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7" r:id="rId4"/>
    <p:sldId id="280" r:id="rId5"/>
    <p:sldId id="278" r:id="rId6"/>
    <p:sldId id="281" r:id="rId7"/>
    <p:sldId id="275" r:id="rId8"/>
  </p:sldIdLst>
  <p:sldSz cx="12192000" cy="6858000"/>
  <p:notesSz cx="6858000" cy="9144000"/>
  <p:embeddedFontLst>
    <p:embeddedFont>
      <p:font typeface="Malgun Gothic" panose="020B0503020000020004" pitchFamily="50" charset="-127"/>
      <p:regular r:id="rId10"/>
      <p:bold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CXzkVJXCxyrrRcT2iW8IUyce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252BA-25D3-4FEE-AE87-CF434EBF385C}" v="3" dt="2021-02-23T14:54:5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24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721160@ynu.ac.kr" userId="43aa05f8-3f2e-4f84-aa6a-7ef2490ff190" providerId="ADAL" clId="{3E6E3963-884D-6C4C-92BB-32744D4465B5}"/>
    <pc:docChg chg="undo redo custSel addSld delSld modSld">
      <pc:chgData name="21721160@ynu.ac.kr" userId="43aa05f8-3f2e-4f84-aa6a-7ef2490ff190" providerId="ADAL" clId="{3E6E3963-884D-6C4C-92BB-32744D4465B5}" dt="2021-02-23T08:51:43.468" v="2887" actId="20577"/>
      <pc:docMkLst>
        <pc:docMk/>
      </pc:docMkLst>
      <pc:sldChg chg="modSp">
        <pc:chgData name="21721160@ynu.ac.kr" userId="43aa05f8-3f2e-4f84-aa6a-7ef2490ff190" providerId="ADAL" clId="{3E6E3963-884D-6C4C-92BB-32744D4465B5}" dt="2021-02-23T08:19:45.369" v="2537" actId="20577"/>
        <pc:sldMkLst>
          <pc:docMk/>
          <pc:sldMk cId="2548397564" sldId="276"/>
        </pc:sldMkLst>
        <pc:spChg chg="mod">
          <ac:chgData name="21721160@ynu.ac.kr" userId="43aa05f8-3f2e-4f84-aa6a-7ef2490ff190" providerId="ADAL" clId="{3E6E3963-884D-6C4C-92BB-32744D4465B5}" dt="2021-02-23T08:19:45.369" v="2537" actId="20577"/>
          <ac:spMkLst>
            <pc:docMk/>
            <pc:sldMk cId="2548397564" sldId="276"/>
            <ac:spMk id="3" creationId="{4C05DDB8-0DC4-E84B-905C-9C9998D3A68F}"/>
          </ac:spMkLst>
        </pc:spChg>
      </pc:sldChg>
      <pc:sldChg chg="modSp modNotesTx">
        <pc:chgData name="21721160@ynu.ac.kr" userId="43aa05f8-3f2e-4f84-aa6a-7ef2490ff190" providerId="ADAL" clId="{3E6E3963-884D-6C4C-92BB-32744D4465B5}" dt="2021-02-22T16:29:24.196" v="1910" actId="20577"/>
        <pc:sldMkLst>
          <pc:docMk/>
          <pc:sldMk cId="1262963292" sldId="277"/>
        </pc:sldMkLst>
        <pc:spChg chg="mod">
          <ac:chgData name="21721160@ynu.ac.kr" userId="43aa05f8-3f2e-4f84-aa6a-7ef2490ff190" providerId="ADAL" clId="{3E6E3963-884D-6C4C-92BB-32744D4465B5}" dt="2021-02-22T16:29:21.356" v="1902" actId="20577"/>
          <ac:spMkLst>
            <pc:docMk/>
            <pc:sldMk cId="1262963292" sldId="277"/>
            <ac:spMk id="3" creationId="{29519A00-09CB-2743-A15A-3FFCE24E51E6}"/>
          </ac:spMkLst>
        </pc:spChg>
      </pc:sldChg>
      <pc:sldChg chg="modSp add del modNotesTx">
        <pc:chgData name="21721160@ynu.ac.kr" userId="43aa05f8-3f2e-4f84-aa6a-7ef2490ff190" providerId="ADAL" clId="{3E6E3963-884D-6C4C-92BB-32744D4465B5}" dt="2021-02-23T08:27:23.064" v="2711" actId="20577"/>
        <pc:sldMkLst>
          <pc:docMk/>
          <pc:sldMk cId="829461359" sldId="278"/>
        </pc:sldMkLst>
        <pc:spChg chg="mod">
          <ac:chgData name="21721160@ynu.ac.kr" userId="43aa05f8-3f2e-4f84-aa6a-7ef2490ff190" providerId="ADAL" clId="{3E6E3963-884D-6C4C-92BB-32744D4465B5}" dt="2021-02-23T08:27:23.064" v="2711" actId="20577"/>
          <ac:spMkLst>
            <pc:docMk/>
            <pc:sldMk cId="829461359" sldId="278"/>
            <ac:spMk id="3" creationId="{542B6224-7478-FF49-AFF8-68231764952D}"/>
          </ac:spMkLst>
        </pc:spChg>
      </pc:sldChg>
      <pc:sldChg chg="addSp delSp modSp new del">
        <pc:chgData name="21721160@ynu.ac.kr" userId="43aa05f8-3f2e-4f84-aa6a-7ef2490ff190" providerId="ADAL" clId="{3E6E3963-884D-6C4C-92BB-32744D4465B5}" dt="2021-02-22T16:44:09.810" v="1926" actId="2696"/>
        <pc:sldMkLst>
          <pc:docMk/>
          <pc:sldMk cId="1034006668" sldId="279"/>
        </pc:sldMkLst>
        <pc:spChg chg="mod">
          <ac:chgData name="21721160@ynu.ac.kr" userId="43aa05f8-3f2e-4f84-aa6a-7ef2490ff190" providerId="ADAL" clId="{3E6E3963-884D-6C4C-92BB-32744D4465B5}" dt="2021-02-22T10:18:04.366" v="381" actId="255"/>
          <ac:spMkLst>
            <pc:docMk/>
            <pc:sldMk cId="1034006668" sldId="279"/>
            <ac:spMk id="2" creationId="{CECA3AAA-5242-9647-AED5-3891E1137493}"/>
          </ac:spMkLst>
        </pc:spChg>
        <pc:spChg chg="del mod">
          <ac:chgData name="21721160@ynu.ac.kr" userId="43aa05f8-3f2e-4f84-aa6a-7ef2490ff190" providerId="ADAL" clId="{3E6E3963-884D-6C4C-92BB-32744D4465B5}" dt="2021-02-22T10:18:56.438" v="389" actId="478"/>
          <ac:spMkLst>
            <pc:docMk/>
            <pc:sldMk cId="1034006668" sldId="279"/>
            <ac:spMk id="3" creationId="{82538AD6-6158-7E4C-983E-5DF78F906A86}"/>
          </ac:spMkLst>
        </pc:spChg>
        <pc:spChg chg="add del mod">
          <ac:chgData name="21721160@ynu.ac.kr" userId="43aa05f8-3f2e-4f84-aa6a-7ef2490ff190" providerId="ADAL" clId="{3E6E3963-884D-6C4C-92BB-32744D4465B5}" dt="2021-02-22T15:11:04.999" v="536" actId="21"/>
          <ac:spMkLst>
            <pc:docMk/>
            <pc:sldMk cId="1034006668" sldId="279"/>
            <ac:spMk id="3" creationId="{F6C1077C-80E3-B442-BF0F-A29794956361}"/>
          </ac:spMkLst>
        </pc:spChg>
        <pc:spChg chg="add del mod">
          <ac:chgData name="21721160@ynu.ac.kr" userId="43aa05f8-3f2e-4f84-aa6a-7ef2490ff190" providerId="ADAL" clId="{3E6E3963-884D-6C4C-92BB-32744D4465B5}" dt="2021-02-22T15:11:10.206" v="537" actId="478"/>
          <ac:spMkLst>
            <pc:docMk/>
            <pc:sldMk cId="1034006668" sldId="279"/>
            <ac:spMk id="6" creationId="{C3842672-465E-6048-9999-A0766642A447}"/>
          </ac:spMkLst>
        </pc:spChg>
        <pc:spChg chg="add del">
          <ac:chgData name="21721160@ynu.ac.kr" userId="43aa05f8-3f2e-4f84-aa6a-7ef2490ff190" providerId="ADAL" clId="{3E6E3963-884D-6C4C-92BB-32744D4465B5}" dt="2021-02-22T10:24:18.408" v="431" actId="22"/>
          <ac:spMkLst>
            <pc:docMk/>
            <pc:sldMk cId="1034006668" sldId="279"/>
            <ac:spMk id="8" creationId="{806DF28D-D1B5-6947-BE78-598A98B64CB4}"/>
          </ac:spMkLst>
        </pc:spChg>
        <pc:picChg chg="add del mod">
          <ac:chgData name="21721160@ynu.ac.kr" userId="43aa05f8-3f2e-4f84-aa6a-7ef2490ff190" providerId="ADAL" clId="{3E6E3963-884D-6C4C-92BB-32744D4465B5}" dt="2021-02-22T10:20:02.654" v="429" actId="478"/>
          <ac:picMkLst>
            <pc:docMk/>
            <pc:sldMk cId="1034006668" sldId="279"/>
            <ac:picMk id="6" creationId="{D962206E-F83A-4D4A-887E-DF3427FA885E}"/>
          </ac:picMkLst>
        </pc:picChg>
        <pc:picChg chg="add mod">
          <ac:chgData name="21721160@ynu.ac.kr" userId="43aa05f8-3f2e-4f84-aa6a-7ef2490ff190" providerId="ADAL" clId="{3E6E3963-884D-6C4C-92BB-32744D4465B5}" dt="2021-02-22T16:30:45.535" v="1914" actId="1076"/>
          <ac:picMkLst>
            <pc:docMk/>
            <pc:sldMk cId="1034006668" sldId="279"/>
            <ac:picMk id="11" creationId="{629BC3B5-21E0-4948-ADB6-9F35C5B1444D}"/>
          </ac:picMkLst>
        </pc:picChg>
      </pc:sldChg>
      <pc:sldChg chg="addSp delSp modSp add del">
        <pc:chgData name="21721160@ynu.ac.kr" userId="43aa05f8-3f2e-4f84-aa6a-7ef2490ff190" providerId="ADAL" clId="{3E6E3963-884D-6C4C-92BB-32744D4465B5}" dt="2021-02-23T04:33:57.232" v="2392" actId="2696"/>
        <pc:sldMkLst>
          <pc:docMk/>
          <pc:sldMk cId="1646242156" sldId="279"/>
        </pc:sldMkLst>
        <pc:spChg chg="mod">
          <ac:chgData name="21721160@ynu.ac.kr" userId="43aa05f8-3f2e-4f84-aa6a-7ef2490ff190" providerId="ADAL" clId="{3E6E3963-884D-6C4C-92BB-32744D4465B5}" dt="2021-02-22T16:45:40.611" v="1997" actId="6549"/>
          <ac:spMkLst>
            <pc:docMk/>
            <pc:sldMk cId="1646242156" sldId="279"/>
            <ac:spMk id="2" creationId="{E07DCABD-C38C-2E4B-96F7-D0CF3C1883C1}"/>
          </ac:spMkLst>
        </pc:spChg>
        <pc:spChg chg="del">
          <ac:chgData name="21721160@ynu.ac.kr" userId="43aa05f8-3f2e-4f84-aa6a-7ef2490ff190" providerId="ADAL" clId="{3E6E3963-884D-6C4C-92BB-32744D4465B5}" dt="2021-02-22T16:52:07.686" v="1999" actId="478"/>
          <ac:spMkLst>
            <pc:docMk/>
            <pc:sldMk cId="1646242156" sldId="279"/>
            <ac:spMk id="3" creationId="{29519A00-09CB-2743-A15A-3FFCE24E51E6}"/>
          </ac:spMkLst>
        </pc:spChg>
        <pc:spChg chg="add del mod">
          <ac:chgData name="21721160@ynu.ac.kr" userId="43aa05f8-3f2e-4f84-aa6a-7ef2490ff190" providerId="ADAL" clId="{3E6E3963-884D-6C4C-92BB-32744D4465B5}" dt="2021-02-23T04:33:18.108" v="2355" actId="21"/>
          <ac:spMkLst>
            <pc:docMk/>
            <pc:sldMk cId="1646242156" sldId="279"/>
            <ac:spMk id="4" creationId="{9638E6DA-121E-2B44-BFFC-940EDF18B3B5}"/>
          </ac:spMkLst>
        </pc:spChg>
        <pc:spChg chg="add del mod">
          <ac:chgData name="21721160@ynu.ac.kr" userId="43aa05f8-3f2e-4f84-aa6a-7ef2490ff190" providerId="ADAL" clId="{3E6E3963-884D-6C4C-92BB-32744D4465B5}" dt="2021-02-23T04:33:18.108" v="2355" actId="21"/>
          <ac:spMkLst>
            <pc:docMk/>
            <pc:sldMk cId="1646242156" sldId="279"/>
            <ac:spMk id="6" creationId="{FCA80DBB-E433-A54B-B067-3F62AB9EB324}"/>
          </ac:spMkLst>
        </pc:spChg>
        <pc:picChg chg="mod">
          <ac:chgData name="21721160@ynu.ac.kr" userId="43aa05f8-3f2e-4f84-aa6a-7ef2490ff190" providerId="ADAL" clId="{3E6E3963-884D-6C4C-92BB-32744D4465B5}" dt="2021-02-22T16:45:44.732" v="1998" actId="14100"/>
          <ac:picMkLst>
            <pc:docMk/>
            <pc:sldMk cId="1646242156" sldId="279"/>
            <ac:picMk id="5" creationId="{96888F0B-D57A-0B43-A8A1-1195A29016BD}"/>
          </ac:picMkLst>
        </pc:picChg>
      </pc:sldChg>
      <pc:sldChg chg="addSp delSp modSp add">
        <pc:chgData name="21721160@ynu.ac.kr" userId="43aa05f8-3f2e-4f84-aa6a-7ef2490ff190" providerId="ADAL" clId="{3E6E3963-884D-6C4C-92BB-32744D4465B5}" dt="2021-02-23T04:33:54.063" v="2391" actId="20577"/>
        <pc:sldMkLst>
          <pc:docMk/>
          <pc:sldMk cId="2435448069" sldId="280"/>
        </pc:sldMkLst>
        <pc:spChg chg="mod">
          <ac:chgData name="21721160@ynu.ac.kr" userId="43aa05f8-3f2e-4f84-aa6a-7ef2490ff190" providerId="ADAL" clId="{3E6E3963-884D-6C4C-92BB-32744D4465B5}" dt="2021-02-23T04:33:54.063" v="2391" actId="20577"/>
          <ac:spMkLst>
            <pc:docMk/>
            <pc:sldMk cId="2435448069" sldId="280"/>
            <ac:spMk id="2" creationId="{E07DCABD-C38C-2E4B-96F7-D0CF3C1883C1}"/>
          </ac:spMkLst>
        </pc:spChg>
        <pc:spChg chg="del">
          <ac:chgData name="21721160@ynu.ac.kr" userId="43aa05f8-3f2e-4f84-aa6a-7ef2490ff190" providerId="ADAL" clId="{3E6E3963-884D-6C4C-92BB-32744D4465B5}" dt="2021-02-23T04:33:29.112" v="2357" actId="478"/>
          <ac:spMkLst>
            <pc:docMk/>
            <pc:sldMk cId="2435448069" sldId="280"/>
            <ac:spMk id="3" creationId="{29519A00-09CB-2743-A15A-3FFCE24E51E6}"/>
          </ac:spMkLst>
        </pc:spChg>
        <pc:spChg chg="add del mod">
          <ac:chgData name="21721160@ynu.ac.kr" userId="43aa05f8-3f2e-4f84-aa6a-7ef2490ff190" providerId="ADAL" clId="{3E6E3963-884D-6C4C-92BB-32744D4465B5}" dt="2021-02-23T04:33:34.937" v="2358" actId="478"/>
          <ac:spMkLst>
            <pc:docMk/>
            <pc:sldMk cId="2435448069" sldId="280"/>
            <ac:spMk id="6" creationId="{DF50321C-3A72-D646-9592-9FDFB19458E6}"/>
          </ac:spMkLst>
        </pc:spChg>
        <pc:spChg chg="add mod">
          <ac:chgData name="21721160@ynu.ac.kr" userId="43aa05f8-3f2e-4f84-aa6a-7ef2490ff190" providerId="ADAL" clId="{3E6E3963-884D-6C4C-92BB-32744D4465B5}" dt="2021-02-23T04:33:49.962" v="2380" actId="1076"/>
          <ac:spMkLst>
            <pc:docMk/>
            <pc:sldMk cId="2435448069" sldId="280"/>
            <ac:spMk id="8" creationId="{3EEF936F-DB2E-FE4E-BD7C-206D23C00727}"/>
          </ac:spMkLst>
        </pc:spChg>
      </pc:sldChg>
      <pc:sldChg chg="new del">
        <pc:chgData name="21721160@ynu.ac.kr" userId="43aa05f8-3f2e-4f84-aa6a-7ef2490ff190" providerId="ADAL" clId="{3E6E3963-884D-6C4C-92BB-32744D4465B5}" dt="2021-02-22T10:19:32.796" v="395" actId="2696"/>
        <pc:sldMkLst>
          <pc:docMk/>
          <pc:sldMk cId="3127284209" sldId="280"/>
        </pc:sldMkLst>
      </pc:sldChg>
      <pc:sldChg chg="modSp new del">
        <pc:chgData name="21721160@ynu.ac.kr" userId="43aa05f8-3f2e-4f84-aa6a-7ef2490ff190" providerId="ADAL" clId="{3E6E3963-884D-6C4C-92BB-32744D4465B5}" dt="2021-02-23T08:28:00.631" v="2724" actId="2696"/>
        <pc:sldMkLst>
          <pc:docMk/>
          <pc:sldMk cId="6283179" sldId="281"/>
        </pc:sldMkLst>
        <pc:spChg chg="mod">
          <ac:chgData name="21721160@ynu.ac.kr" userId="43aa05f8-3f2e-4f84-aa6a-7ef2490ff190" providerId="ADAL" clId="{3E6E3963-884D-6C4C-92BB-32744D4465B5}" dt="2021-02-23T08:20:05.920" v="2577" actId="20577"/>
          <ac:spMkLst>
            <pc:docMk/>
            <pc:sldMk cId="6283179" sldId="281"/>
            <ac:spMk id="2" creationId="{08D278AF-1173-6A43-9113-91CEE07386BD}"/>
          </ac:spMkLst>
        </pc:spChg>
        <pc:spChg chg="mod">
          <ac:chgData name="21721160@ynu.ac.kr" userId="43aa05f8-3f2e-4f84-aa6a-7ef2490ff190" providerId="ADAL" clId="{3E6E3963-884D-6C4C-92BB-32744D4465B5}" dt="2021-02-23T08:27:56.195" v="2723" actId="20577"/>
          <ac:spMkLst>
            <pc:docMk/>
            <pc:sldMk cId="6283179" sldId="281"/>
            <ac:spMk id="3" creationId="{29492FE0-530F-1748-B05D-BCAA3C3D319F}"/>
          </ac:spMkLst>
        </pc:spChg>
      </pc:sldChg>
      <pc:sldChg chg="modSp add">
        <pc:chgData name="21721160@ynu.ac.kr" userId="43aa05f8-3f2e-4f84-aa6a-7ef2490ff190" providerId="ADAL" clId="{3E6E3963-884D-6C4C-92BB-32744D4465B5}" dt="2021-02-23T08:51:43.468" v="2887" actId="20577"/>
        <pc:sldMkLst>
          <pc:docMk/>
          <pc:sldMk cId="513510834" sldId="281"/>
        </pc:sldMkLst>
        <pc:spChg chg="mod">
          <ac:chgData name="21721160@ynu.ac.kr" userId="43aa05f8-3f2e-4f84-aa6a-7ef2490ff190" providerId="ADAL" clId="{3E6E3963-884D-6C4C-92BB-32744D4465B5}" dt="2021-02-23T08:28:12.472" v="2756" actId="20577"/>
          <ac:spMkLst>
            <pc:docMk/>
            <pc:sldMk cId="513510834" sldId="281"/>
            <ac:spMk id="2" creationId="{79B3EF8A-B76E-9B4E-848B-4DD088D0022C}"/>
          </ac:spMkLst>
        </pc:spChg>
        <pc:spChg chg="mod">
          <ac:chgData name="21721160@ynu.ac.kr" userId="43aa05f8-3f2e-4f84-aa6a-7ef2490ff190" providerId="ADAL" clId="{3E6E3963-884D-6C4C-92BB-32744D4465B5}" dt="2021-02-23T08:51:43.468" v="2887" actId="20577"/>
          <ac:spMkLst>
            <pc:docMk/>
            <pc:sldMk cId="513510834" sldId="281"/>
            <ac:spMk id="3" creationId="{542B6224-7478-FF49-AFF8-68231764952D}"/>
          </ac:spMkLst>
        </pc:spChg>
      </pc:sldChg>
      <pc:sldChg chg="addSp delSp modSp add del">
        <pc:chgData name="21721160@ynu.ac.kr" userId="43aa05f8-3f2e-4f84-aa6a-7ef2490ff190" providerId="ADAL" clId="{3E6E3963-884D-6C4C-92BB-32744D4465B5}" dt="2021-02-22T16:44:13.771" v="1927" actId="2696"/>
        <pc:sldMkLst>
          <pc:docMk/>
          <pc:sldMk cId="1277468706" sldId="281"/>
        </pc:sldMkLst>
        <pc:spChg chg="mod">
          <ac:chgData name="21721160@ynu.ac.kr" userId="43aa05f8-3f2e-4f84-aa6a-7ef2490ff190" providerId="ADAL" clId="{3E6E3963-884D-6C4C-92BB-32744D4465B5}" dt="2021-02-22T10:19:42.291" v="427" actId="20577"/>
          <ac:spMkLst>
            <pc:docMk/>
            <pc:sldMk cId="1277468706" sldId="281"/>
            <ac:spMk id="2" creationId="{CECA3AAA-5242-9647-AED5-3891E1137493}"/>
          </ac:spMkLst>
        </pc:spChg>
        <pc:spChg chg="add del mod">
          <ac:chgData name="21721160@ynu.ac.kr" userId="43aa05f8-3f2e-4f84-aa6a-7ef2490ff190" providerId="ADAL" clId="{3E6E3963-884D-6C4C-92BB-32744D4465B5}" dt="2021-02-22T15:16:35.884" v="679" actId="21"/>
          <ac:spMkLst>
            <pc:docMk/>
            <pc:sldMk cId="1277468706" sldId="281"/>
            <ac:spMk id="8" creationId="{19E9530A-FE7C-BA42-8451-31FFF6BD362F}"/>
          </ac:spMkLst>
        </pc:spChg>
        <pc:spChg chg="add del mod">
          <ac:chgData name="21721160@ynu.ac.kr" userId="43aa05f8-3f2e-4f84-aa6a-7ef2490ff190" providerId="ADAL" clId="{3E6E3963-884D-6C4C-92BB-32744D4465B5}" dt="2021-02-22T15:16:38.049" v="680" actId="478"/>
          <ac:spMkLst>
            <pc:docMk/>
            <pc:sldMk cId="1277468706" sldId="281"/>
            <ac:spMk id="10" creationId="{DAD244A5-D1B2-EE41-A8FD-B6CFFDBA4D24}"/>
          </ac:spMkLst>
        </pc:spChg>
        <pc:picChg chg="add mod">
          <ac:chgData name="21721160@ynu.ac.kr" userId="43aa05f8-3f2e-4f84-aa6a-7ef2490ff190" providerId="ADAL" clId="{3E6E3963-884D-6C4C-92BB-32744D4465B5}" dt="2021-02-22T16:31:06.769" v="1916" actId="1076"/>
          <ac:picMkLst>
            <pc:docMk/>
            <pc:sldMk cId="1277468706" sldId="281"/>
            <ac:picMk id="4" creationId="{8661B4C4-6F02-CA4F-A668-E514F6113D1E}"/>
          </ac:picMkLst>
        </pc:picChg>
        <pc:picChg chg="add mod">
          <ac:chgData name="21721160@ynu.ac.kr" userId="43aa05f8-3f2e-4f84-aa6a-7ef2490ff190" providerId="ADAL" clId="{3E6E3963-884D-6C4C-92BB-32744D4465B5}" dt="2021-02-22T16:31:12.620" v="1919" actId="1076"/>
          <ac:picMkLst>
            <pc:docMk/>
            <pc:sldMk cId="1277468706" sldId="281"/>
            <ac:picMk id="6" creationId="{9CB43C17-576F-9A41-8EBC-9A1DD01CEA8D}"/>
          </ac:picMkLst>
        </pc:picChg>
        <pc:picChg chg="del">
          <ac:chgData name="21721160@ynu.ac.kr" userId="43aa05f8-3f2e-4f84-aa6a-7ef2490ff190" providerId="ADAL" clId="{3E6E3963-884D-6C4C-92BB-32744D4465B5}" dt="2021-02-22T10:24:51.490" v="435" actId="478"/>
          <ac:picMkLst>
            <pc:docMk/>
            <pc:sldMk cId="1277468706" sldId="281"/>
            <ac:picMk id="6" creationId="{D962206E-F83A-4D4A-887E-DF3427FA885E}"/>
          </ac:picMkLst>
        </pc:picChg>
      </pc:sldChg>
      <pc:sldChg chg="add del">
        <pc:chgData name="21721160@ynu.ac.kr" userId="43aa05f8-3f2e-4f84-aa6a-7ef2490ff190" providerId="ADAL" clId="{3E6E3963-884D-6C4C-92BB-32744D4465B5}" dt="2021-02-23T04:33:37.378" v="2360" actId="22"/>
        <pc:sldMkLst>
          <pc:docMk/>
          <pc:sldMk cId="3287211508" sldId="281"/>
        </pc:sldMkLst>
      </pc:sldChg>
      <pc:sldChg chg="new del">
        <pc:chgData name="21721160@ynu.ac.kr" userId="43aa05f8-3f2e-4f84-aa6a-7ef2490ff190" providerId="ADAL" clId="{3E6E3963-884D-6C4C-92BB-32744D4465B5}" dt="2021-02-22T16:44:46.116" v="1966" actId="2696"/>
        <pc:sldMkLst>
          <pc:docMk/>
          <pc:sldMk cId="3317351970" sldId="282"/>
        </pc:sldMkLst>
      </pc:sldChg>
      <pc:sldChg chg="addSp delSp modSp add del">
        <pc:chgData name="21721160@ynu.ac.kr" userId="43aa05f8-3f2e-4f84-aa6a-7ef2490ff190" providerId="ADAL" clId="{3E6E3963-884D-6C4C-92BB-32744D4465B5}" dt="2021-02-22T16:44:16.972" v="1928" actId="2696"/>
        <pc:sldMkLst>
          <pc:docMk/>
          <pc:sldMk cId="4222763249" sldId="283"/>
        </pc:sldMkLst>
        <pc:spChg chg="mod">
          <ac:chgData name="21721160@ynu.ac.kr" userId="43aa05f8-3f2e-4f84-aa6a-7ef2490ff190" providerId="ADAL" clId="{3E6E3963-884D-6C4C-92BB-32744D4465B5}" dt="2021-02-22T15:17:51.525" v="747" actId="20577"/>
          <ac:spMkLst>
            <pc:docMk/>
            <pc:sldMk cId="4222763249" sldId="283"/>
            <ac:spMk id="2" creationId="{CECA3AAA-5242-9647-AED5-3891E1137493}"/>
          </ac:spMkLst>
        </pc:spChg>
        <pc:picChg chg="del">
          <ac:chgData name="21721160@ynu.ac.kr" userId="43aa05f8-3f2e-4f84-aa6a-7ef2490ff190" providerId="ADAL" clId="{3E6E3963-884D-6C4C-92BB-32744D4465B5}" dt="2021-02-22T15:17:17.991" v="716" actId="478"/>
          <ac:picMkLst>
            <pc:docMk/>
            <pc:sldMk cId="4222763249" sldId="283"/>
            <ac:picMk id="4" creationId="{8661B4C4-6F02-CA4F-A668-E514F6113D1E}"/>
          </ac:picMkLst>
        </pc:picChg>
        <pc:picChg chg="add mod">
          <ac:chgData name="21721160@ynu.ac.kr" userId="43aa05f8-3f2e-4f84-aa6a-7ef2490ff190" providerId="ADAL" clId="{3E6E3963-884D-6C4C-92BB-32744D4465B5}" dt="2021-02-22T16:34:08.178" v="1924" actId="14100"/>
          <ac:picMkLst>
            <pc:docMk/>
            <pc:sldMk cId="4222763249" sldId="283"/>
            <ac:picMk id="5" creationId="{3D9F397C-8130-B047-915F-F6D3DF2B4A78}"/>
          </ac:picMkLst>
        </pc:picChg>
        <pc:picChg chg="del">
          <ac:chgData name="21721160@ynu.ac.kr" userId="43aa05f8-3f2e-4f84-aa6a-7ef2490ff190" providerId="ADAL" clId="{3E6E3963-884D-6C4C-92BB-32744D4465B5}" dt="2021-02-22T15:17:18.799" v="717" actId="478"/>
          <ac:picMkLst>
            <pc:docMk/>
            <pc:sldMk cId="4222763249" sldId="283"/>
            <ac:picMk id="6" creationId="{9CB43C17-576F-9A41-8EBC-9A1DD01CEA8D}"/>
          </ac:picMkLst>
        </pc:picChg>
        <pc:picChg chg="add mod">
          <ac:chgData name="21721160@ynu.ac.kr" userId="43aa05f8-3f2e-4f84-aa6a-7ef2490ff190" providerId="ADAL" clId="{3E6E3963-884D-6C4C-92BB-32744D4465B5}" dt="2021-02-22T16:34:12.170" v="1925" actId="1076"/>
          <ac:picMkLst>
            <pc:docMk/>
            <pc:sldMk cId="4222763249" sldId="283"/>
            <ac:picMk id="10" creationId="{3F53282C-F8FE-A54A-B589-07E2940F6DE9}"/>
          </ac:picMkLst>
        </pc:picChg>
      </pc:sldChg>
    </pc:docChg>
  </pc:docChgLst>
  <pc:docChgLst>
    <pc:chgData name="21721160@ynu.ac.kr" userId="43aa05f8-3f2e-4f84-aa6a-7ef2490ff190" providerId="ADAL" clId="{A06252BA-25D3-4FEE-AE87-CF434EBF385C}"/>
    <pc:docChg chg="custSel modSld">
      <pc:chgData name="21721160@ynu.ac.kr" userId="43aa05f8-3f2e-4f84-aa6a-7ef2490ff190" providerId="ADAL" clId="{A06252BA-25D3-4FEE-AE87-CF434EBF385C}" dt="2021-02-23T14:54:59.911" v="73"/>
      <pc:docMkLst>
        <pc:docMk/>
      </pc:docMkLst>
      <pc:sldChg chg="modSp mod modNotesTx">
        <pc:chgData name="21721160@ynu.ac.kr" userId="43aa05f8-3f2e-4f84-aa6a-7ef2490ff190" providerId="ADAL" clId="{A06252BA-25D3-4FEE-AE87-CF434EBF385C}" dt="2021-02-23T14:31:17.556" v="34"/>
        <pc:sldMkLst>
          <pc:docMk/>
          <pc:sldMk cId="829461359" sldId="278"/>
        </pc:sldMkLst>
        <pc:spChg chg="mod">
          <ac:chgData name="21721160@ynu.ac.kr" userId="43aa05f8-3f2e-4f84-aa6a-7ef2490ff190" providerId="ADAL" clId="{A06252BA-25D3-4FEE-AE87-CF434EBF385C}" dt="2021-02-23T14:31:16.010" v="33" actId="27636"/>
          <ac:spMkLst>
            <pc:docMk/>
            <pc:sldMk cId="829461359" sldId="278"/>
            <ac:spMk id="3" creationId="{542B6224-7478-FF49-AFF8-68231764952D}"/>
          </ac:spMkLst>
        </pc:spChg>
      </pc:sldChg>
      <pc:sldChg chg="modSp mod modNotesTx">
        <pc:chgData name="21721160@ynu.ac.kr" userId="43aa05f8-3f2e-4f84-aa6a-7ef2490ff190" providerId="ADAL" clId="{A06252BA-25D3-4FEE-AE87-CF434EBF385C}" dt="2021-02-23T14:32:48.775" v="60" actId="1035"/>
        <pc:sldMkLst>
          <pc:docMk/>
          <pc:sldMk cId="2435448069" sldId="280"/>
        </pc:sldMkLst>
        <pc:spChg chg="mod">
          <ac:chgData name="21721160@ynu.ac.kr" userId="43aa05f8-3f2e-4f84-aa6a-7ef2490ff190" providerId="ADAL" clId="{A06252BA-25D3-4FEE-AE87-CF434EBF385C}" dt="2021-02-23T14:32:48.775" v="60" actId="1035"/>
          <ac:spMkLst>
            <pc:docMk/>
            <pc:sldMk cId="2435448069" sldId="280"/>
            <ac:spMk id="8" creationId="{3EEF936F-DB2E-FE4E-BD7C-206D23C00727}"/>
          </ac:spMkLst>
        </pc:spChg>
      </pc:sldChg>
      <pc:sldChg chg="modSp mod modNotesTx">
        <pc:chgData name="21721160@ynu.ac.kr" userId="43aa05f8-3f2e-4f84-aa6a-7ef2490ff190" providerId="ADAL" clId="{A06252BA-25D3-4FEE-AE87-CF434EBF385C}" dt="2021-02-23T14:54:59.911" v="73"/>
        <pc:sldMkLst>
          <pc:docMk/>
          <pc:sldMk cId="513510834" sldId="281"/>
        </pc:sldMkLst>
        <pc:spChg chg="mod">
          <ac:chgData name="21721160@ynu.ac.kr" userId="43aa05f8-3f2e-4f84-aa6a-7ef2490ff190" providerId="ADAL" clId="{A06252BA-25D3-4FEE-AE87-CF434EBF385C}" dt="2021-02-23T14:54:59.911" v="73"/>
          <ac:spMkLst>
            <pc:docMk/>
            <pc:sldMk cId="513510834" sldId="281"/>
            <ac:spMk id="3" creationId="{542B6224-7478-FF49-AFF8-6823176495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02/logistic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ohn-analyst.medium.com/%EB%8D%B0%EC%9D%B4%ED%84%B0-%EC%A0%84%EC%B2%98%EB%A6%AC-%EB%A0%88%EC%9D%B4%EB%B8%94-%EC%9D%B8%EC%BD%94%EB%94%A9%EA%B3%BC-%EC%9B%90%ED%95%AB-%EC%9D%B8%EC%BD%94%EB%94%A9-f0220df21df1" TargetMode="External"/><Relationship Id="rId4" Type="http://schemas.openxmlformats.org/officeDocument/2006/relationships/hyperlink" Target="https://angeloyeo.github.io/2020/07/17/ML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Lenet</a:t>
            </a:r>
            <a:r>
              <a:rPr lang="ko-KR" altLang="en-US"/>
              <a:t> 알고리즘은 기존의 </a:t>
            </a:r>
            <a:r>
              <a:rPr lang="en-US" altLang="ko-KR"/>
              <a:t>full connected layer</a:t>
            </a:r>
            <a:r>
              <a:rPr lang="ko-KR" altLang="en-US"/>
              <a:t>가 가지는 한계인 이미지의 형상을 무시하는 점을 개선하기 위해서 고안되었습니다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연구팀은 </a:t>
            </a:r>
            <a:r>
              <a:rPr lang="en-US" altLang="ko-KR"/>
              <a:t>local receptive field</a:t>
            </a:r>
            <a:r>
              <a:rPr lang="ko-KR" altLang="en-US"/>
              <a:t> </a:t>
            </a:r>
            <a:r>
              <a:rPr lang="en-US" altLang="ko-KR"/>
              <a:t>(filter), shard weight, sub-mapping(convolution, polling)</a:t>
            </a:r>
            <a:r>
              <a:rPr lang="ko-KR" altLang="en-US"/>
              <a:t>의 개념을 도입하여 </a:t>
            </a:r>
            <a:r>
              <a:rPr lang="en-US" altLang="ko-KR"/>
              <a:t>Lenet</a:t>
            </a:r>
            <a:r>
              <a:rPr lang="ko-KR" altLang="en-US"/>
              <a:t> 알고리즘을 개발합니다</a:t>
            </a:r>
            <a:r>
              <a:rPr lang="en-US" altLang="ko-KR"/>
              <a:t>.</a:t>
            </a:r>
          </a:p>
          <a:p>
            <a:r>
              <a:rPr lang="ko-KR" altLang="en-US"/>
              <a:t>그 당시 개발된 것이 </a:t>
            </a:r>
            <a:r>
              <a:rPr lang="en-US" altLang="ko-KR"/>
              <a:t>LeNet-1</a:t>
            </a:r>
            <a:r>
              <a:rPr lang="ko-KR" altLang="en-US"/>
              <a:t>이고 이를 바탕으로 </a:t>
            </a:r>
            <a:r>
              <a:rPr lang="en-US" altLang="ko-KR"/>
              <a:t>LeNet-5</a:t>
            </a:r>
            <a:r>
              <a:rPr lang="ko-KR" altLang="en-US"/>
              <a:t>까지 만들어지게 되었습니다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623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623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https://colab.research.google.com/drive/1KwSJY4cC65_RSnvAAaXDQiopbHU0a4bD?authuser=1#scrollTo=pqpnR2dgWWNS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711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https://colab.research.google.com/drive/1zGq5ANZ1_SWltiCZmBl4qy_uBsie6Hue?authuser=1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711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로지스틱 회귀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https://ratsgo.github.io/machine%20learning/2017/04/02/logistic/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최대우도법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https://angeloyeo.github.io/2020/07/17/MLE.html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 핫 인코딩 </a:t>
            </a:r>
            <a:r>
              <a:rPr lang="ko-KR" u="sng">
                <a:solidFill>
                  <a:schemeClr val="hlink"/>
                </a:solidFill>
                <a:hlinkClick r:id="rId5"/>
              </a:rPr>
              <a:t>https://john-analyst.medium.com/%EB%8D%B0%EC%9D%B4%ED%84%B0-%EC%A0%84%EC%B2%98%EB%A6%AC-%EB%A0%88%EC%9D%B4%EB%B8%94-%EC%9D%B8%EC%BD%94%EB%94%A9%EA%B3%BC-%EC%9B%90%ED%95%AB-%EC%9D%B8%EC%BD%94%EB%94%A9-f0220df21df1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Digital Image Process</a:t>
            </a:r>
            <a:br>
              <a:rPr lang="en-US"/>
            </a:br>
            <a:r>
              <a:rPr lang="en-US"/>
              <a:t>- Super </a:t>
            </a:r>
            <a:r>
              <a:rPr lang="en-US" dirty="0"/>
              <a:t>Resolution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ko-KR"/>
              <a:t>2021.02.</a:t>
            </a:r>
            <a:r>
              <a:rPr lang="en-US" altLang="ko-KR"/>
              <a:t>2</a:t>
            </a:r>
            <a:r>
              <a:rPr lang="ko-KR"/>
              <a:t>4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ko-KR"/>
              <a:t>최병희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DA61E-F707-3942-9C34-F6CA1F2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DDB8-0DC4-E84B-905C-9C9998D3A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LeNet-5</a:t>
            </a:r>
            <a:r>
              <a:rPr lang="ko-KR" altLang="en-US" sz="2400"/>
              <a:t>란</a:t>
            </a:r>
            <a:r>
              <a:rPr lang="en-US" altLang="ko-KR" sz="2400"/>
              <a:t>?</a:t>
            </a:r>
          </a:p>
          <a:p>
            <a:r>
              <a:rPr lang="en-US" altLang="ko-KR" sz="2400"/>
              <a:t>LeNet-5</a:t>
            </a:r>
            <a:r>
              <a:rPr lang="ko-KR" altLang="en-US" sz="2400"/>
              <a:t>의 구조</a:t>
            </a:r>
            <a:endParaRPr lang="en-US" altLang="ko-KR" sz="2400"/>
          </a:p>
          <a:p>
            <a:r>
              <a:rPr lang="en-US" altLang="ko-KR" sz="2400"/>
              <a:t>MNIST </a:t>
            </a:r>
            <a:r>
              <a:rPr lang="ko-KR" altLang="en-US" sz="2400"/>
              <a:t>예제 코드</a:t>
            </a:r>
            <a:endParaRPr lang="en-US" altLang="ko-KR" sz="2400"/>
          </a:p>
          <a:p>
            <a:r>
              <a:rPr lang="ko-KR" altLang="en-US" sz="2400"/>
              <a:t>교통 신호 분류기</a:t>
            </a:r>
            <a:endParaRPr lang="en-US" altLang="ko-KR" sz="24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LeNet-5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19A00-09CB-2743-A15A-3FFCE24E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792" y="4258590"/>
            <a:ext cx="7469865" cy="1615560"/>
          </a:xfrm>
        </p:spPr>
        <p:txBody>
          <a:bodyPr/>
          <a:lstStyle/>
          <a:p>
            <a:r>
              <a:rPr lang="en-US" altLang="ko-KR"/>
              <a:t>Yann Lecun </a:t>
            </a:r>
            <a:r>
              <a:rPr lang="ko-KR" altLang="en-US"/>
              <a:t>연구팀이 개발한 최초의 이미지 분류용 </a:t>
            </a:r>
            <a:r>
              <a:rPr lang="en-US" altLang="ko-KR"/>
              <a:t>CNN </a:t>
            </a:r>
            <a:r>
              <a:rPr lang="ko-KR" altLang="en-US"/>
              <a:t>알고리즘</a:t>
            </a:r>
            <a:endParaRPr lang="en-US" altLang="ko-KR"/>
          </a:p>
          <a:p>
            <a:r>
              <a:rPr lang="en-US" altLang="ko-KR"/>
              <a:t>Full Connected Layer</a:t>
            </a:r>
            <a:r>
              <a:rPr lang="ko-KR" altLang="en-US"/>
              <a:t>의 한계점 개선</a:t>
            </a:r>
            <a:endParaRPr lang="en-US" altLang="ko-KR"/>
          </a:p>
          <a:p>
            <a:r>
              <a:rPr lang="en-US" altLang="ko-KR"/>
              <a:t>LeNet-5</a:t>
            </a:r>
            <a:r>
              <a:rPr lang="ko-KR" altLang="en-US"/>
              <a:t>는 </a:t>
            </a:r>
            <a:r>
              <a:rPr lang="en-US" altLang="ko-KR"/>
              <a:t>LeNet-1</a:t>
            </a:r>
            <a:r>
              <a:rPr lang="ko-KR" altLang="en-US"/>
              <a:t>에서 시작된 </a:t>
            </a:r>
            <a:r>
              <a:rPr lang="en-US" altLang="ko-KR"/>
              <a:t>LeNet</a:t>
            </a:r>
            <a:r>
              <a:rPr lang="ko-KR" altLang="en-US"/>
              <a:t>의 최종 버전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88F0B-D57A-0B43-A8A1-1195A290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91" y="1602265"/>
            <a:ext cx="8868685" cy="26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CABD-C38C-2E4B-96F7-D0CF3C1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LeNet-5</a:t>
            </a:r>
            <a:r>
              <a:rPr lang="ko-KR" altLang="en-US"/>
              <a:t>의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88F0B-D57A-0B43-A8A1-1195A290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91" y="1602265"/>
            <a:ext cx="8868685" cy="2630822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3EEF936F-DB2E-FE4E-BD7C-206D23C0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791" y="4712817"/>
            <a:ext cx="8596668" cy="1145961"/>
          </a:xfrm>
        </p:spPr>
        <p:txBody>
          <a:bodyPr/>
          <a:lstStyle/>
          <a:p>
            <a:r>
              <a:rPr lang="ko-KR" altLang="en-US" dirty="0"/>
              <a:t>구조는 </a:t>
            </a:r>
            <a:r>
              <a:rPr lang="en-US" altLang="ko-KR" dirty="0"/>
              <a:t>Input-C1-S2-C3-S4-C5-F6-Output</a:t>
            </a:r>
          </a:p>
          <a:p>
            <a:r>
              <a:rPr lang="en-US" altLang="ko-KR" dirty="0"/>
              <a:t>Convolution layer,</a:t>
            </a:r>
            <a:r>
              <a:rPr lang="ko-KR" altLang="en-US" dirty="0"/>
              <a:t> </a:t>
            </a:r>
            <a:r>
              <a:rPr lang="en-US" altLang="ko-KR" dirty="0"/>
              <a:t>pooling layer </a:t>
            </a:r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쌍과 </a:t>
            </a:r>
            <a:r>
              <a:rPr lang="en-US" altLang="ko-KR" dirty="0"/>
              <a:t>Full Connected layer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개로 구성</a:t>
            </a:r>
          </a:p>
        </p:txBody>
      </p:sp>
    </p:spTree>
    <p:extLst>
      <p:ext uri="{BB962C8B-B14F-4D97-AF65-F5344CB8AC3E}">
        <p14:creationId xmlns:p14="http://schemas.microsoft.com/office/powerpoint/2010/main" val="243544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EF8A-B76E-9B4E-848B-4DD088D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MNIST </a:t>
            </a:r>
            <a:r>
              <a:rPr lang="ko-KR" altLang="en-US"/>
              <a:t>예제</a:t>
            </a:r>
            <a:r>
              <a:rPr lang="en-US" altLang="ko-KR"/>
              <a:t> </a:t>
            </a:r>
            <a:r>
              <a:rPr lang="ko-KR" altLang="en-US"/>
              <a:t>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B6224-7478-FF49-AFF8-682317649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MNIST: </a:t>
            </a:r>
            <a:r>
              <a:rPr lang="ko-KR" altLang="en-US" sz="2000" dirty="0" err="1"/>
              <a:t>손글씨</a:t>
            </a:r>
            <a:r>
              <a:rPr lang="ko-KR" altLang="en-US" sz="2000" dirty="0"/>
              <a:t> 숫자를 분류하는 이미지 딥러닝 튜토리얼 라이브러리</a:t>
            </a:r>
            <a:endParaRPr lang="en-US" altLang="ko-KR" sz="2000" dirty="0"/>
          </a:p>
          <a:p>
            <a:r>
              <a:rPr lang="ko-KR" altLang="en-US" sz="2000" dirty="0"/>
              <a:t>예제 코드의 과정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/>
              <a:t>MINST </a:t>
            </a:r>
            <a:r>
              <a:rPr lang="ko-KR" altLang="en-US" sz="2000" dirty="0"/>
              <a:t>데이터 로드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r>
              <a:rPr lang="en-US" altLang="ko-KR" sz="2000" dirty="0"/>
              <a:t>(pad)</a:t>
            </a:r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 err="1"/>
              <a:t>LeNet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ko-KR" altLang="en-US" sz="2000" dirty="0"/>
              <a:t>학습</a:t>
            </a:r>
            <a:r>
              <a:rPr lang="en-US" altLang="ko-KR" sz="2000" dirty="0"/>
              <a:t>, </a:t>
            </a:r>
            <a:r>
              <a:rPr lang="ko-KR" altLang="en-US" sz="2000" dirty="0"/>
              <a:t>정확도</a:t>
            </a:r>
            <a:r>
              <a:rPr lang="en-US" altLang="ko-KR" sz="2000" dirty="0"/>
              <a:t> </a:t>
            </a:r>
            <a:r>
              <a:rPr lang="ko-KR" altLang="en-US" sz="2000" dirty="0"/>
              <a:t>평가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/>
              <a:t>Session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endParaRPr lang="en-US" altLang="ko-KR" dirty="0"/>
          </a:p>
          <a:p>
            <a:pPr marL="937260" lvl="1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4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EF8A-B76E-9B4E-848B-4DD088D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교통 신호 분류기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B6224-7478-FF49-AFF8-682317649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/>
              <a:t>강의에서 제공하는 </a:t>
            </a:r>
            <a:r>
              <a:rPr lang="en-US" altLang="ko-KR" sz="2000" dirty="0"/>
              <a:t>32*32 Traffic sign </a:t>
            </a:r>
            <a:r>
              <a:rPr lang="ko-KR" altLang="en-US" sz="2000"/>
              <a:t>이미지 데이터를 </a:t>
            </a:r>
            <a:r>
              <a:rPr lang="ko-KR" altLang="en-US" sz="2000" dirty="0"/>
              <a:t>사용하여 학습</a:t>
            </a:r>
            <a:endParaRPr lang="en-US" altLang="ko-KR" sz="2000" dirty="0"/>
          </a:p>
          <a:p>
            <a:r>
              <a:rPr lang="ko-KR" altLang="en-US" sz="2000" dirty="0"/>
              <a:t>예제 코드의 과정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/>
              <a:t>Pickle </a:t>
            </a:r>
            <a:r>
              <a:rPr lang="ko-KR" altLang="en-US" sz="2000" dirty="0"/>
              <a:t>데이터 로드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 err="1"/>
              <a:t>LeNet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ko-KR" altLang="en-US" sz="2000" dirty="0"/>
              <a:t>학습</a:t>
            </a:r>
            <a:r>
              <a:rPr lang="en-US" altLang="ko-KR" sz="2000" dirty="0"/>
              <a:t>, </a:t>
            </a:r>
            <a:r>
              <a:rPr lang="ko-KR" altLang="en-US" sz="2000" dirty="0"/>
              <a:t>정확도</a:t>
            </a:r>
            <a:r>
              <a:rPr lang="en-US" altLang="ko-KR" sz="2000" dirty="0"/>
              <a:t> </a:t>
            </a:r>
            <a:r>
              <a:rPr lang="ko-KR" altLang="en-US" sz="2000" dirty="0"/>
              <a:t>평가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r>
              <a:rPr lang="en-US" altLang="ko-KR" sz="2000" dirty="0"/>
              <a:t>Session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937260" lvl="1" indent="-342900">
              <a:buFont typeface="+mj-lt"/>
              <a:buAutoNum type="arabicPeriod"/>
            </a:pPr>
            <a:endParaRPr lang="en-US" altLang="ko-KR" dirty="0"/>
          </a:p>
          <a:p>
            <a:pPr marL="937260" lvl="1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51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감사합니다.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ko-KR"/>
              <a:t>질문 받아요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와이드스크린</PresentationFormat>
  <Paragraphs>45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Symbols</vt:lpstr>
      <vt:lpstr>Malgun Gothic</vt:lpstr>
      <vt:lpstr>Arial</vt:lpstr>
      <vt:lpstr>Trebuchet MS</vt:lpstr>
      <vt:lpstr>패싯</vt:lpstr>
      <vt:lpstr>Digital Image Process - Super Resolution</vt:lpstr>
      <vt:lpstr>목차</vt:lpstr>
      <vt:lpstr>LeNet-5란?</vt:lpstr>
      <vt:lpstr>LeNet-5의 구조</vt:lpstr>
      <vt:lpstr>MNIST 예제 코드</vt:lpstr>
      <vt:lpstr>교통 신호 분류기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</dc:title>
  <dc:creator>최병희</dc:creator>
  <cp:lastModifiedBy>최 병희</cp:lastModifiedBy>
  <cp:revision>7</cp:revision>
  <dcterms:created xsi:type="dcterms:W3CDTF">2021-01-31T05:45:50Z</dcterms:created>
  <dcterms:modified xsi:type="dcterms:W3CDTF">2021-12-23T08:35:03Z</dcterms:modified>
</cp:coreProperties>
</file>