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77" r:id="rId4"/>
    <p:sldId id="282" r:id="rId5"/>
    <p:sldId id="280" r:id="rId6"/>
    <p:sldId id="283" r:id="rId7"/>
    <p:sldId id="284" r:id="rId8"/>
    <p:sldId id="285" r:id="rId9"/>
    <p:sldId id="286" r:id="rId10"/>
    <p:sldId id="281" r:id="rId11"/>
    <p:sldId id="287" r:id="rId12"/>
    <p:sldId id="275" r:id="rId13"/>
  </p:sldIdLst>
  <p:sldSz cx="12192000" cy="6858000"/>
  <p:notesSz cx="6858000" cy="9144000"/>
  <p:embeddedFontLst>
    <p:embeddedFont>
      <p:font typeface="Malgun Gothic" panose="020B0503020000020004" pitchFamily="50" charset="-127"/>
      <p:regular r:id="rId15"/>
      <p:bold r:id="rId16"/>
    </p:embeddedFont>
    <p:embeddedFont>
      <p:font typeface="Cambria Math" panose="02040503050406030204" pitchFamily="18" charset="0"/>
      <p:regular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CXzkVJXCxyrrRcT2iW8IUyceg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6252BA-25D3-4FEE-AE87-CF434EBF385C}" v="3" dt="2021-02-23T14:54:59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24" autoAdjust="0"/>
  </p:normalViewPr>
  <p:slideViewPr>
    <p:cSldViewPr snapToGrid="0">
      <p:cViewPr varScale="1">
        <p:scale>
          <a:sx n="90" d="100"/>
          <a:sy n="90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1721160@ynu.ac.kr" userId="43aa05f8-3f2e-4f84-aa6a-7ef2490ff190" providerId="ADAL" clId="{3E6E3963-884D-6C4C-92BB-32744D4465B5}"/>
    <pc:docChg chg="undo redo custSel addSld delSld modSld">
      <pc:chgData name="21721160@ynu.ac.kr" userId="43aa05f8-3f2e-4f84-aa6a-7ef2490ff190" providerId="ADAL" clId="{3E6E3963-884D-6C4C-92BB-32744D4465B5}" dt="2021-02-23T08:51:43.468" v="2887" actId="20577"/>
      <pc:docMkLst>
        <pc:docMk/>
      </pc:docMkLst>
      <pc:sldChg chg="modSp">
        <pc:chgData name="21721160@ynu.ac.kr" userId="43aa05f8-3f2e-4f84-aa6a-7ef2490ff190" providerId="ADAL" clId="{3E6E3963-884D-6C4C-92BB-32744D4465B5}" dt="2021-02-23T08:19:45.369" v="2537" actId="20577"/>
        <pc:sldMkLst>
          <pc:docMk/>
          <pc:sldMk cId="2548397564" sldId="276"/>
        </pc:sldMkLst>
        <pc:spChg chg="mod">
          <ac:chgData name="21721160@ynu.ac.kr" userId="43aa05f8-3f2e-4f84-aa6a-7ef2490ff190" providerId="ADAL" clId="{3E6E3963-884D-6C4C-92BB-32744D4465B5}" dt="2021-02-23T08:19:45.369" v="2537" actId="20577"/>
          <ac:spMkLst>
            <pc:docMk/>
            <pc:sldMk cId="2548397564" sldId="276"/>
            <ac:spMk id="3" creationId="{4C05DDB8-0DC4-E84B-905C-9C9998D3A68F}"/>
          </ac:spMkLst>
        </pc:spChg>
      </pc:sldChg>
      <pc:sldChg chg="modSp modNotesTx">
        <pc:chgData name="21721160@ynu.ac.kr" userId="43aa05f8-3f2e-4f84-aa6a-7ef2490ff190" providerId="ADAL" clId="{3E6E3963-884D-6C4C-92BB-32744D4465B5}" dt="2021-02-22T16:29:24.196" v="1910" actId="20577"/>
        <pc:sldMkLst>
          <pc:docMk/>
          <pc:sldMk cId="1262963292" sldId="277"/>
        </pc:sldMkLst>
        <pc:spChg chg="mod">
          <ac:chgData name="21721160@ynu.ac.kr" userId="43aa05f8-3f2e-4f84-aa6a-7ef2490ff190" providerId="ADAL" clId="{3E6E3963-884D-6C4C-92BB-32744D4465B5}" dt="2021-02-22T16:29:21.356" v="1902" actId="20577"/>
          <ac:spMkLst>
            <pc:docMk/>
            <pc:sldMk cId="1262963292" sldId="277"/>
            <ac:spMk id="3" creationId="{29519A00-09CB-2743-A15A-3FFCE24E51E6}"/>
          </ac:spMkLst>
        </pc:spChg>
      </pc:sldChg>
      <pc:sldChg chg="modSp add del modNotesTx">
        <pc:chgData name="21721160@ynu.ac.kr" userId="43aa05f8-3f2e-4f84-aa6a-7ef2490ff190" providerId="ADAL" clId="{3E6E3963-884D-6C4C-92BB-32744D4465B5}" dt="2021-02-23T08:27:23.064" v="2711" actId="20577"/>
        <pc:sldMkLst>
          <pc:docMk/>
          <pc:sldMk cId="829461359" sldId="278"/>
        </pc:sldMkLst>
        <pc:spChg chg="mod">
          <ac:chgData name="21721160@ynu.ac.kr" userId="43aa05f8-3f2e-4f84-aa6a-7ef2490ff190" providerId="ADAL" clId="{3E6E3963-884D-6C4C-92BB-32744D4465B5}" dt="2021-02-23T08:27:23.064" v="2711" actId="20577"/>
          <ac:spMkLst>
            <pc:docMk/>
            <pc:sldMk cId="829461359" sldId="278"/>
            <ac:spMk id="3" creationId="{542B6224-7478-FF49-AFF8-68231764952D}"/>
          </ac:spMkLst>
        </pc:spChg>
      </pc:sldChg>
      <pc:sldChg chg="addSp delSp modSp new del">
        <pc:chgData name="21721160@ynu.ac.kr" userId="43aa05f8-3f2e-4f84-aa6a-7ef2490ff190" providerId="ADAL" clId="{3E6E3963-884D-6C4C-92BB-32744D4465B5}" dt="2021-02-22T16:44:09.810" v="1926" actId="2696"/>
        <pc:sldMkLst>
          <pc:docMk/>
          <pc:sldMk cId="1034006668" sldId="279"/>
        </pc:sldMkLst>
        <pc:spChg chg="mod">
          <ac:chgData name="21721160@ynu.ac.kr" userId="43aa05f8-3f2e-4f84-aa6a-7ef2490ff190" providerId="ADAL" clId="{3E6E3963-884D-6C4C-92BB-32744D4465B5}" dt="2021-02-22T10:18:04.366" v="381" actId="255"/>
          <ac:spMkLst>
            <pc:docMk/>
            <pc:sldMk cId="1034006668" sldId="279"/>
            <ac:spMk id="2" creationId="{CECA3AAA-5242-9647-AED5-3891E1137493}"/>
          </ac:spMkLst>
        </pc:spChg>
        <pc:spChg chg="del mod">
          <ac:chgData name="21721160@ynu.ac.kr" userId="43aa05f8-3f2e-4f84-aa6a-7ef2490ff190" providerId="ADAL" clId="{3E6E3963-884D-6C4C-92BB-32744D4465B5}" dt="2021-02-22T10:18:56.438" v="389" actId="478"/>
          <ac:spMkLst>
            <pc:docMk/>
            <pc:sldMk cId="1034006668" sldId="279"/>
            <ac:spMk id="3" creationId="{82538AD6-6158-7E4C-983E-5DF78F906A86}"/>
          </ac:spMkLst>
        </pc:spChg>
        <pc:spChg chg="add del mod">
          <ac:chgData name="21721160@ynu.ac.kr" userId="43aa05f8-3f2e-4f84-aa6a-7ef2490ff190" providerId="ADAL" clId="{3E6E3963-884D-6C4C-92BB-32744D4465B5}" dt="2021-02-22T15:11:04.999" v="536" actId="21"/>
          <ac:spMkLst>
            <pc:docMk/>
            <pc:sldMk cId="1034006668" sldId="279"/>
            <ac:spMk id="3" creationId="{F6C1077C-80E3-B442-BF0F-A29794956361}"/>
          </ac:spMkLst>
        </pc:spChg>
        <pc:spChg chg="add del mod">
          <ac:chgData name="21721160@ynu.ac.kr" userId="43aa05f8-3f2e-4f84-aa6a-7ef2490ff190" providerId="ADAL" clId="{3E6E3963-884D-6C4C-92BB-32744D4465B5}" dt="2021-02-22T15:11:10.206" v="537" actId="478"/>
          <ac:spMkLst>
            <pc:docMk/>
            <pc:sldMk cId="1034006668" sldId="279"/>
            <ac:spMk id="6" creationId="{C3842672-465E-6048-9999-A0766642A447}"/>
          </ac:spMkLst>
        </pc:spChg>
        <pc:spChg chg="add del">
          <ac:chgData name="21721160@ynu.ac.kr" userId="43aa05f8-3f2e-4f84-aa6a-7ef2490ff190" providerId="ADAL" clId="{3E6E3963-884D-6C4C-92BB-32744D4465B5}" dt="2021-02-22T10:24:18.408" v="431" actId="22"/>
          <ac:spMkLst>
            <pc:docMk/>
            <pc:sldMk cId="1034006668" sldId="279"/>
            <ac:spMk id="8" creationId="{806DF28D-D1B5-6947-BE78-598A98B64CB4}"/>
          </ac:spMkLst>
        </pc:spChg>
        <pc:picChg chg="add del mod">
          <ac:chgData name="21721160@ynu.ac.kr" userId="43aa05f8-3f2e-4f84-aa6a-7ef2490ff190" providerId="ADAL" clId="{3E6E3963-884D-6C4C-92BB-32744D4465B5}" dt="2021-02-22T10:20:02.654" v="429" actId="478"/>
          <ac:picMkLst>
            <pc:docMk/>
            <pc:sldMk cId="1034006668" sldId="279"/>
            <ac:picMk id="6" creationId="{D962206E-F83A-4D4A-887E-DF3427FA885E}"/>
          </ac:picMkLst>
        </pc:picChg>
        <pc:picChg chg="add mod">
          <ac:chgData name="21721160@ynu.ac.kr" userId="43aa05f8-3f2e-4f84-aa6a-7ef2490ff190" providerId="ADAL" clId="{3E6E3963-884D-6C4C-92BB-32744D4465B5}" dt="2021-02-22T16:30:45.535" v="1914" actId="1076"/>
          <ac:picMkLst>
            <pc:docMk/>
            <pc:sldMk cId="1034006668" sldId="279"/>
            <ac:picMk id="11" creationId="{629BC3B5-21E0-4948-ADB6-9F35C5B1444D}"/>
          </ac:picMkLst>
        </pc:picChg>
      </pc:sldChg>
      <pc:sldChg chg="addSp delSp modSp add del">
        <pc:chgData name="21721160@ynu.ac.kr" userId="43aa05f8-3f2e-4f84-aa6a-7ef2490ff190" providerId="ADAL" clId="{3E6E3963-884D-6C4C-92BB-32744D4465B5}" dt="2021-02-23T04:33:57.232" v="2392" actId="2696"/>
        <pc:sldMkLst>
          <pc:docMk/>
          <pc:sldMk cId="1646242156" sldId="279"/>
        </pc:sldMkLst>
        <pc:spChg chg="mod">
          <ac:chgData name="21721160@ynu.ac.kr" userId="43aa05f8-3f2e-4f84-aa6a-7ef2490ff190" providerId="ADAL" clId="{3E6E3963-884D-6C4C-92BB-32744D4465B5}" dt="2021-02-22T16:45:40.611" v="1997" actId="6549"/>
          <ac:spMkLst>
            <pc:docMk/>
            <pc:sldMk cId="1646242156" sldId="279"/>
            <ac:spMk id="2" creationId="{E07DCABD-C38C-2E4B-96F7-D0CF3C1883C1}"/>
          </ac:spMkLst>
        </pc:spChg>
        <pc:spChg chg="del">
          <ac:chgData name="21721160@ynu.ac.kr" userId="43aa05f8-3f2e-4f84-aa6a-7ef2490ff190" providerId="ADAL" clId="{3E6E3963-884D-6C4C-92BB-32744D4465B5}" dt="2021-02-22T16:52:07.686" v="1999" actId="478"/>
          <ac:spMkLst>
            <pc:docMk/>
            <pc:sldMk cId="1646242156" sldId="279"/>
            <ac:spMk id="3" creationId="{29519A00-09CB-2743-A15A-3FFCE24E51E6}"/>
          </ac:spMkLst>
        </pc:spChg>
        <pc:spChg chg="add del mod">
          <ac:chgData name="21721160@ynu.ac.kr" userId="43aa05f8-3f2e-4f84-aa6a-7ef2490ff190" providerId="ADAL" clId="{3E6E3963-884D-6C4C-92BB-32744D4465B5}" dt="2021-02-23T04:33:18.108" v="2355" actId="21"/>
          <ac:spMkLst>
            <pc:docMk/>
            <pc:sldMk cId="1646242156" sldId="279"/>
            <ac:spMk id="4" creationId="{9638E6DA-121E-2B44-BFFC-940EDF18B3B5}"/>
          </ac:spMkLst>
        </pc:spChg>
        <pc:spChg chg="add del mod">
          <ac:chgData name="21721160@ynu.ac.kr" userId="43aa05f8-3f2e-4f84-aa6a-7ef2490ff190" providerId="ADAL" clId="{3E6E3963-884D-6C4C-92BB-32744D4465B5}" dt="2021-02-23T04:33:18.108" v="2355" actId="21"/>
          <ac:spMkLst>
            <pc:docMk/>
            <pc:sldMk cId="1646242156" sldId="279"/>
            <ac:spMk id="6" creationId="{FCA80DBB-E433-A54B-B067-3F62AB9EB324}"/>
          </ac:spMkLst>
        </pc:spChg>
        <pc:picChg chg="mod">
          <ac:chgData name="21721160@ynu.ac.kr" userId="43aa05f8-3f2e-4f84-aa6a-7ef2490ff190" providerId="ADAL" clId="{3E6E3963-884D-6C4C-92BB-32744D4465B5}" dt="2021-02-22T16:45:44.732" v="1998" actId="14100"/>
          <ac:picMkLst>
            <pc:docMk/>
            <pc:sldMk cId="1646242156" sldId="279"/>
            <ac:picMk id="5" creationId="{96888F0B-D57A-0B43-A8A1-1195A29016BD}"/>
          </ac:picMkLst>
        </pc:picChg>
      </pc:sldChg>
      <pc:sldChg chg="addSp delSp modSp add">
        <pc:chgData name="21721160@ynu.ac.kr" userId="43aa05f8-3f2e-4f84-aa6a-7ef2490ff190" providerId="ADAL" clId="{3E6E3963-884D-6C4C-92BB-32744D4465B5}" dt="2021-02-23T04:33:54.063" v="2391" actId="20577"/>
        <pc:sldMkLst>
          <pc:docMk/>
          <pc:sldMk cId="2435448069" sldId="280"/>
        </pc:sldMkLst>
        <pc:spChg chg="mod">
          <ac:chgData name="21721160@ynu.ac.kr" userId="43aa05f8-3f2e-4f84-aa6a-7ef2490ff190" providerId="ADAL" clId="{3E6E3963-884D-6C4C-92BB-32744D4465B5}" dt="2021-02-23T04:33:54.063" v="2391" actId="20577"/>
          <ac:spMkLst>
            <pc:docMk/>
            <pc:sldMk cId="2435448069" sldId="280"/>
            <ac:spMk id="2" creationId="{E07DCABD-C38C-2E4B-96F7-D0CF3C1883C1}"/>
          </ac:spMkLst>
        </pc:spChg>
        <pc:spChg chg="del">
          <ac:chgData name="21721160@ynu.ac.kr" userId="43aa05f8-3f2e-4f84-aa6a-7ef2490ff190" providerId="ADAL" clId="{3E6E3963-884D-6C4C-92BB-32744D4465B5}" dt="2021-02-23T04:33:29.112" v="2357" actId="478"/>
          <ac:spMkLst>
            <pc:docMk/>
            <pc:sldMk cId="2435448069" sldId="280"/>
            <ac:spMk id="3" creationId="{29519A00-09CB-2743-A15A-3FFCE24E51E6}"/>
          </ac:spMkLst>
        </pc:spChg>
        <pc:spChg chg="add del mod">
          <ac:chgData name="21721160@ynu.ac.kr" userId="43aa05f8-3f2e-4f84-aa6a-7ef2490ff190" providerId="ADAL" clId="{3E6E3963-884D-6C4C-92BB-32744D4465B5}" dt="2021-02-23T04:33:34.937" v="2358" actId="478"/>
          <ac:spMkLst>
            <pc:docMk/>
            <pc:sldMk cId="2435448069" sldId="280"/>
            <ac:spMk id="6" creationId="{DF50321C-3A72-D646-9592-9FDFB19458E6}"/>
          </ac:spMkLst>
        </pc:spChg>
        <pc:spChg chg="add mod">
          <ac:chgData name="21721160@ynu.ac.kr" userId="43aa05f8-3f2e-4f84-aa6a-7ef2490ff190" providerId="ADAL" clId="{3E6E3963-884D-6C4C-92BB-32744D4465B5}" dt="2021-02-23T04:33:49.962" v="2380" actId="1076"/>
          <ac:spMkLst>
            <pc:docMk/>
            <pc:sldMk cId="2435448069" sldId="280"/>
            <ac:spMk id="8" creationId="{3EEF936F-DB2E-FE4E-BD7C-206D23C00727}"/>
          </ac:spMkLst>
        </pc:spChg>
      </pc:sldChg>
      <pc:sldChg chg="new del">
        <pc:chgData name="21721160@ynu.ac.kr" userId="43aa05f8-3f2e-4f84-aa6a-7ef2490ff190" providerId="ADAL" clId="{3E6E3963-884D-6C4C-92BB-32744D4465B5}" dt="2021-02-22T10:19:32.796" v="395" actId="2696"/>
        <pc:sldMkLst>
          <pc:docMk/>
          <pc:sldMk cId="3127284209" sldId="280"/>
        </pc:sldMkLst>
      </pc:sldChg>
      <pc:sldChg chg="modSp new del">
        <pc:chgData name="21721160@ynu.ac.kr" userId="43aa05f8-3f2e-4f84-aa6a-7ef2490ff190" providerId="ADAL" clId="{3E6E3963-884D-6C4C-92BB-32744D4465B5}" dt="2021-02-23T08:28:00.631" v="2724" actId="2696"/>
        <pc:sldMkLst>
          <pc:docMk/>
          <pc:sldMk cId="6283179" sldId="281"/>
        </pc:sldMkLst>
        <pc:spChg chg="mod">
          <ac:chgData name="21721160@ynu.ac.kr" userId="43aa05f8-3f2e-4f84-aa6a-7ef2490ff190" providerId="ADAL" clId="{3E6E3963-884D-6C4C-92BB-32744D4465B5}" dt="2021-02-23T08:20:05.920" v="2577" actId="20577"/>
          <ac:spMkLst>
            <pc:docMk/>
            <pc:sldMk cId="6283179" sldId="281"/>
            <ac:spMk id="2" creationId="{08D278AF-1173-6A43-9113-91CEE07386BD}"/>
          </ac:spMkLst>
        </pc:spChg>
        <pc:spChg chg="mod">
          <ac:chgData name="21721160@ynu.ac.kr" userId="43aa05f8-3f2e-4f84-aa6a-7ef2490ff190" providerId="ADAL" clId="{3E6E3963-884D-6C4C-92BB-32744D4465B5}" dt="2021-02-23T08:27:56.195" v="2723" actId="20577"/>
          <ac:spMkLst>
            <pc:docMk/>
            <pc:sldMk cId="6283179" sldId="281"/>
            <ac:spMk id="3" creationId="{29492FE0-530F-1748-B05D-BCAA3C3D319F}"/>
          </ac:spMkLst>
        </pc:spChg>
      </pc:sldChg>
      <pc:sldChg chg="modSp add">
        <pc:chgData name="21721160@ynu.ac.kr" userId="43aa05f8-3f2e-4f84-aa6a-7ef2490ff190" providerId="ADAL" clId="{3E6E3963-884D-6C4C-92BB-32744D4465B5}" dt="2021-02-23T08:51:43.468" v="2887" actId="20577"/>
        <pc:sldMkLst>
          <pc:docMk/>
          <pc:sldMk cId="513510834" sldId="281"/>
        </pc:sldMkLst>
        <pc:spChg chg="mod">
          <ac:chgData name="21721160@ynu.ac.kr" userId="43aa05f8-3f2e-4f84-aa6a-7ef2490ff190" providerId="ADAL" clId="{3E6E3963-884D-6C4C-92BB-32744D4465B5}" dt="2021-02-23T08:28:12.472" v="2756" actId="20577"/>
          <ac:spMkLst>
            <pc:docMk/>
            <pc:sldMk cId="513510834" sldId="281"/>
            <ac:spMk id="2" creationId="{79B3EF8A-B76E-9B4E-848B-4DD088D0022C}"/>
          </ac:spMkLst>
        </pc:spChg>
        <pc:spChg chg="mod">
          <ac:chgData name="21721160@ynu.ac.kr" userId="43aa05f8-3f2e-4f84-aa6a-7ef2490ff190" providerId="ADAL" clId="{3E6E3963-884D-6C4C-92BB-32744D4465B5}" dt="2021-02-23T08:51:43.468" v="2887" actId="20577"/>
          <ac:spMkLst>
            <pc:docMk/>
            <pc:sldMk cId="513510834" sldId="281"/>
            <ac:spMk id="3" creationId="{542B6224-7478-FF49-AFF8-68231764952D}"/>
          </ac:spMkLst>
        </pc:spChg>
      </pc:sldChg>
      <pc:sldChg chg="addSp delSp modSp add del">
        <pc:chgData name="21721160@ynu.ac.kr" userId="43aa05f8-3f2e-4f84-aa6a-7ef2490ff190" providerId="ADAL" clId="{3E6E3963-884D-6C4C-92BB-32744D4465B5}" dt="2021-02-22T16:44:13.771" v="1927" actId="2696"/>
        <pc:sldMkLst>
          <pc:docMk/>
          <pc:sldMk cId="1277468706" sldId="281"/>
        </pc:sldMkLst>
        <pc:spChg chg="mod">
          <ac:chgData name="21721160@ynu.ac.kr" userId="43aa05f8-3f2e-4f84-aa6a-7ef2490ff190" providerId="ADAL" clId="{3E6E3963-884D-6C4C-92BB-32744D4465B5}" dt="2021-02-22T10:19:42.291" v="427" actId="20577"/>
          <ac:spMkLst>
            <pc:docMk/>
            <pc:sldMk cId="1277468706" sldId="281"/>
            <ac:spMk id="2" creationId="{CECA3AAA-5242-9647-AED5-3891E1137493}"/>
          </ac:spMkLst>
        </pc:spChg>
        <pc:spChg chg="add del mod">
          <ac:chgData name="21721160@ynu.ac.kr" userId="43aa05f8-3f2e-4f84-aa6a-7ef2490ff190" providerId="ADAL" clId="{3E6E3963-884D-6C4C-92BB-32744D4465B5}" dt="2021-02-22T15:16:35.884" v="679" actId="21"/>
          <ac:spMkLst>
            <pc:docMk/>
            <pc:sldMk cId="1277468706" sldId="281"/>
            <ac:spMk id="8" creationId="{19E9530A-FE7C-BA42-8451-31FFF6BD362F}"/>
          </ac:spMkLst>
        </pc:spChg>
        <pc:spChg chg="add del mod">
          <ac:chgData name="21721160@ynu.ac.kr" userId="43aa05f8-3f2e-4f84-aa6a-7ef2490ff190" providerId="ADAL" clId="{3E6E3963-884D-6C4C-92BB-32744D4465B5}" dt="2021-02-22T15:16:38.049" v="680" actId="478"/>
          <ac:spMkLst>
            <pc:docMk/>
            <pc:sldMk cId="1277468706" sldId="281"/>
            <ac:spMk id="10" creationId="{DAD244A5-D1B2-EE41-A8FD-B6CFFDBA4D24}"/>
          </ac:spMkLst>
        </pc:spChg>
        <pc:picChg chg="add mod">
          <ac:chgData name="21721160@ynu.ac.kr" userId="43aa05f8-3f2e-4f84-aa6a-7ef2490ff190" providerId="ADAL" clId="{3E6E3963-884D-6C4C-92BB-32744D4465B5}" dt="2021-02-22T16:31:06.769" v="1916" actId="1076"/>
          <ac:picMkLst>
            <pc:docMk/>
            <pc:sldMk cId="1277468706" sldId="281"/>
            <ac:picMk id="4" creationId="{8661B4C4-6F02-CA4F-A668-E514F6113D1E}"/>
          </ac:picMkLst>
        </pc:picChg>
        <pc:picChg chg="add mod">
          <ac:chgData name="21721160@ynu.ac.kr" userId="43aa05f8-3f2e-4f84-aa6a-7ef2490ff190" providerId="ADAL" clId="{3E6E3963-884D-6C4C-92BB-32744D4465B5}" dt="2021-02-22T16:31:12.620" v="1919" actId="1076"/>
          <ac:picMkLst>
            <pc:docMk/>
            <pc:sldMk cId="1277468706" sldId="281"/>
            <ac:picMk id="6" creationId="{9CB43C17-576F-9A41-8EBC-9A1DD01CEA8D}"/>
          </ac:picMkLst>
        </pc:picChg>
        <pc:picChg chg="del">
          <ac:chgData name="21721160@ynu.ac.kr" userId="43aa05f8-3f2e-4f84-aa6a-7ef2490ff190" providerId="ADAL" clId="{3E6E3963-884D-6C4C-92BB-32744D4465B5}" dt="2021-02-22T10:24:51.490" v="435" actId="478"/>
          <ac:picMkLst>
            <pc:docMk/>
            <pc:sldMk cId="1277468706" sldId="281"/>
            <ac:picMk id="6" creationId="{D962206E-F83A-4D4A-887E-DF3427FA885E}"/>
          </ac:picMkLst>
        </pc:picChg>
      </pc:sldChg>
      <pc:sldChg chg="add del">
        <pc:chgData name="21721160@ynu.ac.kr" userId="43aa05f8-3f2e-4f84-aa6a-7ef2490ff190" providerId="ADAL" clId="{3E6E3963-884D-6C4C-92BB-32744D4465B5}" dt="2021-02-23T04:33:37.378" v="2360" actId="22"/>
        <pc:sldMkLst>
          <pc:docMk/>
          <pc:sldMk cId="3287211508" sldId="281"/>
        </pc:sldMkLst>
      </pc:sldChg>
      <pc:sldChg chg="new del">
        <pc:chgData name="21721160@ynu.ac.kr" userId="43aa05f8-3f2e-4f84-aa6a-7ef2490ff190" providerId="ADAL" clId="{3E6E3963-884D-6C4C-92BB-32744D4465B5}" dt="2021-02-22T16:44:46.116" v="1966" actId="2696"/>
        <pc:sldMkLst>
          <pc:docMk/>
          <pc:sldMk cId="3317351970" sldId="282"/>
        </pc:sldMkLst>
      </pc:sldChg>
      <pc:sldChg chg="addSp delSp modSp add del">
        <pc:chgData name="21721160@ynu.ac.kr" userId="43aa05f8-3f2e-4f84-aa6a-7ef2490ff190" providerId="ADAL" clId="{3E6E3963-884D-6C4C-92BB-32744D4465B5}" dt="2021-02-22T16:44:16.972" v="1928" actId="2696"/>
        <pc:sldMkLst>
          <pc:docMk/>
          <pc:sldMk cId="4222763249" sldId="283"/>
        </pc:sldMkLst>
        <pc:spChg chg="mod">
          <ac:chgData name="21721160@ynu.ac.kr" userId="43aa05f8-3f2e-4f84-aa6a-7ef2490ff190" providerId="ADAL" clId="{3E6E3963-884D-6C4C-92BB-32744D4465B5}" dt="2021-02-22T15:17:51.525" v="747" actId="20577"/>
          <ac:spMkLst>
            <pc:docMk/>
            <pc:sldMk cId="4222763249" sldId="283"/>
            <ac:spMk id="2" creationId="{CECA3AAA-5242-9647-AED5-3891E1137493}"/>
          </ac:spMkLst>
        </pc:spChg>
        <pc:picChg chg="del">
          <ac:chgData name="21721160@ynu.ac.kr" userId="43aa05f8-3f2e-4f84-aa6a-7ef2490ff190" providerId="ADAL" clId="{3E6E3963-884D-6C4C-92BB-32744D4465B5}" dt="2021-02-22T15:17:17.991" v="716" actId="478"/>
          <ac:picMkLst>
            <pc:docMk/>
            <pc:sldMk cId="4222763249" sldId="283"/>
            <ac:picMk id="4" creationId="{8661B4C4-6F02-CA4F-A668-E514F6113D1E}"/>
          </ac:picMkLst>
        </pc:picChg>
        <pc:picChg chg="add mod">
          <ac:chgData name="21721160@ynu.ac.kr" userId="43aa05f8-3f2e-4f84-aa6a-7ef2490ff190" providerId="ADAL" clId="{3E6E3963-884D-6C4C-92BB-32744D4465B5}" dt="2021-02-22T16:34:08.178" v="1924" actId="14100"/>
          <ac:picMkLst>
            <pc:docMk/>
            <pc:sldMk cId="4222763249" sldId="283"/>
            <ac:picMk id="5" creationId="{3D9F397C-8130-B047-915F-F6D3DF2B4A78}"/>
          </ac:picMkLst>
        </pc:picChg>
        <pc:picChg chg="del">
          <ac:chgData name="21721160@ynu.ac.kr" userId="43aa05f8-3f2e-4f84-aa6a-7ef2490ff190" providerId="ADAL" clId="{3E6E3963-884D-6C4C-92BB-32744D4465B5}" dt="2021-02-22T15:17:18.799" v="717" actId="478"/>
          <ac:picMkLst>
            <pc:docMk/>
            <pc:sldMk cId="4222763249" sldId="283"/>
            <ac:picMk id="6" creationId="{9CB43C17-576F-9A41-8EBC-9A1DD01CEA8D}"/>
          </ac:picMkLst>
        </pc:picChg>
        <pc:picChg chg="add mod">
          <ac:chgData name="21721160@ynu.ac.kr" userId="43aa05f8-3f2e-4f84-aa6a-7ef2490ff190" providerId="ADAL" clId="{3E6E3963-884D-6C4C-92BB-32744D4465B5}" dt="2021-02-22T16:34:12.170" v="1925" actId="1076"/>
          <ac:picMkLst>
            <pc:docMk/>
            <pc:sldMk cId="4222763249" sldId="283"/>
            <ac:picMk id="10" creationId="{3F53282C-F8FE-A54A-B589-07E2940F6DE9}"/>
          </ac:picMkLst>
        </pc:picChg>
      </pc:sldChg>
    </pc:docChg>
  </pc:docChgLst>
  <pc:docChgLst>
    <pc:chgData name="21721160@ynu.ac.kr" userId="43aa05f8-3f2e-4f84-aa6a-7ef2490ff190" providerId="ADAL" clId="{A06252BA-25D3-4FEE-AE87-CF434EBF385C}"/>
    <pc:docChg chg="custSel modSld">
      <pc:chgData name="21721160@ynu.ac.kr" userId="43aa05f8-3f2e-4f84-aa6a-7ef2490ff190" providerId="ADAL" clId="{A06252BA-25D3-4FEE-AE87-CF434EBF385C}" dt="2021-02-23T14:54:59.911" v="73"/>
      <pc:docMkLst>
        <pc:docMk/>
      </pc:docMkLst>
      <pc:sldChg chg="modSp mod modNotesTx">
        <pc:chgData name="21721160@ynu.ac.kr" userId="43aa05f8-3f2e-4f84-aa6a-7ef2490ff190" providerId="ADAL" clId="{A06252BA-25D3-4FEE-AE87-CF434EBF385C}" dt="2021-02-23T14:31:17.556" v="34"/>
        <pc:sldMkLst>
          <pc:docMk/>
          <pc:sldMk cId="829461359" sldId="278"/>
        </pc:sldMkLst>
        <pc:spChg chg="mod">
          <ac:chgData name="21721160@ynu.ac.kr" userId="43aa05f8-3f2e-4f84-aa6a-7ef2490ff190" providerId="ADAL" clId="{A06252BA-25D3-4FEE-AE87-CF434EBF385C}" dt="2021-02-23T14:31:16.010" v="33" actId="27636"/>
          <ac:spMkLst>
            <pc:docMk/>
            <pc:sldMk cId="829461359" sldId="278"/>
            <ac:spMk id="3" creationId="{542B6224-7478-FF49-AFF8-68231764952D}"/>
          </ac:spMkLst>
        </pc:spChg>
      </pc:sldChg>
      <pc:sldChg chg="modSp mod modNotesTx">
        <pc:chgData name="21721160@ynu.ac.kr" userId="43aa05f8-3f2e-4f84-aa6a-7ef2490ff190" providerId="ADAL" clId="{A06252BA-25D3-4FEE-AE87-CF434EBF385C}" dt="2021-02-23T14:32:48.775" v="60" actId="1035"/>
        <pc:sldMkLst>
          <pc:docMk/>
          <pc:sldMk cId="2435448069" sldId="280"/>
        </pc:sldMkLst>
        <pc:spChg chg="mod">
          <ac:chgData name="21721160@ynu.ac.kr" userId="43aa05f8-3f2e-4f84-aa6a-7ef2490ff190" providerId="ADAL" clId="{A06252BA-25D3-4FEE-AE87-CF434EBF385C}" dt="2021-02-23T14:32:48.775" v="60" actId="1035"/>
          <ac:spMkLst>
            <pc:docMk/>
            <pc:sldMk cId="2435448069" sldId="280"/>
            <ac:spMk id="8" creationId="{3EEF936F-DB2E-FE4E-BD7C-206D23C00727}"/>
          </ac:spMkLst>
        </pc:spChg>
      </pc:sldChg>
      <pc:sldChg chg="modSp mod modNotesTx">
        <pc:chgData name="21721160@ynu.ac.kr" userId="43aa05f8-3f2e-4f84-aa6a-7ef2490ff190" providerId="ADAL" clId="{A06252BA-25D3-4FEE-AE87-CF434EBF385C}" dt="2021-02-23T14:54:59.911" v="73"/>
        <pc:sldMkLst>
          <pc:docMk/>
          <pc:sldMk cId="513510834" sldId="281"/>
        </pc:sldMkLst>
        <pc:spChg chg="mod">
          <ac:chgData name="21721160@ynu.ac.kr" userId="43aa05f8-3f2e-4f84-aa6a-7ef2490ff190" providerId="ADAL" clId="{A06252BA-25D3-4FEE-AE87-CF434EBF385C}" dt="2021-02-23T14:54:59.911" v="73"/>
          <ac:spMkLst>
            <pc:docMk/>
            <pc:sldMk cId="513510834" sldId="281"/>
            <ac:spMk id="3" creationId="{542B6224-7478-FF49-AFF8-6823176495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machine%20learning/2017/04/02/logistic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john-analyst.medium.com/%EB%8D%B0%EC%9D%B4%ED%84%B0-%EC%A0%84%EC%B2%98%EB%A6%AC-%EB%A0%88%EC%9D%B4%EB%B8%94-%EC%9D%B8%EC%BD%94%EB%94%A9%EA%B3%BC-%EC%9B%90%ED%95%AB-%EC%9D%B8%EC%BD%94%EB%94%A9-f0220df21df1" TargetMode="External"/><Relationship Id="rId4" Type="http://schemas.openxmlformats.org/officeDocument/2006/relationships/hyperlink" Target="https://angeloyeo.github.io/2020/07/17/MLE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https://colab.research.google.com/drive/1zGq5ANZ1_SWltiCZmBl4qy_uBsie6Hue?authuser=1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8832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로지스틱 회귀 </a:t>
            </a:r>
            <a:r>
              <a:rPr lang="ko-KR" u="sng">
                <a:solidFill>
                  <a:schemeClr val="hlink"/>
                </a:solidFill>
                <a:hlinkClick r:id="rId3"/>
              </a:rPr>
              <a:t>https://ratsgo.github.io/machine%20learning/2017/04/02/logistic/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최대우도법 </a:t>
            </a:r>
            <a:r>
              <a:rPr lang="ko-KR" u="sng">
                <a:solidFill>
                  <a:schemeClr val="hlink"/>
                </a:solidFill>
                <a:hlinkClick r:id="rId4"/>
              </a:rPr>
              <a:t>https://angeloyeo.github.io/2020/07/17/MLE.html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원 핫 인코딩 </a:t>
            </a:r>
            <a:r>
              <a:rPr lang="ko-KR" u="sng">
                <a:solidFill>
                  <a:schemeClr val="hlink"/>
                </a:solidFill>
                <a:hlinkClick r:id="rId5"/>
              </a:rPr>
              <a:t>https://john-analyst.medium.com/%EB%8D%B0%EC%9D%B4%ED%84%B0-%EC%A0%84%EC%B2%98%EB%A6%AC-%EB%A0%88%EC%9D%B4%EB%B8%94-%EC%9D%B8%EC%BD%94%EB%94%A9%EA%B3%BC-%EC%9B%90%ED%95%AB-%EC%9D%B8%EC%BD%94%EB%94%A9-f0220df21df1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Lenet</a:t>
            </a:r>
            <a:r>
              <a:rPr lang="ko-KR" altLang="en-US"/>
              <a:t> 알고리즘은 기존의 </a:t>
            </a:r>
            <a:r>
              <a:rPr lang="en-US" altLang="ko-KR"/>
              <a:t>full connected layer</a:t>
            </a:r>
            <a:r>
              <a:rPr lang="ko-KR" altLang="en-US"/>
              <a:t>가 가지는 한계인 이미지의 형상을 무시하는 점을 개선하기 위해서 고안되었습니다</a:t>
            </a:r>
            <a:r>
              <a:rPr lang="en-US" altLang="ko-KR"/>
              <a:t>.</a:t>
            </a:r>
          </a:p>
          <a:p>
            <a:r>
              <a:rPr lang="ko-KR" altLang="en-US"/>
              <a:t>따라서 연구팀은 </a:t>
            </a:r>
            <a:r>
              <a:rPr lang="en-US" altLang="ko-KR"/>
              <a:t>local receptive field</a:t>
            </a:r>
            <a:r>
              <a:rPr lang="ko-KR" altLang="en-US"/>
              <a:t> </a:t>
            </a:r>
            <a:r>
              <a:rPr lang="en-US" altLang="ko-KR"/>
              <a:t>(filter), shard weight, sub-mapping(convolution, polling)</a:t>
            </a:r>
            <a:r>
              <a:rPr lang="ko-KR" altLang="en-US"/>
              <a:t>의 개념을 도입하여 </a:t>
            </a:r>
            <a:r>
              <a:rPr lang="en-US" altLang="ko-KR"/>
              <a:t>Lenet</a:t>
            </a:r>
            <a:r>
              <a:rPr lang="ko-KR" altLang="en-US"/>
              <a:t> 알고리즘을 개발합니다</a:t>
            </a:r>
            <a:r>
              <a:rPr lang="en-US" altLang="ko-KR"/>
              <a:t>.</a:t>
            </a:r>
          </a:p>
          <a:p>
            <a:r>
              <a:rPr lang="ko-KR" altLang="en-US"/>
              <a:t>그 당시 개발된 것이 </a:t>
            </a:r>
            <a:r>
              <a:rPr lang="en-US" altLang="ko-KR"/>
              <a:t>LeNet-1</a:t>
            </a:r>
            <a:r>
              <a:rPr lang="ko-KR" altLang="en-US"/>
              <a:t>이고 이를 바탕으로 </a:t>
            </a:r>
            <a:r>
              <a:rPr lang="en-US" altLang="ko-KR"/>
              <a:t>LeNet-5</a:t>
            </a:r>
            <a:r>
              <a:rPr lang="ko-KR" altLang="en-US"/>
              <a:t>까지 만들어지게 되었습니다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5623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Lenet</a:t>
            </a:r>
            <a:r>
              <a:rPr lang="ko-KR" altLang="en-US"/>
              <a:t> 알고리즘은 기존의 </a:t>
            </a:r>
            <a:r>
              <a:rPr lang="en-US" altLang="ko-KR"/>
              <a:t>full connected layer</a:t>
            </a:r>
            <a:r>
              <a:rPr lang="ko-KR" altLang="en-US"/>
              <a:t>가 가지는 한계인 이미지의 형상을 무시하는 점을 개선하기 위해서 고안되었습니다</a:t>
            </a:r>
            <a:r>
              <a:rPr lang="en-US" altLang="ko-KR"/>
              <a:t>.</a:t>
            </a:r>
          </a:p>
          <a:p>
            <a:r>
              <a:rPr lang="ko-KR" altLang="en-US"/>
              <a:t>따라서 연구팀은 </a:t>
            </a:r>
            <a:r>
              <a:rPr lang="en-US" altLang="ko-KR"/>
              <a:t>local receptive field</a:t>
            </a:r>
            <a:r>
              <a:rPr lang="ko-KR" altLang="en-US"/>
              <a:t> </a:t>
            </a:r>
            <a:r>
              <a:rPr lang="en-US" altLang="ko-KR"/>
              <a:t>(filter), shard weight, sub-mapping(convolution, polling)</a:t>
            </a:r>
            <a:r>
              <a:rPr lang="ko-KR" altLang="en-US"/>
              <a:t>의 개념을 도입하여 </a:t>
            </a:r>
            <a:r>
              <a:rPr lang="en-US" altLang="ko-KR"/>
              <a:t>Lenet</a:t>
            </a:r>
            <a:r>
              <a:rPr lang="ko-KR" altLang="en-US"/>
              <a:t> 알고리즘을 개발합니다</a:t>
            </a:r>
            <a:r>
              <a:rPr lang="en-US" altLang="ko-KR"/>
              <a:t>.</a:t>
            </a:r>
          </a:p>
          <a:p>
            <a:r>
              <a:rPr lang="ko-KR" altLang="en-US"/>
              <a:t>그 당시 개발된 것이 </a:t>
            </a:r>
            <a:r>
              <a:rPr lang="en-US" altLang="ko-KR"/>
              <a:t>LeNet-1</a:t>
            </a:r>
            <a:r>
              <a:rPr lang="ko-KR" altLang="en-US"/>
              <a:t>이고 이를 바탕으로 </a:t>
            </a:r>
            <a:r>
              <a:rPr lang="en-US" altLang="ko-KR"/>
              <a:t>LeNet-5</a:t>
            </a:r>
            <a:r>
              <a:rPr lang="ko-KR" altLang="en-US"/>
              <a:t>까지 만들어지게 되었습니다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8945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56235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65452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7284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4999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8889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https://colab.research.google.com/drive/1zGq5ANZ1_SWltiCZmBl4qy_uBsie6Hue?authuser=1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711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2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2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2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캡션">
  <p:cSld name="제목 및 캡션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인용문">
  <p:cSld name="캡션 있는 인용문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3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7" name="Google Shape;107;p3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3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명함">
  <p:cSld name="명함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문 있는 명함">
  <p:cSld name="인용문 있는 명함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2" name="Google Shape;122;p3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3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참 또는 거짓">
  <p:cSld name="참 또는 거짓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2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2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2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2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dirty="0"/>
              <a:t>Digital Image Process</a:t>
            </a:r>
            <a:br>
              <a:rPr lang="en-US"/>
            </a:br>
            <a:r>
              <a:rPr lang="en-US"/>
              <a:t>- Super </a:t>
            </a:r>
            <a:r>
              <a:rPr lang="en-US" dirty="0"/>
              <a:t>Resolution</a:t>
            </a:r>
            <a:endParaRPr dirty="0"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ko-KR" dirty="0"/>
              <a:t>2021.</a:t>
            </a:r>
            <a:r>
              <a:rPr lang="en-US" altLang="ko-KR" dirty="0"/>
              <a:t>1</a:t>
            </a:r>
            <a:r>
              <a:rPr lang="ko-KR" dirty="0"/>
              <a:t>2.</a:t>
            </a:r>
            <a:r>
              <a:rPr lang="en-US" altLang="ko-KR" dirty="0"/>
              <a:t>2</a:t>
            </a:r>
            <a:r>
              <a:rPr lang="ko-KR" dirty="0"/>
              <a:t>4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ko-KR" dirty="0"/>
              <a:t>최병희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3EF8A-B76E-9B4E-848B-4DD088D0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MATLAB </a:t>
            </a:r>
            <a:r>
              <a:rPr lang="ko-KR" altLang="en-US" dirty="0"/>
              <a:t>실행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973D02-B44D-49A5-AD0C-F5D319957A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46" t="3111" r="9419" b="10229"/>
          <a:stretch/>
        </p:blipFill>
        <p:spPr>
          <a:xfrm>
            <a:off x="909257" y="1270000"/>
            <a:ext cx="7352241" cy="4234627"/>
          </a:xfrm>
          <a:prstGeom prst="rect">
            <a:avLst/>
          </a:prstGeom>
        </p:spPr>
      </p:pic>
      <p:pic>
        <p:nvPicPr>
          <p:cNvPr id="7171" name="_x47741112">
            <a:extLst>
              <a:ext uri="{FF2B5EF4-FFF2-40B4-BE49-F238E27FC236}">
                <a16:creationId xmlns:a16="http://schemas.microsoft.com/office/drawing/2014/main" id="{F1914FB5-DB3D-4E0E-8404-90FAC5B4B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78" y="5504626"/>
            <a:ext cx="3333313" cy="55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92FEDB-5C5C-4614-95E6-E70826C76CAF}"/>
              </a:ext>
            </a:extLst>
          </p:cNvPr>
          <p:cNvSpPr txBox="1"/>
          <p:nvPr/>
        </p:nvSpPr>
        <p:spPr>
          <a:xfrm>
            <a:off x="4534791" y="5752780"/>
            <a:ext cx="295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주어진 </a:t>
            </a:r>
            <a:r>
              <a:rPr lang="en-US" altLang="ko-KR" dirty="0"/>
              <a:t>Set5 5</a:t>
            </a:r>
            <a:r>
              <a:rPr lang="ko-KR" altLang="en-US" dirty="0"/>
              <a:t>장의 평균 </a:t>
            </a:r>
            <a:r>
              <a:rPr lang="en-US" altLang="ko-KR" dirty="0"/>
              <a:t>PSNR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51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3EF8A-B76E-9B4E-848B-4DD088D0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리뷰 및 수정사항</a:t>
            </a: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50E867E0-21F6-4209-82B5-D02FA67DA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866" y="4251658"/>
            <a:ext cx="8424136" cy="1996742"/>
          </a:xfrm>
        </p:spPr>
        <p:txBody>
          <a:bodyPr>
            <a:normAutofit/>
          </a:bodyPr>
          <a:lstStyle/>
          <a:p>
            <a:r>
              <a:rPr lang="ko-KR" altLang="en-US" dirty="0"/>
              <a:t>코드 실행 결과</a:t>
            </a:r>
            <a:r>
              <a:rPr lang="en-US" altLang="ko-KR" dirty="0"/>
              <a:t>, bicubic</a:t>
            </a:r>
            <a:r>
              <a:rPr lang="ko-KR" altLang="en-US" dirty="0"/>
              <a:t>보다 </a:t>
            </a:r>
            <a:r>
              <a:rPr lang="ko-KR" altLang="en-US" dirty="0" err="1"/>
              <a:t>딥러닝을</a:t>
            </a:r>
            <a:r>
              <a:rPr lang="ko-KR" altLang="en-US" dirty="0"/>
              <a:t> 사용한 </a:t>
            </a:r>
            <a:r>
              <a:rPr lang="en-US" altLang="ko-KR" dirty="0"/>
              <a:t>SR</a:t>
            </a:r>
            <a:r>
              <a:rPr lang="ko-KR" altLang="en-US" dirty="0"/>
              <a:t>의 </a:t>
            </a:r>
            <a:r>
              <a:rPr lang="en-US" altLang="ko-KR" dirty="0"/>
              <a:t>PSNR</a:t>
            </a:r>
            <a:r>
              <a:rPr lang="ko-KR" altLang="en-US" dirty="0"/>
              <a:t>값이 낮게 나오는 것을 확인</a:t>
            </a:r>
            <a:endParaRPr lang="en-US" altLang="ko-KR" dirty="0"/>
          </a:p>
          <a:p>
            <a:r>
              <a:rPr lang="en-US" altLang="ko-KR" dirty="0"/>
              <a:t>SR</a:t>
            </a:r>
            <a:r>
              <a:rPr lang="ko-KR" altLang="en-US" dirty="0"/>
              <a:t>의 </a:t>
            </a:r>
            <a:r>
              <a:rPr lang="en-US" altLang="ko-KR" dirty="0"/>
              <a:t>PSNR</a:t>
            </a:r>
            <a:r>
              <a:rPr lang="ko-KR" altLang="en-US" dirty="0"/>
              <a:t>값을 개선하기 위해 </a:t>
            </a:r>
            <a:r>
              <a:rPr lang="en-US" altLang="ko-KR" dirty="0"/>
              <a:t>residual image</a:t>
            </a:r>
            <a:r>
              <a:rPr lang="ko-KR" altLang="en-US" dirty="0"/>
              <a:t>의 반영 가중치를 조절</a:t>
            </a:r>
            <a:endParaRPr lang="en-US" altLang="ko-KR" dirty="0"/>
          </a:p>
          <a:p>
            <a:r>
              <a:rPr lang="ko-KR" altLang="en-US" dirty="0"/>
              <a:t>반영 가중치를 </a:t>
            </a:r>
            <a:r>
              <a:rPr lang="en-US" altLang="ko-KR" dirty="0"/>
              <a:t>0~1 </a:t>
            </a:r>
            <a:r>
              <a:rPr lang="ko-KR" altLang="en-US" dirty="0"/>
              <a:t>사이의 값 중 가장 </a:t>
            </a:r>
            <a:r>
              <a:rPr lang="en-US" altLang="ko-KR" dirty="0"/>
              <a:t>PSNR</a:t>
            </a:r>
            <a:r>
              <a:rPr lang="ko-KR" altLang="en-US" dirty="0"/>
              <a:t>이 높은 값을 선택 </a:t>
            </a:r>
          </a:p>
        </p:txBody>
      </p:sp>
      <p:pic>
        <p:nvPicPr>
          <p:cNvPr id="9217" name="_x149100624">
            <a:extLst>
              <a:ext uri="{FF2B5EF4-FFF2-40B4-BE49-F238E27FC236}">
                <a16:creationId xmlns:a16="http://schemas.microsoft.com/office/drawing/2014/main" id="{249E04D7-0C26-4737-8167-AC7735401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14" y="1252047"/>
            <a:ext cx="3997842" cy="299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_x47742392">
            <a:extLst>
              <a:ext uri="{FF2B5EF4-FFF2-40B4-BE49-F238E27FC236}">
                <a16:creationId xmlns:a16="http://schemas.microsoft.com/office/drawing/2014/main" id="{5CF6E39D-377C-4844-8248-8FAEF1294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056" y="3029326"/>
            <a:ext cx="3041998" cy="54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A58969-D5EF-4545-8AC3-9BDCA986BE5E}"/>
              </a:ext>
            </a:extLst>
          </p:cNvPr>
          <p:cNvSpPr txBox="1"/>
          <p:nvPr/>
        </p:nvSpPr>
        <p:spPr>
          <a:xfrm>
            <a:off x="5178055" y="3572540"/>
            <a:ext cx="356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가중치 조절로 개선된 평균 </a:t>
            </a:r>
            <a:r>
              <a:rPr lang="en-US" altLang="ko-KR" dirty="0"/>
              <a:t>PSNR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83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ko-KR"/>
              <a:t>감사합니다.</a:t>
            </a: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ko-KR"/>
              <a:t>질문 받아요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DA61E-F707-3942-9C34-F6CA1F26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5DDB8-0DC4-E84B-905C-9C9998D3A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관련 기술 조사</a:t>
            </a:r>
            <a:endParaRPr lang="en-US" altLang="ko-KR" sz="2400" dirty="0"/>
          </a:p>
          <a:p>
            <a:r>
              <a:rPr lang="en-US" altLang="ko-KR" sz="2400" dirty="0"/>
              <a:t>VDSR</a:t>
            </a:r>
            <a:r>
              <a:rPr lang="ko-KR" altLang="en-US" sz="2400" dirty="0"/>
              <a:t> 논문 리뷰</a:t>
            </a:r>
            <a:endParaRPr lang="en-US" altLang="ko-KR" sz="2400" dirty="0"/>
          </a:p>
          <a:p>
            <a:r>
              <a:rPr lang="en-US" altLang="ko-KR" sz="2400" dirty="0" err="1"/>
              <a:t>Matlab</a:t>
            </a:r>
            <a:r>
              <a:rPr lang="en-US" altLang="ko-KR" sz="2400" dirty="0"/>
              <a:t> </a:t>
            </a:r>
            <a:r>
              <a:rPr lang="ko-KR" altLang="en-US" sz="2400" dirty="0"/>
              <a:t>실행 결과</a:t>
            </a:r>
            <a:endParaRPr lang="en-US" altLang="ko-KR" sz="2400" dirty="0"/>
          </a:p>
          <a:p>
            <a:r>
              <a:rPr lang="ko-KR" altLang="en-US" sz="2400" dirty="0"/>
              <a:t>결과 리뷰 및 수정사항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39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DCABD-C38C-2E4B-96F7-D0CF3C18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기술 </a:t>
            </a:r>
            <a:r>
              <a:rPr lang="en-US" altLang="ko-KR" dirty="0"/>
              <a:t>– NN &amp; Bilinear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19A00-09CB-2743-A15A-3FFCE24E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970" y="4258590"/>
            <a:ext cx="4824414" cy="1004526"/>
          </a:xfrm>
        </p:spPr>
        <p:txBody>
          <a:bodyPr/>
          <a:lstStyle/>
          <a:p>
            <a:r>
              <a:rPr lang="ko-KR" altLang="en-US" dirty="0"/>
              <a:t>원본을 </a:t>
            </a:r>
            <a:r>
              <a:rPr lang="ko-KR" altLang="en-US" dirty="0" err="1"/>
              <a:t>역참조했을</a:t>
            </a:r>
            <a:r>
              <a:rPr lang="ko-KR" altLang="en-US" dirty="0"/>
              <a:t> 때 가장 가까운 거리의 </a:t>
            </a:r>
            <a:r>
              <a:rPr lang="ko-KR" altLang="en-US" dirty="0" err="1"/>
              <a:t>픽셀값</a:t>
            </a:r>
            <a:r>
              <a:rPr lang="ko-KR" altLang="en-US" dirty="0"/>
              <a:t> 선택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5" name="_x47742872">
            <a:extLst>
              <a:ext uri="{FF2B5EF4-FFF2-40B4-BE49-F238E27FC236}">
                <a16:creationId xmlns:a16="http://schemas.microsoft.com/office/drawing/2014/main" id="{B837BE10-EF3A-41D5-B031-F39118D8F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70" y="1717408"/>
            <a:ext cx="4160924" cy="254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7741112">
            <a:extLst>
              <a:ext uri="{FF2B5EF4-FFF2-40B4-BE49-F238E27FC236}">
                <a16:creationId xmlns:a16="http://schemas.microsoft.com/office/drawing/2014/main" id="{19ABFD50-D04E-4FB3-9829-7E9A33EA2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1"/>
          <a:stretch>
            <a:fillRect/>
          </a:stretch>
        </p:blipFill>
        <p:spPr bwMode="auto">
          <a:xfrm>
            <a:off x="5411530" y="2218652"/>
            <a:ext cx="4824413" cy="20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CDD30042-FD39-4E62-9582-FE52E158A9E0}"/>
              </a:ext>
            </a:extLst>
          </p:cNvPr>
          <p:cNvSpPr txBox="1">
            <a:spLocks/>
          </p:cNvSpPr>
          <p:nvPr/>
        </p:nvSpPr>
        <p:spPr>
          <a:xfrm>
            <a:off x="5411530" y="4258589"/>
            <a:ext cx="4824414" cy="140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ko-KR" altLang="en-US" dirty="0"/>
              <a:t>원본을 </a:t>
            </a:r>
            <a:r>
              <a:rPr lang="ko-KR" altLang="en-US" dirty="0" err="1"/>
              <a:t>역참조했을</a:t>
            </a:r>
            <a:r>
              <a:rPr lang="ko-KR" altLang="en-US" dirty="0"/>
              <a:t> 때 주변 네 픽셀의 거리에 비례하여 </a:t>
            </a:r>
            <a:r>
              <a:rPr lang="ko-KR" altLang="en-US" dirty="0" err="1"/>
              <a:t>픽셀값</a:t>
            </a:r>
            <a:r>
              <a:rPr lang="ko-KR" altLang="en-US" dirty="0"/>
              <a:t> 계산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296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DCABD-C38C-2E4B-96F7-D0CF3C18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기술 </a:t>
            </a:r>
            <a:r>
              <a:rPr lang="en-US" altLang="ko-KR" dirty="0"/>
              <a:t>– Bicubic</a:t>
            </a:r>
            <a:r>
              <a:rPr lang="ko-KR" altLang="en-US" dirty="0"/>
              <a:t> </a:t>
            </a:r>
            <a:r>
              <a:rPr lang="en-US" altLang="ko-KR" dirty="0"/>
              <a:t>interpolation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19A00-09CB-2743-A15A-3FFCE24E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969" y="4258590"/>
            <a:ext cx="7254997" cy="1727540"/>
          </a:xfrm>
        </p:spPr>
        <p:txBody>
          <a:bodyPr/>
          <a:lstStyle/>
          <a:p>
            <a:r>
              <a:rPr lang="ko-KR" altLang="en-US" dirty="0"/>
              <a:t>원본을 </a:t>
            </a:r>
            <a:r>
              <a:rPr lang="ko-KR" altLang="en-US" dirty="0" err="1"/>
              <a:t>역참조했을</a:t>
            </a:r>
            <a:r>
              <a:rPr lang="ko-KR" altLang="en-US" dirty="0"/>
              <a:t> </a:t>
            </a:r>
            <a:r>
              <a:rPr lang="ko-KR" altLang="en-US" dirty="0" err="1"/>
              <a:t>떄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주변 네 점의 </a:t>
            </a:r>
            <a:r>
              <a:rPr lang="ko-KR" altLang="en-US" dirty="0" err="1"/>
              <a:t>픽셀값을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차 </a:t>
            </a:r>
            <a:r>
              <a:rPr lang="ko-KR" altLang="en-US" dirty="0" err="1"/>
              <a:t>보간한</a:t>
            </a:r>
            <a:r>
              <a:rPr lang="ko-KR" altLang="en-US" dirty="0"/>
              <a:t> 방정식을 사용하여 </a:t>
            </a:r>
            <a:r>
              <a:rPr lang="ko-KR" altLang="en-US" dirty="0" err="1"/>
              <a:t>픽셀값을</a:t>
            </a:r>
            <a:r>
              <a:rPr lang="ko-KR" altLang="en-US" dirty="0"/>
              <a:t> 구하는 방법</a:t>
            </a:r>
            <a:endParaRPr lang="en-US" altLang="ko-KR" dirty="0"/>
          </a:p>
          <a:p>
            <a:r>
              <a:rPr lang="en-US" altLang="ko-KR" dirty="0"/>
              <a:t>NN, Bilinear </a:t>
            </a:r>
            <a:r>
              <a:rPr lang="ko-KR" altLang="en-US" dirty="0"/>
              <a:t>보다 선명한 화질을 얻을 수 있음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36ED81-B726-44B3-85D2-EDA52BCBD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38" y="1333499"/>
            <a:ext cx="2785841" cy="278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401D57-9384-431B-A6A6-E68BE3D44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200" y="1488756"/>
            <a:ext cx="2785842" cy="260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5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DCABD-C38C-2E4B-96F7-D0CF3C18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VDSR</a:t>
            </a:r>
            <a:r>
              <a:rPr lang="ko-KR" altLang="en-US" dirty="0"/>
              <a:t> 논문 리뷰 </a:t>
            </a:r>
            <a:r>
              <a:rPr lang="en-US" altLang="ko-KR" dirty="0"/>
              <a:t>- SRCNN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3EEF936F-DB2E-FE4E-BD7C-206D23C0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791" y="4712817"/>
            <a:ext cx="8596668" cy="114596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초기의 </a:t>
            </a:r>
            <a:r>
              <a:rPr lang="en-US" altLang="ko-KR" dirty="0"/>
              <a:t>Super Resolution CNN </a:t>
            </a:r>
            <a:r>
              <a:rPr lang="ko-KR" altLang="en-US" dirty="0"/>
              <a:t>모델</a:t>
            </a:r>
            <a:endParaRPr lang="en-US" altLang="ko-KR" dirty="0"/>
          </a:p>
          <a:p>
            <a:r>
              <a:rPr lang="ko-KR" altLang="en-US" dirty="0"/>
              <a:t>저해상도 이미지에서 패치를 뽑아 고차원 벡터를 추출</a:t>
            </a:r>
            <a:r>
              <a:rPr lang="en-US" altLang="ko-KR" dirty="0"/>
              <a:t>, </a:t>
            </a:r>
            <a:r>
              <a:rPr lang="ko-KR" altLang="en-US" dirty="0"/>
              <a:t>이를 비선형적으로 변환시킨 후 다시 </a:t>
            </a:r>
            <a:r>
              <a:rPr lang="ko-KR" altLang="en-US" dirty="0" err="1"/>
              <a:t>복원함으로서</a:t>
            </a:r>
            <a:r>
              <a:rPr lang="ko-KR" altLang="en-US" dirty="0"/>
              <a:t> 고해상도 이미지를 얻음</a:t>
            </a:r>
          </a:p>
        </p:txBody>
      </p:sp>
      <p:pic>
        <p:nvPicPr>
          <p:cNvPr id="3073" name="_x47742712">
            <a:extLst>
              <a:ext uri="{FF2B5EF4-FFF2-40B4-BE49-F238E27FC236}">
                <a16:creationId xmlns:a16="http://schemas.microsoft.com/office/drawing/2014/main" id="{CDC272EF-D1B2-4A3B-814E-7D3C8949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15" y="1671667"/>
            <a:ext cx="7471749" cy="26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44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DCABD-C38C-2E4B-96F7-D0CF3C18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VDSR</a:t>
            </a:r>
            <a:r>
              <a:rPr lang="ko-KR" altLang="en-US" dirty="0"/>
              <a:t> 논문 리뷰 </a:t>
            </a:r>
            <a:r>
              <a:rPr lang="en-US" altLang="ko-KR" dirty="0"/>
              <a:t>- SRCNN</a:t>
            </a:r>
            <a:r>
              <a:rPr lang="ko-KR" altLang="en-US" dirty="0"/>
              <a:t>의 문제점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3EEF936F-DB2E-FE4E-BD7C-206D23C0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9159" y="2596937"/>
            <a:ext cx="8596668" cy="3229705"/>
          </a:xfrm>
        </p:spPr>
        <p:txBody>
          <a:bodyPr>
            <a:normAutofit/>
          </a:bodyPr>
          <a:lstStyle/>
          <a:p>
            <a:r>
              <a:rPr lang="en-US" altLang="ko-KR" dirty="0"/>
              <a:t>Context: </a:t>
            </a:r>
            <a:r>
              <a:rPr lang="ko-KR" altLang="en-US" dirty="0"/>
              <a:t>레이어의 수가 적으므로 </a:t>
            </a:r>
            <a:r>
              <a:rPr lang="en-US" altLang="ko-KR" dirty="0"/>
              <a:t>receptive field</a:t>
            </a:r>
            <a:r>
              <a:rPr lang="ko-KR" altLang="en-US" dirty="0"/>
              <a:t>의 크기가 작음</a:t>
            </a:r>
            <a:endParaRPr lang="en-US" altLang="ko-KR" dirty="0"/>
          </a:p>
          <a:p>
            <a:r>
              <a:rPr lang="en-US" altLang="ko-KR" dirty="0"/>
              <a:t>Convergence: </a:t>
            </a:r>
            <a:r>
              <a:rPr lang="ko-KR" altLang="en-US" dirty="0"/>
              <a:t>수렴 속도</a:t>
            </a:r>
            <a:r>
              <a:rPr lang="en-US" altLang="ko-KR" dirty="0"/>
              <a:t>(</a:t>
            </a:r>
            <a:r>
              <a:rPr lang="ko-KR" altLang="en-US" dirty="0"/>
              <a:t>학습 속도</a:t>
            </a:r>
            <a:r>
              <a:rPr lang="en-US" altLang="ko-KR" dirty="0"/>
              <a:t>)</a:t>
            </a:r>
            <a:r>
              <a:rPr lang="ko-KR" altLang="en-US" dirty="0"/>
              <a:t>가 매우 느림</a:t>
            </a:r>
            <a:endParaRPr lang="en-US" altLang="ko-KR" dirty="0"/>
          </a:p>
          <a:p>
            <a:r>
              <a:rPr lang="en-US" altLang="ko-KR" dirty="0"/>
              <a:t>Scale Factor: </a:t>
            </a:r>
            <a:r>
              <a:rPr lang="ko-KR" altLang="en-US" dirty="0"/>
              <a:t>다양한 </a:t>
            </a:r>
            <a:r>
              <a:rPr lang="en-US" altLang="ko-KR" dirty="0"/>
              <a:t>Scale</a:t>
            </a:r>
            <a:r>
              <a:rPr lang="ko-KR" altLang="en-US" dirty="0"/>
              <a:t>의 이미지에 적용하기 힘듦</a:t>
            </a:r>
          </a:p>
        </p:txBody>
      </p:sp>
    </p:spTree>
    <p:extLst>
      <p:ext uri="{BB962C8B-B14F-4D97-AF65-F5344CB8AC3E}">
        <p14:creationId xmlns:p14="http://schemas.microsoft.com/office/powerpoint/2010/main" val="280633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DCABD-C38C-2E4B-96F7-D0CF3C18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VDSR</a:t>
            </a:r>
            <a:r>
              <a:rPr lang="ko-KR" altLang="en-US" dirty="0"/>
              <a:t> 논문 리뷰 </a:t>
            </a:r>
            <a:r>
              <a:rPr lang="en-US" altLang="ko-KR" dirty="0"/>
              <a:t>- SRCNN</a:t>
            </a:r>
            <a:r>
              <a:rPr lang="ko-KR" altLang="en-US" dirty="0"/>
              <a:t>의 문제점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3EEF936F-DB2E-FE4E-BD7C-206D23C0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056" y="2192901"/>
            <a:ext cx="8596668" cy="1464700"/>
          </a:xfrm>
        </p:spPr>
        <p:txBody>
          <a:bodyPr>
            <a:normAutofit/>
          </a:bodyPr>
          <a:lstStyle/>
          <a:p>
            <a:r>
              <a:rPr lang="en-US" altLang="ko-KR" dirty="0"/>
              <a:t>Context: </a:t>
            </a:r>
            <a:r>
              <a:rPr lang="ko-KR" altLang="en-US" dirty="0"/>
              <a:t>레이어의 수가 적으므로 </a:t>
            </a:r>
            <a:r>
              <a:rPr lang="en-US" altLang="ko-KR" dirty="0"/>
              <a:t>receptive field</a:t>
            </a:r>
            <a:r>
              <a:rPr lang="ko-KR" altLang="en-US" dirty="0"/>
              <a:t>의 크기가 작음</a:t>
            </a:r>
            <a:endParaRPr lang="en-US" altLang="ko-KR" dirty="0"/>
          </a:p>
          <a:p>
            <a:r>
              <a:rPr lang="en-US" altLang="ko-KR" dirty="0"/>
              <a:t>Convergence: </a:t>
            </a:r>
            <a:r>
              <a:rPr lang="ko-KR" altLang="en-US" dirty="0"/>
              <a:t>수렴 속도</a:t>
            </a:r>
            <a:r>
              <a:rPr lang="en-US" altLang="ko-KR" dirty="0"/>
              <a:t>(</a:t>
            </a:r>
            <a:r>
              <a:rPr lang="ko-KR" altLang="en-US" dirty="0"/>
              <a:t>학습 속도</a:t>
            </a:r>
            <a:r>
              <a:rPr lang="en-US" altLang="ko-KR" dirty="0"/>
              <a:t>)</a:t>
            </a:r>
            <a:r>
              <a:rPr lang="ko-KR" altLang="en-US" dirty="0"/>
              <a:t>가 매우 느림</a:t>
            </a:r>
            <a:endParaRPr lang="en-US" altLang="ko-KR" dirty="0"/>
          </a:p>
          <a:p>
            <a:r>
              <a:rPr lang="en-US" altLang="ko-KR" dirty="0"/>
              <a:t>Scale Factor: </a:t>
            </a:r>
            <a:r>
              <a:rPr lang="ko-KR" altLang="en-US" dirty="0"/>
              <a:t>다양한 </a:t>
            </a:r>
            <a:r>
              <a:rPr lang="en-US" altLang="ko-KR" dirty="0"/>
              <a:t>Scale</a:t>
            </a:r>
            <a:r>
              <a:rPr lang="ko-KR" altLang="en-US" dirty="0"/>
              <a:t>의 이미지에 적용하기 힘듦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9358C126-B321-481A-B5F9-D33B1919A709}"/>
              </a:ext>
            </a:extLst>
          </p:cNvPr>
          <p:cNvSpPr/>
          <p:nvPr/>
        </p:nvSpPr>
        <p:spPr>
          <a:xfrm>
            <a:off x="4540102" y="3657600"/>
            <a:ext cx="669851" cy="882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703FF576-8017-45E6-ACCA-FD8A380027B6}"/>
              </a:ext>
            </a:extLst>
          </p:cNvPr>
          <p:cNvSpPr txBox="1">
            <a:spLocks/>
          </p:cNvSpPr>
          <p:nvPr/>
        </p:nvSpPr>
        <p:spPr>
          <a:xfrm>
            <a:off x="971056" y="4567505"/>
            <a:ext cx="8596668" cy="1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n-US" altLang="ko-KR" dirty="0"/>
              <a:t>Context: </a:t>
            </a:r>
            <a:r>
              <a:rPr lang="ko-KR" altLang="en-US" dirty="0"/>
              <a:t>레이어의 수를 늘려 넓은 </a:t>
            </a:r>
            <a:r>
              <a:rPr lang="en-US" altLang="ko-KR" dirty="0"/>
              <a:t>receptive field </a:t>
            </a:r>
            <a:r>
              <a:rPr lang="ko-KR" altLang="en-US" dirty="0"/>
              <a:t>획득</a:t>
            </a:r>
            <a:endParaRPr lang="en-US" altLang="ko-KR" dirty="0"/>
          </a:p>
          <a:p>
            <a:r>
              <a:rPr lang="en-US" altLang="ko-KR" dirty="0"/>
              <a:t>Convergence: residual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과 높은 </a:t>
            </a:r>
            <a:r>
              <a:rPr lang="ko-KR" altLang="en-US" dirty="0" err="1"/>
              <a:t>학습률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/>
              <a:t>Scale Factor: multi-scale</a:t>
            </a:r>
            <a:r>
              <a:rPr lang="ko-KR" altLang="en-US" dirty="0"/>
              <a:t>을 위한 단층 네트워크 설계</a:t>
            </a:r>
          </a:p>
        </p:txBody>
      </p:sp>
    </p:spTree>
    <p:extLst>
      <p:ext uri="{BB962C8B-B14F-4D97-AF65-F5344CB8AC3E}">
        <p14:creationId xmlns:p14="http://schemas.microsoft.com/office/powerpoint/2010/main" val="167957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DCABD-C38C-2E4B-96F7-D0CF3C18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VDSR</a:t>
            </a:r>
            <a:r>
              <a:rPr lang="ko-KR" altLang="en-US" dirty="0"/>
              <a:t> 논문 리뷰 </a:t>
            </a:r>
            <a:r>
              <a:rPr lang="en-US" altLang="ko-KR" dirty="0"/>
              <a:t>– </a:t>
            </a:r>
            <a:r>
              <a:rPr lang="ko-KR" altLang="en-US" dirty="0"/>
              <a:t>학습 특징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AA53963-2AD0-4D46-8A06-66F648409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3929230"/>
            <a:ext cx="8424136" cy="1996742"/>
          </a:xfrm>
        </p:spPr>
        <p:txBody>
          <a:bodyPr>
            <a:normAutofit/>
          </a:bodyPr>
          <a:lstStyle/>
          <a:p>
            <a:r>
              <a:rPr lang="en-US" altLang="ko-KR" dirty="0"/>
              <a:t>SRCNN</a:t>
            </a:r>
            <a:r>
              <a:rPr lang="ko-KR" altLang="en-US" dirty="0"/>
              <a:t>과는 다르게 원본 이미지와 보간 결과의 차이인 </a:t>
            </a:r>
            <a:r>
              <a:rPr lang="en-US" altLang="ko-KR" dirty="0"/>
              <a:t>residual image</a:t>
            </a:r>
            <a:r>
              <a:rPr lang="ko-KR" altLang="en-US" dirty="0"/>
              <a:t>를 학습</a:t>
            </a:r>
            <a:endParaRPr lang="en-US" altLang="ko-KR" dirty="0"/>
          </a:p>
          <a:p>
            <a:r>
              <a:rPr lang="en-US" altLang="ko-KR" dirty="0"/>
              <a:t>Super Resolution </a:t>
            </a:r>
            <a:r>
              <a:rPr lang="ko-KR" altLang="en-US" dirty="0"/>
              <a:t>특성상 </a:t>
            </a:r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의 차이가 크지 않으므로 오차가 큰 부분만을 학습하기 위함</a:t>
            </a:r>
            <a:endParaRPr lang="en-US" altLang="ko-KR" dirty="0"/>
          </a:p>
          <a:p>
            <a:r>
              <a:rPr lang="ko-KR" altLang="en-US" dirty="0"/>
              <a:t>마지막 레이어에 </a:t>
            </a:r>
            <a:r>
              <a:rPr lang="en-US" altLang="ko-KR" dirty="0"/>
              <a:t>residual layer</a:t>
            </a:r>
            <a:r>
              <a:rPr lang="ko-KR" altLang="en-US" dirty="0"/>
              <a:t>를 추가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 descr="논문리뷰] (VDSR) Accurate Image Super-Resolution Using Very Deep Convolutional  Networks / CVPR 2016 :: bellzero&amp;#39;s lifelog">
            <a:extLst>
              <a:ext uri="{FF2B5EF4-FFF2-40B4-BE49-F238E27FC236}">
                <a16:creationId xmlns:a16="http://schemas.microsoft.com/office/drawing/2014/main" id="{440CB360-41D1-46DD-B039-049EEE804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85426"/>
            <a:ext cx="5699252" cy="252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A347E05B-B848-4DA9-B167-67AEA4FB36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32" t="12708" r="8692" b="17641"/>
          <a:stretch/>
        </p:blipFill>
        <p:spPr>
          <a:xfrm>
            <a:off x="6479686" y="875592"/>
            <a:ext cx="3004555" cy="302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2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DCABD-C38C-2E4B-96F7-D0CF3C18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VDSR</a:t>
            </a:r>
            <a:r>
              <a:rPr lang="ko-KR" altLang="en-US" dirty="0"/>
              <a:t> 논문 리뷰 </a:t>
            </a:r>
            <a:r>
              <a:rPr lang="en-US" altLang="ko-KR" dirty="0"/>
              <a:t>– </a:t>
            </a:r>
            <a:r>
              <a:rPr lang="ko-KR" altLang="en-US" dirty="0"/>
              <a:t>학습 특징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개체 틀 5">
                <a:extLst>
                  <a:ext uri="{FF2B5EF4-FFF2-40B4-BE49-F238E27FC236}">
                    <a16:creationId xmlns:a16="http://schemas.microsoft.com/office/drawing/2014/main" id="{DAA53963-2AD0-4D46-8A06-66F6484095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49866" y="2546997"/>
                <a:ext cx="8424136" cy="199674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Adaptive Learning Rate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학습 진행에 따라 </a:t>
                </a:r>
                <a:r>
                  <a:rPr lang="ko-KR" altLang="en-US" dirty="0" err="1"/>
                  <a:t>학습률이</a:t>
                </a:r>
                <a:r>
                  <a:rPr lang="ko-KR" altLang="en-US" dirty="0"/>
                  <a:t> 변경되는 방식</a:t>
                </a:r>
                <a:endParaRPr lang="en-US" altLang="ko-KR" dirty="0"/>
              </a:p>
              <a:p>
                <a:r>
                  <a:rPr lang="ko-KR" altLang="en-US" dirty="0"/>
                  <a:t>기울기의 범위를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dirty="0"/>
                  <a:t>으로 </a:t>
                </a:r>
                <a:r>
                  <a:rPr lang="ko-KR" altLang="en-US" dirty="0" err="1"/>
                  <a:t>설정함으로서</a:t>
                </a:r>
                <a:r>
                  <a:rPr lang="ko-KR" altLang="en-US" dirty="0"/>
                  <a:t> 현재 </a:t>
                </a:r>
                <a:r>
                  <a:rPr lang="ko-KR" altLang="en-US" dirty="0" err="1"/>
                  <a:t>학습률에</a:t>
                </a:r>
                <a:r>
                  <a:rPr lang="ko-KR" altLang="en-US" dirty="0"/>
                  <a:t> 따라 기울기를 </a:t>
                </a:r>
                <a:r>
                  <a:rPr lang="en-US" altLang="ko-KR" dirty="0"/>
                  <a:t>clipping</a:t>
                </a:r>
              </a:p>
              <a:p>
                <a:r>
                  <a:rPr lang="ko-KR" altLang="en-US" dirty="0"/>
                  <a:t>초기 </a:t>
                </a:r>
                <a:r>
                  <a:rPr lang="ko-KR" altLang="en-US" dirty="0" err="1"/>
                  <a:t>학습률이</a:t>
                </a:r>
                <a:r>
                  <a:rPr lang="ko-KR" altLang="en-US" dirty="0"/>
                  <a:t> 높아도 되므로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학습 속도가 </a:t>
                </a:r>
                <a:r>
                  <a:rPr lang="ko-KR" altLang="en-US" dirty="0" err="1"/>
                  <a:t>빨라짐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6" name="텍스트 개체 틀 5">
                <a:extLst>
                  <a:ext uri="{FF2B5EF4-FFF2-40B4-BE49-F238E27FC236}">
                    <a16:creationId xmlns:a16="http://schemas.microsoft.com/office/drawing/2014/main" id="{DAA53963-2AD0-4D46-8A06-66F648409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866" y="2546997"/>
                <a:ext cx="8424136" cy="199674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07562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644</Words>
  <Application>Microsoft Office PowerPoint</Application>
  <PresentationFormat>와이드스크린</PresentationFormat>
  <Paragraphs>66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Trebuchet MS</vt:lpstr>
      <vt:lpstr>Noto Sans Symbols</vt:lpstr>
      <vt:lpstr>Cambria Math</vt:lpstr>
      <vt:lpstr>Arial</vt:lpstr>
      <vt:lpstr>Malgun Gothic</vt:lpstr>
      <vt:lpstr>패싯</vt:lpstr>
      <vt:lpstr>Digital Image Process - Super Resolution</vt:lpstr>
      <vt:lpstr>목차</vt:lpstr>
      <vt:lpstr>관련 기술 – NN &amp; Bilinear</vt:lpstr>
      <vt:lpstr>관련 기술 – Bicubic interpolation</vt:lpstr>
      <vt:lpstr>VDSR 논문 리뷰 - SRCNN</vt:lpstr>
      <vt:lpstr>VDSR 논문 리뷰 - SRCNN의 문제점</vt:lpstr>
      <vt:lpstr>VDSR 논문 리뷰 - SRCNN의 문제점</vt:lpstr>
      <vt:lpstr>VDSR 논문 리뷰 – 학습 특징</vt:lpstr>
      <vt:lpstr>VDSR 논문 리뷰 – 학습 특징</vt:lpstr>
      <vt:lpstr>MATLAB 실행 결과</vt:lpstr>
      <vt:lpstr>결과 리뷰 및 수정사항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LeNet</dc:title>
  <dc:creator>최병희</dc:creator>
  <cp:lastModifiedBy>최병희</cp:lastModifiedBy>
  <cp:revision>10</cp:revision>
  <dcterms:created xsi:type="dcterms:W3CDTF">2021-01-31T05:45:50Z</dcterms:created>
  <dcterms:modified xsi:type="dcterms:W3CDTF">2021-12-24T04:08:25Z</dcterms:modified>
</cp:coreProperties>
</file>