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646A3-D0F7-3040-A758-651C0461C18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425C-8740-1546-890A-E2CF7EB1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2329-4274-2B49-BEFF-34ACC402D75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B542-2503-0049-AF1B-B6C80E0E6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28873" y="1115496"/>
            <a:ext cx="54382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Hi! I am </a:t>
            </a:r>
            <a:r>
              <a:rPr lang="en-US" sz="5400" b="1" dirty="0" err="1" smtClean="0"/>
              <a:t>Chattybot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37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Audience: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 audiences can be: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single student to enforce more focus on the student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group of students to enforce engagement and collaborations between students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Instructors to enlighten them about new techniques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Parents to inform them about theirs children’s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am I going to engage my audience?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 can send my students reminders about quizzes, papers, </a:t>
            </a:r>
            <a:r>
              <a:rPr lang="mr-IN" dirty="0" smtClean="0"/>
              <a:t>…</a:t>
            </a:r>
            <a:r>
              <a:rPr lang="en-US" dirty="0" err="1" smtClean="0"/>
              <a:t>etc</a:t>
            </a:r>
            <a:r>
              <a:rPr lang="en-US" dirty="0" smtClean="0"/>
              <a:t> due </a:t>
            </a:r>
            <a:r>
              <a:rPr lang="en-US" dirty="0" smtClean="0"/>
              <a:t>dates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 can ask my students to participate to events and polls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 can have my students to undergo some pop quizzes to determine their understanding levels; this also tells me a lot about instructors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 can keep track of my students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656898"/>
            <a:ext cx="5294715" cy="5544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7680"/>
            <a:ext cx="5294716" cy="5122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activities do I facilitate that would not otherwise be possible?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can chat with more than one students </a:t>
            </a:r>
            <a:r>
              <a:rPr lang="en-US" dirty="0" smtClean="0"/>
              <a:t>simultaneously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can reduce the number of required instructors, thus the cost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can be a great asset to the instructors because through me they can determine what students understand and don’t understand what </a:t>
            </a:r>
          </a:p>
        </p:txBody>
      </p:sp>
    </p:spTree>
    <p:extLst>
      <p:ext uri="{BB962C8B-B14F-4D97-AF65-F5344CB8AC3E}">
        <p14:creationId xmlns:p14="http://schemas.microsoft.com/office/powerpoint/2010/main" val="2801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 some of the challenges will I encounter?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barrier: The number of languages I understand are limited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Different dialects: some languages, like Arabic, have many dialects and that could be really </a:t>
            </a:r>
            <a:r>
              <a:rPr lang="en-US" dirty="0" smtClean="0"/>
              <a:t>challenging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cannot solve everything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am not really there just yet: I am still learning and I might need a few more years to get where I want to </a:t>
            </a:r>
            <a:r>
              <a:rPr lang="en-US" dirty="0" smtClean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11410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0408" y="26337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End of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What are some of the problems/challenges am I going to solve and how?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Who is my audience?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am I going to engage my audience?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activities do I facilitate that would not otherwise be possible?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are some of the challenges will I encounter?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936750"/>
            <a:ext cx="10515600" cy="1325563"/>
          </a:xfrm>
        </p:spPr>
        <p:txBody>
          <a:bodyPr/>
          <a:lstStyle/>
          <a:p>
            <a:r>
              <a:rPr lang="en-US" b="1" dirty="0" smtClean="0"/>
              <a:t>Some of the problems and solutions: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Problem: availability 24/7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students desire answers outside of classrooms and most of the time, outside of instructors’ work hours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 mean if I’m pulling all-nighter, it’s kind of cool to get some answers!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061" y="2555856"/>
            <a:ext cx="5371050" cy="4302144"/>
          </a:xfrm>
        </p:spPr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That won’t be a problem for me because I don’t really have to sleep, rest, or even take a day off!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9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 Problem: Quick Responses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Nowadays, students expect to get right answers in no time!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Instructors after all, are simply humans. They take their time to respond to our emails/messages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3061" y="2555856"/>
            <a:ext cx="5371050" cy="4302144"/>
          </a:xfrm>
        </p:spPr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Oh believe me, I’m pretty fast in responding. Have you ever heard of the speed of light? I’m </a:t>
            </a:r>
            <a:r>
              <a:rPr lang="en-US" sz="3200" dirty="0" err="1" smtClean="0"/>
              <a:t>kinda</a:t>
            </a:r>
            <a:r>
              <a:rPr lang="en-US" sz="3200" dirty="0" smtClean="0"/>
              <a:t> that fast!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8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 Problem: Internet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Most of the time, students are required to have internet access to post/get answers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Refugees have limited internet access most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6946" y="2112943"/>
            <a:ext cx="5371050" cy="4302144"/>
          </a:xfrm>
        </p:spPr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If you set me up right, you don’t have to have special apps installed or even internet access. You can use your regular messaging app that comes natively with the device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5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247</Words>
  <Application>Microsoft Macintosh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Agenda</vt:lpstr>
      <vt:lpstr>Some of the problems and solutions: </vt:lpstr>
      <vt:lpstr>First Problem: availability 24/7</vt:lpstr>
      <vt:lpstr>PowerPoint Presentation</vt:lpstr>
      <vt:lpstr>Second Problem: Quick Responses</vt:lpstr>
      <vt:lpstr>PowerPoint Presentation</vt:lpstr>
      <vt:lpstr>Third Problem: Internet Connection</vt:lpstr>
      <vt:lpstr>PowerPoint Presentation</vt:lpstr>
      <vt:lpstr>Audience:</vt:lpstr>
      <vt:lpstr>How am I going to engage my audience?</vt:lpstr>
      <vt:lpstr>PowerPoint Presentation</vt:lpstr>
      <vt:lpstr>What activities do I facilitate that would not otherwise be possible?</vt:lpstr>
      <vt:lpstr>What are some of the challenges will I encounter? </vt:lpstr>
      <vt:lpstr>End of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Hi! I am Chatboty</dc:title>
  <dc:creator>Yaman Shiekh Deia</dc:creator>
  <cp:lastModifiedBy>Yaman Shiekh Deia</cp:lastModifiedBy>
  <cp:revision>26</cp:revision>
  <dcterms:created xsi:type="dcterms:W3CDTF">2017-11-05T03:35:37Z</dcterms:created>
  <dcterms:modified xsi:type="dcterms:W3CDTF">2017-11-05T20:56:35Z</dcterms:modified>
</cp:coreProperties>
</file>