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609600" y="260840"/>
            <a:ext cx="4343400" cy="6324600"/>
          </a:xfrm>
          <a:prstGeom prst="roundRect">
            <a:avLst/>
          </a:prstGeom>
          <a:ln w="190500" cmpd="sng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964224" y="25908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C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964224" y="11430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A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124200" y="11430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B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124200" y="25908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D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64224" y="40386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24200" y="40386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F</a:t>
            </a:r>
            <a:endParaRPr lang="de-DE" dirty="0"/>
          </a:p>
        </p:txBody>
      </p:sp>
      <p:sp>
        <p:nvSpPr>
          <p:cNvPr id="18" name="Auf der gleichen Seite des Rechtecks liegende Ecken abrunden 17"/>
          <p:cNvSpPr/>
          <p:nvPr/>
        </p:nvSpPr>
        <p:spPr>
          <a:xfrm rot="10800000">
            <a:off x="609600" y="5442474"/>
            <a:ext cx="4343400" cy="1143000"/>
          </a:xfrm>
          <a:prstGeom prst="round2SameRect">
            <a:avLst>
              <a:gd name="adj1" fmla="val 50000"/>
              <a:gd name="adj2" fmla="val 0"/>
            </a:avLst>
          </a:prstGeom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546840" y="5776544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567032" y="1960579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b="1" dirty="0" smtClean="0"/>
              <a:t>2</a:t>
            </a:r>
            <a:endParaRPr lang="de-DE" sz="88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197254" y="22098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Welcome</a:t>
            </a:r>
          </a:p>
          <a:p>
            <a:r>
              <a:rPr lang="de-DE" sz="2800" dirty="0" smtClean="0"/>
              <a:t>Germany</a:t>
            </a:r>
            <a:endParaRPr lang="de-DE" sz="2800" dirty="0"/>
          </a:p>
        </p:txBody>
      </p:sp>
      <p:sp>
        <p:nvSpPr>
          <p:cNvPr id="24" name="Textfeld 23"/>
          <p:cNvSpPr txBox="1"/>
          <p:nvPr/>
        </p:nvSpPr>
        <p:spPr>
          <a:xfrm>
            <a:off x="5791200" y="5334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Länderflaggen zur Auswahl des Herkunftslandes</a:t>
            </a:r>
            <a:endParaRPr lang="de-DE" sz="3200" dirty="0"/>
          </a:p>
        </p:txBody>
      </p:sp>
      <p:cxnSp>
        <p:nvCxnSpPr>
          <p:cNvPr id="42" name="Gerade Verbindung 41"/>
          <p:cNvCxnSpPr>
            <a:stCxn id="2" idx="3"/>
            <a:endCxn id="24" idx="1"/>
          </p:cNvCxnSpPr>
          <p:nvPr/>
        </p:nvCxnSpPr>
        <p:spPr>
          <a:xfrm flipV="1">
            <a:off x="2412024" y="1318230"/>
            <a:ext cx="3379176" cy="2438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3" idx="3"/>
            <a:endCxn id="24" idx="1"/>
          </p:cNvCxnSpPr>
          <p:nvPr/>
        </p:nvCxnSpPr>
        <p:spPr>
          <a:xfrm flipV="1">
            <a:off x="4572000" y="1318230"/>
            <a:ext cx="1219200" cy="2438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5" idx="3"/>
            <a:endCxn id="24" idx="1"/>
          </p:cNvCxnSpPr>
          <p:nvPr/>
        </p:nvCxnSpPr>
        <p:spPr>
          <a:xfrm flipV="1">
            <a:off x="4572000" y="1318230"/>
            <a:ext cx="1219200" cy="16916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7" idx="3"/>
            <a:endCxn id="24" idx="1"/>
          </p:cNvCxnSpPr>
          <p:nvPr/>
        </p:nvCxnSpPr>
        <p:spPr>
          <a:xfrm flipV="1">
            <a:off x="4572000" y="1318230"/>
            <a:ext cx="1219200" cy="31394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6" idx="3"/>
            <a:endCxn id="24" idx="1"/>
          </p:cNvCxnSpPr>
          <p:nvPr/>
        </p:nvCxnSpPr>
        <p:spPr>
          <a:xfrm flipV="1">
            <a:off x="2412024" y="1318230"/>
            <a:ext cx="3379176" cy="31394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" idx="3"/>
            <a:endCxn id="24" idx="1"/>
          </p:cNvCxnSpPr>
          <p:nvPr/>
        </p:nvCxnSpPr>
        <p:spPr>
          <a:xfrm flipV="1">
            <a:off x="2412024" y="1318230"/>
            <a:ext cx="3379176" cy="16916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F8F8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5" grpId="0" animBg="1"/>
      <p:bldP spid="6" grpId="0" animBg="1"/>
      <p:bldP spid="7" grpId="0" animBg="1"/>
      <p:bldP spid="21" grpId="0" uiExpand="1" build="allAtOnce"/>
      <p:bldP spid="21" grpId="1" build="allAtOnce"/>
      <p:bldP spid="20" grpId="0" uiExpand="1" build="p"/>
      <p:bldP spid="20" grpId="1" build="allAtOnce"/>
      <p:bldP spid="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/>
          <p:cNvGrpSpPr/>
          <p:nvPr/>
        </p:nvGrpSpPr>
        <p:grpSpPr>
          <a:xfrm>
            <a:off x="685800" y="250372"/>
            <a:ext cx="4191000" cy="5181600"/>
            <a:chOff x="685800" y="250372"/>
            <a:chExt cx="4191000" cy="5181600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685800" y="250372"/>
              <a:ext cx="4191000" cy="5181600"/>
              <a:chOff x="685800" y="250372"/>
              <a:chExt cx="4191000" cy="5181600"/>
            </a:xfrm>
          </p:grpSpPr>
          <p:sp>
            <p:nvSpPr>
              <p:cNvPr id="34" name="Auf der gleichen Seite des Rechtecks liegende Ecken abrunden 33"/>
              <p:cNvSpPr/>
              <p:nvPr/>
            </p:nvSpPr>
            <p:spPr>
              <a:xfrm>
                <a:off x="685800" y="304800"/>
                <a:ext cx="4191000" cy="76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ine Ecke des Rechtecks abrunden 7"/>
              <p:cNvSpPr/>
              <p:nvPr/>
            </p:nvSpPr>
            <p:spPr>
              <a:xfrm flipH="1">
                <a:off x="685800" y="250372"/>
                <a:ext cx="1752600" cy="5181600"/>
              </a:xfrm>
              <a:prstGeom prst="round1Rect">
                <a:avLst>
                  <a:gd name="adj" fmla="val 2738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1079346" y="304800"/>
              <a:ext cx="1066800" cy="707886"/>
              <a:chOff x="1079346" y="304800"/>
              <a:chExt cx="1066800" cy="707886"/>
            </a:xfrm>
          </p:grpSpPr>
          <p:sp>
            <p:nvSpPr>
              <p:cNvPr id="5" name="Textfeld 4"/>
              <p:cNvSpPr txBox="1"/>
              <p:nvPr/>
            </p:nvSpPr>
            <p:spPr>
              <a:xfrm>
                <a:off x="1079346" y="304800"/>
                <a:ext cx="60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b="1" dirty="0" smtClean="0"/>
                  <a:t>2</a:t>
                </a:r>
                <a:endParaRPr lang="de-DE" sz="4000" b="1" dirty="0"/>
              </a:p>
            </p:txBody>
          </p:sp>
          <p:sp>
            <p:nvSpPr>
              <p:cNvPr id="6" name="Textfeld 5"/>
              <p:cNvSpPr txBox="1"/>
              <p:nvPr/>
            </p:nvSpPr>
            <p:spPr>
              <a:xfrm>
                <a:off x="1371600" y="446314"/>
                <a:ext cx="774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Welcome</a:t>
                </a:r>
              </a:p>
              <a:p>
                <a:r>
                  <a:rPr lang="de-DE" sz="1200" dirty="0" smtClean="0"/>
                  <a:t>Germany</a:t>
                </a:r>
                <a:endParaRPr lang="de-DE" sz="1200" dirty="0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3429000" y="446314"/>
              <a:ext cx="8382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Flagge X</a:t>
              </a:r>
              <a:endParaRPr lang="de-DE" sz="14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09600" y="3276600"/>
            <a:ext cx="1752600" cy="838200"/>
            <a:chOff x="609600" y="3352800"/>
            <a:chExt cx="1752600" cy="838200"/>
          </a:xfrm>
        </p:grpSpPr>
        <p:sp>
          <p:nvSpPr>
            <p:cNvPr id="14" name="Auf der gleichen Seite des Rechtecks liegende Ecken abrunden 13"/>
            <p:cNvSpPr/>
            <p:nvPr/>
          </p:nvSpPr>
          <p:spPr>
            <a:xfrm rot="5400000">
              <a:off x="1066800" y="2895600"/>
              <a:ext cx="838200" cy="17526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792000" rtlCol="0" anchor="ctr" anchorCtr="1"/>
            <a:lstStyle/>
            <a:p>
              <a:pPr algn="ctr"/>
              <a:r>
                <a:rPr lang="de-DE" dirty="0" smtClean="0"/>
                <a:t>Suche</a:t>
              </a:r>
              <a:endParaRPr lang="de-DE" dirty="0"/>
            </a:p>
          </p:txBody>
        </p:sp>
        <p:grpSp>
          <p:nvGrpSpPr>
            <p:cNvPr id="20" name="Gruppieren 19"/>
            <p:cNvGrpSpPr/>
            <p:nvPr/>
          </p:nvGrpSpPr>
          <p:grpSpPr>
            <a:xfrm rot="19058239">
              <a:off x="1812974" y="3577552"/>
              <a:ext cx="266643" cy="508697"/>
              <a:chOff x="5943600" y="1676400"/>
              <a:chExt cx="609600" cy="1143000"/>
            </a:xfrm>
          </p:grpSpPr>
          <p:sp>
            <p:nvSpPr>
              <p:cNvPr id="19" name="Zylinder 18"/>
              <p:cNvSpPr/>
              <p:nvPr/>
            </p:nvSpPr>
            <p:spPr>
              <a:xfrm rot="10800000">
                <a:off x="6172200" y="2209800"/>
                <a:ext cx="152400" cy="6096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5943600" y="1676400"/>
                <a:ext cx="609600" cy="6096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7" name="Gruppieren 36"/>
          <p:cNvGrpSpPr/>
          <p:nvPr/>
        </p:nvGrpSpPr>
        <p:grpSpPr>
          <a:xfrm>
            <a:off x="609600" y="4267200"/>
            <a:ext cx="1752600" cy="838200"/>
            <a:chOff x="609600" y="4343400"/>
            <a:chExt cx="1752600" cy="838200"/>
          </a:xfrm>
        </p:grpSpPr>
        <p:sp>
          <p:nvSpPr>
            <p:cNvPr id="15" name="Auf der gleichen Seite des Rechtecks liegende Ecken abrunden 14"/>
            <p:cNvSpPr/>
            <p:nvPr/>
          </p:nvSpPr>
          <p:spPr>
            <a:xfrm rot="5400000">
              <a:off x="1066800" y="3886200"/>
              <a:ext cx="838200" cy="17526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792000" rtlCol="0" anchor="ctr" anchorCtr="1"/>
            <a:lstStyle/>
            <a:p>
              <a:pPr algn="ctr"/>
              <a:r>
                <a:rPr lang="de-DE" dirty="0" smtClean="0"/>
                <a:t>Karte</a:t>
              </a:r>
              <a:endParaRPr lang="de-DE" dirty="0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752600" y="4495800"/>
              <a:ext cx="533400" cy="533400"/>
              <a:chOff x="5486400" y="1828800"/>
              <a:chExt cx="1981200" cy="19812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5" name="Sonne 24"/>
              <p:cNvSpPr/>
              <p:nvPr/>
            </p:nvSpPr>
            <p:spPr>
              <a:xfrm>
                <a:off x="5791200" y="2090058"/>
                <a:ext cx="1371600" cy="1447800"/>
              </a:xfrm>
              <a:prstGeom prst="su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Gleichschenkliges Dreieck 20"/>
              <p:cNvSpPr/>
              <p:nvPr/>
            </p:nvSpPr>
            <p:spPr>
              <a:xfrm>
                <a:off x="6324600" y="1828800"/>
                <a:ext cx="304800" cy="8382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Gleichschenkliges Dreieck 21"/>
              <p:cNvSpPr/>
              <p:nvPr/>
            </p:nvSpPr>
            <p:spPr>
              <a:xfrm rot="5400000">
                <a:off x="6896100" y="2400300"/>
                <a:ext cx="304800" cy="8382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Gleichschenkliges Dreieck 22"/>
              <p:cNvSpPr/>
              <p:nvPr/>
            </p:nvSpPr>
            <p:spPr>
              <a:xfrm rot="10800000">
                <a:off x="6324601" y="2971800"/>
                <a:ext cx="304800" cy="8382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Gleichschenkliges Dreieck 23"/>
              <p:cNvSpPr/>
              <p:nvPr/>
            </p:nvSpPr>
            <p:spPr>
              <a:xfrm rot="16200000">
                <a:off x="5753100" y="2400300"/>
                <a:ext cx="304800" cy="8382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1" name="Gruppieren 30"/>
          <p:cNvGrpSpPr/>
          <p:nvPr/>
        </p:nvGrpSpPr>
        <p:grpSpPr>
          <a:xfrm>
            <a:off x="609600" y="2286000"/>
            <a:ext cx="1752600" cy="838200"/>
            <a:chOff x="609600" y="2362200"/>
            <a:chExt cx="1752600" cy="838200"/>
          </a:xfrm>
        </p:grpSpPr>
        <p:sp>
          <p:nvSpPr>
            <p:cNvPr id="13" name="Auf der gleichen Seite des Rechtecks liegende Ecken abrunden 12"/>
            <p:cNvSpPr/>
            <p:nvPr/>
          </p:nvSpPr>
          <p:spPr>
            <a:xfrm rot="5400000">
              <a:off x="1066800" y="1905000"/>
              <a:ext cx="838200" cy="17526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792000" rtlCol="0" anchor="ctr" anchorCtr="1"/>
            <a:lstStyle/>
            <a:p>
              <a:pPr algn="ctr"/>
              <a:r>
                <a:rPr lang="de-DE" dirty="0" smtClean="0"/>
                <a:t>Forum</a:t>
              </a:r>
              <a:endParaRPr lang="de-DE" dirty="0"/>
            </a:p>
          </p:txBody>
        </p:sp>
        <p:sp>
          <p:nvSpPr>
            <p:cNvPr id="27" name="Smiley 26"/>
            <p:cNvSpPr/>
            <p:nvPr/>
          </p:nvSpPr>
          <p:spPr>
            <a:xfrm>
              <a:off x="1752600" y="2579914"/>
              <a:ext cx="381000" cy="391886"/>
            </a:xfrm>
            <a:prstGeom prst="smileyFac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609600" y="1295400"/>
            <a:ext cx="1752600" cy="838200"/>
            <a:chOff x="609600" y="1371600"/>
            <a:chExt cx="1752600" cy="838200"/>
          </a:xfrm>
        </p:grpSpPr>
        <p:sp>
          <p:nvSpPr>
            <p:cNvPr id="12" name="Auf der gleichen Seite des Rechtecks liegende Ecken abrunden 11"/>
            <p:cNvSpPr/>
            <p:nvPr/>
          </p:nvSpPr>
          <p:spPr>
            <a:xfrm rot="5400000">
              <a:off x="1066800" y="914400"/>
              <a:ext cx="838200" cy="17526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792000" rtlCol="0" anchor="ctr" anchorCtr="1"/>
            <a:lstStyle/>
            <a:p>
              <a:pPr algn="ctr"/>
              <a:r>
                <a:rPr lang="de-DE" dirty="0" err="1" smtClean="0"/>
                <a:t>How</a:t>
              </a:r>
              <a:r>
                <a:rPr lang="de-DE" dirty="0" smtClean="0"/>
                <a:t> To</a:t>
              </a:r>
              <a:endParaRPr lang="de-DE" dirty="0"/>
            </a:p>
          </p:txBody>
        </p:sp>
        <p:sp>
          <p:nvSpPr>
            <p:cNvPr id="29" name="Textfeld 28"/>
            <p:cNvSpPr txBox="1"/>
            <p:nvPr/>
          </p:nvSpPr>
          <p:spPr>
            <a:xfrm rot="697561">
              <a:off x="1731413" y="1454878"/>
              <a:ext cx="381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?</a:t>
              </a:r>
              <a:endParaRPr lang="de-DE" sz="4000" b="1" dirty="0"/>
            </a:p>
          </p:txBody>
        </p:sp>
      </p:grpSp>
      <p:sp>
        <p:nvSpPr>
          <p:cNvPr id="2" name="Abgerundetes Rechteck 1"/>
          <p:cNvSpPr/>
          <p:nvPr/>
        </p:nvSpPr>
        <p:spPr>
          <a:xfrm>
            <a:off x="609600" y="260840"/>
            <a:ext cx="4343400" cy="6324600"/>
          </a:xfrm>
          <a:prstGeom prst="roundRect">
            <a:avLst/>
          </a:prstGeom>
          <a:noFill/>
          <a:ln w="190500" cmpd="sng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uf der gleichen Seite des Rechtecks liegende Ecken abrunden 2"/>
          <p:cNvSpPr/>
          <p:nvPr/>
        </p:nvSpPr>
        <p:spPr>
          <a:xfrm rot="10800000">
            <a:off x="609600" y="5442474"/>
            <a:ext cx="4343400" cy="1143000"/>
          </a:xfrm>
          <a:prstGeom prst="round2SameRect">
            <a:avLst>
              <a:gd name="adj1" fmla="val 50000"/>
              <a:gd name="adj2" fmla="val 0"/>
            </a:avLst>
          </a:prstGeom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2546840" y="5776544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miley 15"/>
          <p:cNvSpPr/>
          <p:nvPr/>
        </p:nvSpPr>
        <p:spPr>
          <a:xfrm>
            <a:off x="2819400" y="1447800"/>
            <a:ext cx="1600200" cy="152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uf der gleichen Seite des Rechtecks liegende Ecken abrunden 16"/>
          <p:cNvSpPr/>
          <p:nvPr/>
        </p:nvSpPr>
        <p:spPr>
          <a:xfrm>
            <a:off x="2819400" y="3048000"/>
            <a:ext cx="1600200" cy="1981200"/>
          </a:xfrm>
          <a:prstGeom prst="round2SameRect">
            <a:avLst>
              <a:gd name="adj1" fmla="val 30272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964224" y="25908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C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964224" y="11430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A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124200" y="11430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B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3124200" y="25908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D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964224" y="40386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3124200" y="4038600"/>
            <a:ext cx="1447800" cy="8382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Flagge F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f der gleichen Seite des Rechtecks liegende Ecken abrunden 1"/>
          <p:cNvSpPr/>
          <p:nvPr/>
        </p:nvSpPr>
        <p:spPr>
          <a:xfrm>
            <a:off x="685800" y="304800"/>
            <a:ext cx="4191000" cy="7620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ine Ecke des Rechtecks abrunden 2"/>
          <p:cNvSpPr/>
          <p:nvPr/>
        </p:nvSpPr>
        <p:spPr>
          <a:xfrm flipH="1">
            <a:off x="685800" y="990600"/>
            <a:ext cx="1752600" cy="4441372"/>
          </a:xfrm>
          <a:prstGeom prst="round1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609600" y="3276600"/>
            <a:ext cx="1752600" cy="838200"/>
            <a:chOff x="609600" y="3352800"/>
            <a:chExt cx="1752600" cy="838200"/>
          </a:xfrm>
        </p:grpSpPr>
        <p:sp>
          <p:nvSpPr>
            <p:cNvPr id="5" name="Auf der gleichen Seite des Rechtecks liegende Ecken abrunden 4"/>
            <p:cNvSpPr/>
            <p:nvPr/>
          </p:nvSpPr>
          <p:spPr>
            <a:xfrm rot="5400000">
              <a:off x="1066800" y="2895600"/>
              <a:ext cx="838200" cy="17526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792000" rtlCol="0" anchor="ctr" anchorCtr="1"/>
            <a:lstStyle/>
            <a:p>
              <a:pPr algn="ctr"/>
              <a:r>
                <a:rPr lang="de-DE" dirty="0" smtClean="0"/>
                <a:t>Suche</a:t>
              </a:r>
              <a:endParaRPr lang="de-DE" dirty="0"/>
            </a:p>
          </p:txBody>
        </p:sp>
        <p:grpSp>
          <p:nvGrpSpPr>
            <p:cNvPr id="6" name="Gruppieren 19"/>
            <p:cNvGrpSpPr/>
            <p:nvPr/>
          </p:nvGrpSpPr>
          <p:grpSpPr>
            <a:xfrm rot="19058239">
              <a:off x="1812974" y="3577553"/>
              <a:ext cx="266645" cy="508698"/>
              <a:chOff x="5943603" y="1676403"/>
              <a:chExt cx="609600" cy="1142999"/>
            </a:xfrm>
          </p:grpSpPr>
          <p:sp>
            <p:nvSpPr>
              <p:cNvPr id="7" name="Zylinder 6"/>
              <p:cNvSpPr/>
              <p:nvPr/>
            </p:nvSpPr>
            <p:spPr>
              <a:xfrm rot="10800000">
                <a:off x="6172200" y="2209801"/>
                <a:ext cx="152401" cy="609601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5943603" y="1676403"/>
                <a:ext cx="609600" cy="60960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3" name="Gruppieren 42"/>
          <p:cNvGrpSpPr/>
          <p:nvPr/>
        </p:nvGrpSpPr>
        <p:grpSpPr>
          <a:xfrm>
            <a:off x="609600" y="4267200"/>
            <a:ext cx="1752600" cy="838200"/>
            <a:chOff x="609600" y="4343400"/>
            <a:chExt cx="1752600" cy="838200"/>
          </a:xfrm>
        </p:grpSpPr>
        <p:sp>
          <p:nvSpPr>
            <p:cNvPr id="10" name="Auf der gleichen Seite des Rechtecks liegende Ecken abrunden 9"/>
            <p:cNvSpPr/>
            <p:nvPr/>
          </p:nvSpPr>
          <p:spPr>
            <a:xfrm rot="5400000">
              <a:off x="1066800" y="3886200"/>
              <a:ext cx="838200" cy="17526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792000" rtlCol="0" anchor="ctr" anchorCtr="1"/>
            <a:lstStyle/>
            <a:p>
              <a:pPr algn="ctr"/>
              <a:r>
                <a:rPr lang="de-DE" dirty="0" smtClean="0"/>
                <a:t>Karte</a:t>
              </a:r>
              <a:endParaRPr lang="de-DE" dirty="0"/>
            </a:p>
          </p:txBody>
        </p:sp>
        <p:grpSp>
          <p:nvGrpSpPr>
            <p:cNvPr id="11" name="Gruppieren 25"/>
            <p:cNvGrpSpPr/>
            <p:nvPr/>
          </p:nvGrpSpPr>
          <p:grpSpPr>
            <a:xfrm>
              <a:off x="1752600" y="4495800"/>
              <a:ext cx="533400" cy="533400"/>
              <a:chOff x="5486400" y="1828800"/>
              <a:chExt cx="1981200" cy="19812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" name="Sonne 11"/>
              <p:cNvSpPr/>
              <p:nvPr/>
            </p:nvSpPr>
            <p:spPr>
              <a:xfrm>
                <a:off x="5791200" y="2090058"/>
                <a:ext cx="1371600" cy="1447800"/>
              </a:xfrm>
              <a:prstGeom prst="su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Gleichschenkliges Dreieck 12"/>
              <p:cNvSpPr/>
              <p:nvPr/>
            </p:nvSpPr>
            <p:spPr>
              <a:xfrm>
                <a:off x="6324600" y="1828800"/>
                <a:ext cx="304800" cy="8382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6896100" y="2400300"/>
                <a:ext cx="304800" cy="8382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Gleichschenkliges Dreieck 14"/>
              <p:cNvSpPr/>
              <p:nvPr/>
            </p:nvSpPr>
            <p:spPr>
              <a:xfrm rot="10800000">
                <a:off x="6324601" y="2971800"/>
                <a:ext cx="304800" cy="8382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Gleichschenkliges Dreieck 15"/>
              <p:cNvSpPr/>
              <p:nvPr/>
            </p:nvSpPr>
            <p:spPr>
              <a:xfrm rot="16200000">
                <a:off x="5753100" y="2400300"/>
                <a:ext cx="304800" cy="8382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7" name="Gruppieren 16"/>
          <p:cNvGrpSpPr/>
          <p:nvPr/>
        </p:nvGrpSpPr>
        <p:grpSpPr>
          <a:xfrm>
            <a:off x="609600" y="2286000"/>
            <a:ext cx="1752600" cy="838200"/>
            <a:chOff x="609600" y="2362200"/>
            <a:chExt cx="1752600" cy="838200"/>
          </a:xfrm>
        </p:grpSpPr>
        <p:sp>
          <p:nvSpPr>
            <p:cNvPr id="18" name="Auf der gleichen Seite des Rechtecks liegende Ecken abrunden 17"/>
            <p:cNvSpPr/>
            <p:nvPr/>
          </p:nvSpPr>
          <p:spPr>
            <a:xfrm rot="5400000">
              <a:off x="1066800" y="1905000"/>
              <a:ext cx="838200" cy="17526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792000" rtlCol="0" anchor="ctr" anchorCtr="1"/>
            <a:lstStyle/>
            <a:p>
              <a:pPr algn="ctr"/>
              <a:r>
                <a:rPr lang="de-DE" dirty="0" smtClean="0"/>
                <a:t>Forum</a:t>
              </a:r>
              <a:endParaRPr lang="de-DE" dirty="0"/>
            </a:p>
          </p:txBody>
        </p:sp>
        <p:sp>
          <p:nvSpPr>
            <p:cNvPr id="19" name="Smiley 18"/>
            <p:cNvSpPr/>
            <p:nvPr/>
          </p:nvSpPr>
          <p:spPr>
            <a:xfrm>
              <a:off x="1752600" y="2579914"/>
              <a:ext cx="381000" cy="391886"/>
            </a:xfrm>
            <a:prstGeom prst="smileyFac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09600" y="1295400"/>
            <a:ext cx="1752600" cy="838200"/>
            <a:chOff x="609600" y="1371600"/>
            <a:chExt cx="1752600" cy="838200"/>
          </a:xfrm>
        </p:grpSpPr>
        <p:sp>
          <p:nvSpPr>
            <p:cNvPr id="21" name="Auf der gleichen Seite des Rechtecks liegende Ecken abrunden 20"/>
            <p:cNvSpPr/>
            <p:nvPr/>
          </p:nvSpPr>
          <p:spPr>
            <a:xfrm rot="5400000">
              <a:off x="1066800" y="914400"/>
              <a:ext cx="838200" cy="17526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792000" rtlCol="0" anchor="ctr" anchorCtr="1"/>
            <a:lstStyle/>
            <a:p>
              <a:pPr algn="ctr"/>
              <a:r>
                <a:rPr lang="de-DE" dirty="0" err="1" smtClean="0"/>
                <a:t>How</a:t>
              </a:r>
              <a:r>
                <a:rPr lang="de-DE" dirty="0" smtClean="0"/>
                <a:t> To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 rot="697561">
              <a:off x="1731413" y="1454878"/>
              <a:ext cx="381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?</a:t>
              </a:r>
              <a:endParaRPr lang="de-DE" sz="4000" b="1" dirty="0"/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1079346" y="3048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2</a:t>
            </a:r>
            <a:endParaRPr lang="de-DE" sz="4000" b="1" dirty="0"/>
          </a:p>
        </p:txBody>
      </p:sp>
      <p:sp>
        <p:nvSpPr>
          <p:cNvPr id="27" name="Textfeld 5"/>
          <p:cNvSpPr txBox="1"/>
          <p:nvPr/>
        </p:nvSpPr>
        <p:spPr>
          <a:xfrm>
            <a:off x="1371600" y="446314"/>
            <a:ext cx="77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Welcome</a:t>
            </a:r>
          </a:p>
          <a:p>
            <a:r>
              <a:rPr lang="de-DE" sz="1200" dirty="0" smtClean="0"/>
              <a:t>Germany</a:t>
            </a:r>
            <a:endParaRPr lang="de-DE" sz="1200" dirty="0"/>
          </a:p>
        </p:txBody>
      </p:sp>
      <p:sp>
        <p:nvSpPr>
          <p:cNvPr id="28" name="Rechteck 6"/>
          <p:cNvSpPr/>
          <p:nvPr/>
        </p:nvSpPr>
        <p:spPr>
          <a:xfrm>
            <a:off x="3429000" y="446314"/>
            <a:ext cx="838200" cy="5334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Flagge X</a:t>
            </a:r>
            <a:endParaRPr lang="de-DE" sz="1400" dirty="0"/>
          </a:p>
        </p:txBody>
      </p:sp>
      <p:sp>
        <p:nvSpPr>
          <p:cNvPr id="29" name="Smiley 28"/>
          <p:cNvSpPr/>
          <p:nvPr/>
        </p:nvSpPr>
        <p:spPr>
          <a:xfrm>
            <a:off x="2819400" y="1447800"/>
            <a:ext cx="1600200" cy="152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uf der gleichen Seite des Rechtecks liegende Ecken abrunden 29"/>
          <p:cNvSpPr/>
          <p:nvPr/>
        </p:nvSpPr>
        <p:spPr>
          <a:xfrm>
            <a:off x="2819400" y="3048000"/>
            <a:ext cx="1600200" cy="1981200"/>
          </a:xfrm>
          <a:prstGeom prst="round2SameRect">
            <a:avLst>
              <a:gd name="adj1" fmla="val 30272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62111" y="12954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662111" y="19812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657348" y="26670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1662111" y="33528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657348" y="40386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662111" y="47244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F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0" y="1143000"/>
            <a:ext cx="685800" cy="403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609600" y="260840"/>
            <a:ext cx="4343400" cy="6324600"/>
          </a:xfrm>
          <a:prstGeom prst="roundRect">
            <a:avLst/>
          </a:prstGeom>
          <a:noFill/>
          <a:ln w="190500" cmpd="sng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uf der gleichen Seite des Rechtecks liegende Ecken abrunden 23"/>
          <p:cNvSpPr/>
          <p:nvPr/>
        </p:nvSpPr>
        <p:spPr>
          <a:xfrm rot="10800000">
            <a:off x="609600" y="5442474"/>
            <a:ext cx="4343400" cy="1143000"/>
          </a:xfrm>
          <a:prstGeom prst="round2SameRect">
            <a:avLst>
              <a:gd name="adj1" fmla="val 50000"/>
              <a:gd name="adj2" fmla="val 0"/>
            </a:avLst>
          </a:prstGeom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546840" y="5776544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3.33333E-6 -0.14445 " pathEditMode="relative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14444 " pathEditMode="relative" ptsTypes="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4445 L -0.10834 0.14445 " pathEditMode="relative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4445 L -0.10834 -0.14445 " pathEditMode="relative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834 0 " pathEditMode="relative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834 0 " pathEditMode="relative" ptsTypes="AA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4" presetClass="entr" presetSubtype="0" ac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4" presetClass="entr" presetSubtype="0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4" presetClass="entr" presetSubtype="0" ac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4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4" presetClass="entr" presetSubtype="0" ac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f der gleichen Seite des Rechtecks liegende Ecken abrunden 1"/>
          <p:cNvSpPr/>
          <p:nvPr/>
        </p:nvSpPr>
        <p:spPr>
          <a:xfrm>
            <a:off x="685800" y="304800"/>
            <a:ext cx="4191000" cy="7620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uf der gleichen Seite des Rechtecks liegende Ecken abrunden 3"/>
          <p:cNvSpPr/>
          <p:nvPr/>
        </p:nvSpPr>
        <p:spPr>
          <a:xfrm rot="5400000">
            <a:off x="533400" y="3276600"/>
            <a:ext cx="838200" cy="838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792000" rtlCol="0" anchor="ctr" anchorCtr="1"/>
          <a:lstStyle/>
          <a:p>
            <a:pPr algn="ctr"/>
            <a:endParaRPr lang="de-DE" dirty="0"/>
          </a:p>
        </p:txBody>
      </p:sp>
      <p:grpSp>
        <p:nvGrpSpPr>
          <p:cNvPr id="5" name="Gruppieren 19"/>
          <p:cNvGrpSpPr/>
          <p:nvPr/>
        </p:nvGrpSpPr>
        <p:grpSpPr>
          <a:xfrm rot="19058239">
            <a:off x="822374" y="3501353"/>
            <a:ext cx="266645" cy="508698"/>
            <a:chOff x="5943603" y="1676403"/>
            <a:chExt cx="609600" cy="1142999"/>
          </a:xfrm>
        </p:grpSpPr>
        <p:sp>
          <p:nvSpPr>
            <p:cNvPr id="6" name="Zylinder 5"/>
            <p:cNvSpPr/>
            <p:nvPr/>
          </p:nvSpPr>
          <p:spPr>
            <a:xfrm rot="10800000">
              <a:off x="6172200" y="2209801"/>
              <a:ext cx="152401" cy="609601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943603" y="1676403"/>
              <a:ext cx="609600" cy="60960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Auf der gleichen Seite des Rechtecks liegende Ecken abrunden 8"/>
          <p:cNvSpPr/>
          <p:nvPr/>
        </p:nvSpPr>
        <p:spPr>
          <a:xfrm rot="5400000">
            <a:off x="533400" y="4267200"/>
            <a:ext cx="838200" cy="838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792000" rtlCol="0" anchor="ctr" anchorCtr="1"/>
          <a:lstStyle/>
          <a:p>
            <a:pPr algn="ctr"/>
            <a:endParaRPr lang="de-DE" dirty="0"/>
          </a:p>
        </p:txBody>
      </p:sp>
      <p:grpSp>
        <p:nvGrpSpPr>
          <p:cNvPr id="10" name="Gruppieren 25"/>
          <p:cNvGrpSpPr/>
          <p:nvPr/>
        </p:nvGrpSpPr>
        <p:grpSpPr>
          <a:xfrm>
            <a:off x="762000" y="4419600"/>
            <a:ext cx="533400" cy="533400"/>
            <a:chOff x="5486400" y="1828800"/>
            <a:chExt cx="1981200" cy="1981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Sonne 10"/>
            <p:cNvSpPr/>
            <p:nvPr/>
          </p:nvSpPr>
          <p:spPr>
            <a:xfrm>
              <a:off x="5791200" y="2090058"/>
              <a:ext cx="1371600" cy="1447800"/>
            </a:xfrm>
            <a:prstGeom prst="su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leichschenkliges Dreieck 11"/>
            <p:cNvSpPr/>
            <p:nvPr/>
          </p:nvSpPr>
          <p:spPr>
            <a:xfrm>
              <a:off x="6324600" y="1828800"/>
              <a:ext cx="304800" cy="8382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/>
            <p:cNvSpPr/>
            <p:nvPr/>
          </p:nvSpPr>
          <p:spPr>
            <a:xfrm rot="5400000">
              <a:off x="6896100" y="2400300"/>
              <a:ext cx="304800" cy="8382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Gleichschenkliges Dreieck 13"/>
            <p:cNvSpPr/>
            <p:nvPr/>
          </p:nvSpPr>
          <p:spPr>
            <a:xfrm rot="10800000">
              <a:off x="6324601" y="2971800"/>
              <a:ext cx="304800" cy="8382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Gleichschenkliges Dreieck 14"/>
            <p:cNvSpPr/>
            <p:nvPr/>
          </p:nvSpPr>
          <p:spPr>
            <a:xfrm rot="16200000">
              <a:off x="5753100" y="2400300"/>
              <a:ext cx="304800" cy="8382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Auf der gleichen Seite des Rechtecks liegende Ecken abrunden 16"/>
          <p:cNvSpPr/>
          <p:nvPr/>
        </p:nvSpPr>
        <p:spPr>
          <a:xfrm rot="5400000">
            <a:off x="533400" y="1295400"/>
            <a:ext cx="838200" cy="838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792000" rtlCol="0" anchor="ctr" anchorCtr="1"/>
          <a:lstStyle/>
          <a:p>
            <a:pPr algn="ctr"/>
            <a:endParaRPr lang="de-DE" dirty="0"/>
          </a:p>
        </p:txBody>
      </p:sp>
      <p:sp>
        <p:nvSpPr>
          <p:cNvPr id="18" name="Smiley 17"/>
          <p:cNvSpPr/>
          <p:nvPr/>
        </p:nvSpPr>
        <p:spPr>
          <a:xfrm>
            <a:off x="762000" y="1513114"/>
            <a:ext cx="381000" cy="391886"/>
          </a:xfrm>
          <a:prstGeom prst="smileyFac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uf der gleichen Seite des Rechtecks liegende Ecken abrunden 19"/>
          <p:cNvSpPr/>
          <p:nvPr/>
        </p:nvSpPr>
        <p:spPr>
          <a:xfrm rot="5400000">
            <a:off x="533400" y="2286000"/>
            <a:ext cx="838200" cy="8382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792000" rtlCol="0" anchor="ctr" anchorCtr="1"/>
          <a:lstStyle/>
          <a:p>
            <a:pPr algn="ctr"/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 rot="697561">
            <a:off x="740813" y="2369278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?</a:t>
            </a:r>
            <a:endParaRPr lang="de-DE" sz="40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1079346" y="3048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2</a:t>
            </a:r>
            <a:endParaRPr lang="de-DE" sz="4000" b="1" dirty="0"/>
          </a:p>
        </p:txBody>
      </p:sp>
      <p:sp>
        <p:nvSpPr>
          <p:cNvPr id="25" name="Textfeld 5"/>
          <p:cNvSpPr txBox="1"/>
          <p:nvPr/>
        </p:nvSpPr>
        <p:spPr>
          <a:xfrm>
            <a:off x="1371600" y="446314"/>
            <a:ext cx="77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Welcome</a:t>
            </a:r>
          </a:p>
          <a:p>
            <a:r>
              <a:rPr lang="de-DE" sz="1200" dirty="0" smtClean="0"/>
              <a:t>Germany</a:t>
            </a:r>
            <a:endParaRPr lang="de-DE" sz="1200" dirty="0"/>
          </a:p>
        </p:txBody>
      </p:sp>
      <p:sp>
        <p:nvSpPr>
          <p:cNvPr id="26" name="Rechteck 6"/>
          <p:cNvSpPr/>
          <p:nvPr/>
        </p:nvSpPr>
        <p:spPr>
          <a:xfrm>
            <a:off x="3429000" y="446314"/>
            <a:ext cx="838200" cy="533400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Flagge X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1662111" y="12954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662111" y="19812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657348" y="26670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662111" y="33528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657348" y="40386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662111" y="4724400"/>
            <a:ext cx="29718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Thread F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09600" y="260840"/>
            <a:ext cx="4343400" cy="6324600"/>
          </a:xfrm>
          <a:prstGeom prst="roundRect">
            <a:avLst/>
          </a:prstGeom>
          <a:noFill/>
          <a:ln w="190500" cmpd="sng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659308" y="1828800"/>
            <a:ext cx="2971800" cy="3429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Beispieltext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Auf der gleichen Seite des Rechtecks liegende Ecken abrunden 21"/>
          <p:cNvSpPr/>
          <p:nvPr/>
        </p:nvSpPr>
        <p:spPr>
          <a:xfrm rot="10800000">
            <a:off x="609600" y="5442474"/>
            <a:ext cx="4343400" cy="1143000"/>
          </a:xfrm>
          <a:prstGeom prst="round2SameRect">
            <a:avLst>
              <a:gd name="adj1" fmla="val 50000"/>
              <a:gd name="adj2" fmla="val 0"/>
            </a:avLst>
          </a:prstGeom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2546840" y="5776544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86 " pathEditMode="relative" ptsTypes="AA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Bildschirmpräsentation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 Theme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Karhof, Tobias</dc:creator>
  <cp:lastModifiedBy>Tobias Karhof</cp:lastModifiedBy>
  <cp:revision>46</cp:revision>
  <dcterms:created xsi:type="dcterms:W3CDTF">2006-08-16T00:00:00Z</dcterms:created>
  <dcterms:modified xsi:type="dcterms:W3CDTF">2015-10-23T10:48:36Z</dcterms:modified>
</cp:coreProperties>
</file>