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 Remus" initials="NR" lastIdx="2" clrIdx="0">
    <p:extLst>
      <p:ext uri="{19B8F6BF-5375-455C-9EA6-DF929625EA0E}">
        <p15:presenceInfo xmlns:p15="http://schemas.microsoft.com/office/powerpoint/2012/main" userId="Nico Rem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50kmB-TJK6Xw0r75hVIzceQyEiV0U4sFv5zzQRw8Fg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652285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611302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Content Kategorie Page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als Titel auf Kategorie Page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3264061" y="6538128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528122" y="652285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3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Verfassen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anlegen</a:t>
            </a:r>
          </a:p>
        </p:txBody>
      </p:sp>
    </p:spTree>
    <p:extLst>
      <p:ext uri="{BB962C8B-B14F-4D97-AF65-F5344CB8AC3E}">
        <p14:creationId xmlns:p14="http://schemas.microsoft.com/office/powerpoint/2010/main" val="24435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bundesländer</a:t>
            </a:r>
            <a:r>
              <a:rPr lang="de-DE" dirty="0"/>
              <a:t>							-&gt; Übersichtsseite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Hessen								Berlin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Bundesland1 -&gt; Startseite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Flüchtlingsunterkünfte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Vereine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Aktuelles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allgemeine 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was wir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wer wir sind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warum </a:t>
            </a:r>
            <a:r>
              <a:rPr lang="de-DE" dirty="0" err="1"/>
              <a:t>etc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vom verein bestimmt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Aktuelles(schwarzes Brett)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Freizeitgestaltung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Formulare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Städte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Formulare(spezielle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76177" y="5881511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Auszug aus dem RA-08 Ergebnis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0993" y="1894592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40993" y="3928533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258756" y="1501422"/>
            <a:ext cx="3488266" cy="370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Dieses beiden </a:t>
            </a:r>
            <a:r>
              <a:rPr lang="de-DE" dirty="0" err="1" smtClean="0"/>
              <a:t>seiten</a:t>
            </a:r>
            <a:r>
              <a:rPr lang="de-DE" dirty="0" smtClean="0"/>
              <a:t>, stellen keine Unabhängigen </a:t>
            </a:r>
            <a:r>
              <a:rPr lang="de-DE" dirty="0" err="1" smtClean="0"/>
              <a:t>subpages</a:t>
            </a:r>
            <a:r>
              <a:rPr lang="de-DE" dirty="0" smtClean="0"/>
              <a:t> dar, sondern sind die entsprechenden Startseiten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4605867" y="1151467"/>
            <a:ext cx="2878666" cy="158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5486400" y="2483556"/>
            <a:ext cx="2150533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 bei Anlegen durch den Poweruser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Standort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Titel/Thema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76" y="4706112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Verein kann auf seinem </a:t>
            </a:r>
            <a:r>
              <a:rPr lang="de-DE" dirty="0" err="1" smtClean="0"/>
              <a:t>Wikibereich</a:t>
            </a:r>
            <a:r>
              <a:rPr lang="de-DE" dirty="0" smtClean="0"/>
              <a:t> neue Artikel anlegen, muss dabei angeben, für welchen Standort dieser Content gilt, in welchen Themenbereich/Titel der Artikel gehört, eine </a:t>
            </a:r>
            <a:r>
              <a:rPr lang="de-DE" dirty="0" err="1" smtClean="0"/>
              <a:t>max</a:t>
            </a:r>
            <a:r>
              <a:rPr lang="de-DE" dirty="0" smtClean="0"/>
              <a:t> 200 </a:t>
            </a:r>
            <a:r>
              <a:rPr lang="de-DE" dirty="0" err="1" smtClean="0"/>
              <a:t>char</a:t>
            </a:r>
            <a:r>
              <a:rPr lang="de-DE" dirty="0" smtClean="0"/>
              <a:t> lange Zusammenfassung und der </a:t>
            </a:r>
            <a:r>
              <a:rPr lang="de-DE" dirty="0" err="1" smtClean="0"/>
              <a:t>eigendliche</a:t>
            </a:r>
            <a:r>
              <a:rPr lang="de-DE" dirty="0" smtClean="0"/>
              <a:t> 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8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316224" y="2316480"/>
            <a:ext cx="21214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22976" y="4083191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22976" y="2101991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22976" y="2645664"/>
            <a:ext cx="4986528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 Region + mehr-Taste den ganzen Eintrag sehen zu können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22976" y="4718304"/>
            <a:ext cx="4986528" cy="1255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diesen Verein + mehr-Taste den ganzen Eintrag sehen zu können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316224" y="3505200"/>
            <a:ext cx="193852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31556" y="1828800"/>
            <a:ext cx="5294489" cy="431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 Frage: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Füllalgorithmus für Default </a:t>
            </a:r>
            <a:r>
              <a:rPr lang="de-DE" dirty="0" err="1" smtClean="0"/>
              <a:t>befüllung</a:t>
            </a:r>
            <a:r>
              <a:rPr lang="de-DE" dirty="0" smtClean="0"/>
              <a:t>, evtl. nur pflege im Livesystem</a:t>
            </a:r>
            <a:endParaRPr lang="de-DE" dirty="0"/>
          </a:p>
        </p:txBody>
      </p:sp>
      <p:sp>
        <p:nvSpPr>
          <p:cNvPr id="16" name="Rechteck 15">
            <a:hlinkClick r:id="rId2"/>
          </p:cNvPr>
          <p:cNvSpPr/>
          <p:nvPr/>
        </p:nvSpPr>
        <p:spPr>
          <a:xfrm>
            <a:off x="838200" y="5633156"/>
            <a:ext cx="4569178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hlinkClick r:id="rId2"/>
              </a:rPr>
              <a:t>Fallbeispiel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7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</a:t>
            </a:r>
            <a:r>
              <a:rPr lang="de-DE" dirty="0"/>
              <a:t>B</a:t>
            </a:r>
            <a:r>
              <a:rPr lang="de-DE" dirty="0" smtClean="0"/>
              <a:t>ereich des Vereins werden </a:t>
            </a:r>
            <a:r>
              <a:rPr lang="de-DE" dirty="0" err="1" smtClean="0"/>
              <a:t>sämmtliche</a:t>
            </a:r>
            <a:r>
              <a:rPr lang="de-DE" dirty="0" smtClean="0"/>
              <a:t> Artikel </a:t>
            </a:r>
            <a:r>
              <a:rPr lang="de-DE" dirty="0" err="1" smtClean="0"/>
              <a:t>indeziert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einem Aufruf(mehr) über die schwarzen Bretter wird in den </a:t>
            </a:r>
            <a:r>
              <a:rPr lang="de-DE" dirty="0" err="1" smtClean="0"/>
              <a:t>Vereinsberich</a:t>
            </a:r>
            <a:r>
              <a:rPr lang="de-DE" dirty="0" smtClean="0"/>
              <a:t> weitergeleitet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8734" y="3611301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935392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2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8734" y="4618299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4942390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3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78734" y="562529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4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8734" y="5949388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4 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in Dashboard/Schwarzes Brett Preview</a:t>
            </a:r>
          </a:p>
        </p:txBody>
      </p:sp>
    </p:spTree>
    <p:extLst>
      <p:ext uri="{BB962C8B-B14F-4D97-AF65-F5344CB8AC3E}">
        <p14:creationId xmlns:p14="http://schemas.microsoft.com/office/powerpoint/2010/main" val="25346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611302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Langtext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ganz angezeigt</a:t>
            </a:r>
          </a:p>
        </p:txBody>
      </p:sp>
    </p:spTree>
    <p:extLst>
      <p:ext uri="{BB962C8B-B14F-4D97-AF65-F5344CB8AC3E}">
        <p14:creationId xmlns:p14="http://schemas.microsoft.com/office/powerpoint/2010/main" val="2163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78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PowerPoint-Präsentation</vt:lpstr>
      <vt:lpstr>Sicht bei Anlegen durch den Poweruser</vt:lpstr>
      <vt:lpstr>Datenbank</vt:lpstr>
      <vt:lpstr>Datenbank</vt:lpstr>
      <vt:lpstr>Vereinsbereich</vt:lpstr>
      <vt:lpstr>Schwarzes Brett</vt:lpstr>
      <vt:lpstr>Schwarzes Brett</vt:lpstr>
      <vt:lpstr>Schwarzes Brett</vt:lpstr>
      <vt:lpstr>Schwarzes Brett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22</cp:revision>
  <dcterms:created xsi:type="dcterms:W3CDTF">2015-11-30T09:06:33Z</dcterms:created>
  <dcterms:modified xsi:type="dcterms:W3CDTF">2015-12-02T10:29:16Z</dcterms:modified>
</cp:coreProperties>
</file>