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3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1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5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4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3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39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9" indent="0">
              <a:buNone/>
              <a:defRPr sz="900"/>
            </a:lvl8pPr>
            <a:lvl9pPr marL="365728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39" indent="0">
              <a:buNone/>
              <a:defRPr sz="2000"/>
            </a:lvl5pPr>
            <a:lvl6pPr marL="2285799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90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39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9" indent="0">
              <a:buNone/>
              <a:defRPr sz="900"/>
            </a:lvl8pPr>
            <a:lvl9pPr marL="365728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4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D7A9-22BD-44A6-AE64-44704A15036B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7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hyperlink" Target="https://www.google.de/url?sa=t&amp;rct=j&amp;q=&amp;esrc=s&amp;source=web&amp;cd=3&amp;cad=rja&amp;uact=8&amp;ved=0ahUKEwj9gNWa-6TJAhWDVT4KHViMDzEQFggwMAI&amp;url=http%3A%2F%2Faktiv.fluechtlingsrat-bw.de%2Finformationen-ansicht%2Fmaterialien-zu-den-fortbildungen-in-2015.html%3Ffile%3Dfiles%2FAktiv-Dateien%2FDokumente%2FMaterialien%2520Fortbildungen%2F03%2520Asylverfahren%2520schriftliches%2520Verfahren%2520Syrien%2520Fragebogen.pdf&amp;usg=AFQjCNHsz0NkCzRqRE16zRsxHv0yYfBL2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ktion-mensch.de/.imaging/stk/am-theme-2013/desktop-img282/dam/leichte_sprache_icons_rechtebis_2015_12_31/Mitmachen_Leichte_Sprache/Antrag_Leichte_Sprache/jcr:content/Antrag_Leichte_Sprache.jpg.2014-09-25-09-15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10" y="4725143"/>
            <a:ext cx="306993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3" y="4878706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Asyantrag</a:t>
            </a:r>
            <a:r>
              <a:rPr lang="de-DE" dirty="0" smtClean="0">
                <a:solidFill>
                  <a:schemeClr val="tx1"/>
                </a:solidFill>
              </a:rPr>
              <a:t> stellen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Wo?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in jeder Behörde oder der Polizei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golz-art.de/pics/de_fl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3" y="1995488"/>
            <a:ext cx="4762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3293861" y="404664"/>
            <a:ext cx="2556284" cy="3604386"/>
          </a:xfrm>
          <a:prstGeom prst="downArrow">
            <a:avLst>
              <a:gd name="adj1" fmla="val 43488"/>
              <a:gd name="adj2" fmla="val 62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de-DE" sz="2000" b="1" dirty="0" smtClean="0"/>
              <a:t>Ankunft in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6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deutschlandfunk.de/media/thumbs/c/c9532388c20b06c10066604c1e792fcfv1_max_755x425_b3535db83dc50e27c1bb1392364c95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626272" cy="3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647563" y="404664"/>
            <a:ext cx="7848871" cy="1512168"/>
          </a:xfrm>
          <a:prstGeom prst="downArrow">
            <a:avLst>
              <a:gd name="adj1" fmla="val 46109"/>
              <a:gd name="adj2" fmla="val 365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de-DE" sz="2000" dirty="0"/>
              <a:t>Erstaufnahmeeinrichtung </a:t>
            </a:r>
            <a:endParaRPr lang="de-DE" sz="2000" b="1" dirty="0"/>
          </a:p>
        </p:txBody>
      </p:sp>
      <p:pic>
        <p:nvPicPr>
          <p:cNvPr id="1032" name="Picture 8" descr="Datei:DRK Logo2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273231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izei_logo_kle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7665"/>
            <a:ext cx="1859836" cy="9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unten 12"/>
          <p:cNvSpPr/>
          <p:nvPr/>
        </p:nvSpPr>
        <p:spPr>
          <a:xfrm>
            <a:off x="2111631" y="4077072"/>
            <a:ext cx="4920731" cy="1132512"/>
          </a:xfrm>
          <a:prstGeom prst="downArrow">
            <a:avLst>
              <a:gd name="adj1" fmla="val 22517"/>
              <a:gd name="adj2" fmla="val 529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endParaRPr lang="de-DE" sz="2000" b="1" dirty="0"/>
          </a:p>
        </p:txBody>
      </p:sp>
      <p:sp>
        <p:nvSpPr>
          <p:cNvPr id="6" name="Rechteck 5"/>
          <p:cNvSpPr/>
          <p:nvPr/>
        </p:nvSpPr>
        <p:spPr>
          <a:xfrm>
            <a:off x="3218999" y="4590026"/>
            <a:ext cx="270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Registrierung / Anmeldung</a:t>
            </a:r>
            <a:endParaRPr lang="de-DE" b="1" dirty="0"/>
          </a:p>
        </p:txBody>
      </p:sp>
      <p:sp>
        <p:nvSpPr>
          <p:cNvPr id="20" name="180-Grad-Pfeil 19"/>
          <p:cNvSpPr/>
          <p:nvPr/>
        </p:nvSpPr>
        <p:spPr>
          <a:xfrm rot="5400000" flipV="1">
            <a:off x="1365548" y="4815800"/>
            <a:ext cx="1726198" cy="18063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799" y="608339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fluchtgründe </a:t>
            </a:r>
          </a:p>
        </p:txBody>
      </p:sp>
      <p:pic>
        <p:nvPicPr>
          <p:cNvPr id="1036" name="Picture 12" descr="fragezeichen-maennchen-line.png (190×19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633881"/>
            <a:ext cx="180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1530-1_0070.jpg (514×325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40" y="5211836"/>
            <a:ext cx="2243616" cy="14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21"/>
          <p:cNvSpPr/>
          <p:nvPr/>
        </p:nvSpPr>
        <p:spPr>
          <a:xfrm>
            <a:off x="4207136" y="5921150"/>
            <a:ext cx="2165064" cy="647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Aufenthalt</a:t>
            </a:r>
            <a:endParaRPr lang="de-DE" dirty="0"/>
          </a:p>
        </p:txBody>
      </p:sp>
      <p:pic>
        <p:nvPicPr>
          <p:cNvPr id="1044" name="Picture 20" descr="29204-d3e052522446ed03a184815369d01b85.jpg (35×3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62" y="5916776"/>
            <a:ext cx="670743" cy="6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 descr="http://www.bamf.de/SharedDocs/Bilder/DE/Content/Asyl/Sonstige/ablauf-asylverfahren.png?__blob=poster&amp;v=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4108"/>
            <a:ext cx="4392488" cy="632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www.bmas.de/SharedDocs/Bilder/DE/Logos/logo-bamf.jpg?__blob=normal&amp;v=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11" y="5037411"/>
            <a:ext cx="2651117" cy="14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www.aktion-mensch.de/.imaging/stk/am-theme-2013/desktop-img282/dam/leichte_sprache_icons_rechtebis_2015_12_31/Mitmachen_Leichte_Sprache/Antrag_Leichte_Sprache/jcr:content/Antrag_Leichte_Sprache.jpg.2014-09-25-09-15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62228"/>
            <a:ext cx="28337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5567" y="417483"/>
            <a:ext cx="7532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Sie sind </a:t>
            </a:r>
            <a:r>
              <a:rPr lang="de-DE" sz="2000" b="1" u="sng" dirty="0" smtClean="0"/>
              <a:t>nicht</a:t>
            </a:r>
            <a:r>
              <a:rPr lang="de-DE" sz="2000" dirty="0" smtClean="0"/>
              <a:t> </a:t>
            </a:r>
            <a:r>
              <a:rPr lang="de-DE" dirty="0" smtClean="0"/>
              <a:t>aus Syrien</a:t>
            </a:r>
            <a:r>
              <a:rPr lang="de-DE" dirty="0"/>
              <a:t>, Eritrea oder Christ, </a:t>
            </a:r>
            <a:r>
              <a:rPr lang="de-DE" dirty="0" err="1"/>
              <a:t>Mandäer</a:t>
            </a:r>
            <a:r>
              <a:rPr lang="de-DE" dirty="0"/>
              <a:t>, </a:t>
            </a:r>
            <a:r>
              <a:rPr lang="de-DE" dirty="0" err="1"/>
              <a:t>Yezid</a:t>
            </a:r>
            <a:r>
              <a:rPr lang="de-DE" dirty="0"/>
              <a:t> aus dem </a:t>
            </a:r>
            <a:r>
              <a:rPr lang="de-DE" dirty="0" smtClean="0"/>
              <a:t>Irak sind. </a:t>
            </a:r>
            <a:endParaRPr lang="de-DE" dirty="0"/>
          </a:p>
        </p:txBody>
      </p:sp>
      <p:sp>
        <p:nvSpPr>
          <p:cNvPr id="6" name="AutoShape 2" descr="Bildergebnis für Syri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Bildergebnis für Syri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Bildergebnis für Syri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79" y="851168"/>
            <a:ext cx="1048077" cy="69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Bildergebnis für ira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17" y="845052"/>
            <a:ext cx="1051996" cy="69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08" y="845053"/>
            <a:ext cx="1068536" cy="71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976937" y="2564904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Normalen Asylantrag</a:t>
            </a:r>
            <a:endParaRPr lang="de-DE" dirty="0"/>
          </a:p>
        </p:txBody>
      </p:sp>
      <p:sp>
        <p:nvSpPr>
          <p:cNvPr id="13" name="Rechteckiger Pfeil 12"/>
          <p:cNvSpPr/>
          <p:nvPr/>
        </p:nvSpPr>
        <p:spPr>
          <a:xfrm rot="10800000">
            <a:off x="7134076" y="3429000"/>
            <a:ext cx="1368152" cy="27363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H="1">
            <a:off x="3052808" y="817593"/>
            <a:ext cx="5479632" cy="7382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hteckiger Pfeil 26"/>
          <p:cNvSpPr/>
          <p:nvPr/>
        </p:nvSpPr>
        <p:spPr>
          <a:xfrm flipV="1">
            <a:off x="917575" y="950228"/>
            <a:ext cx="1022527" cy="232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3016" y="2472571"/>
            <a:ext cx="359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persönliches Anhörungsgespräch zwischen Asylbewerbern und Entscheidern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4135345" y="2751311"/>
            <a:ext cx="1588784" cy="53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www.aktion-mensch.de/.imaging/stk/am-theme-2013/desktop-img282/dam/leichte_sprache_icons_rechtebis_2015_12_31/Mitmachen_Leichte_Sprache/Antrag_Leichte_Sprache/jcr:content/Antrag_Leichte_Sprache.jpg.2014-09-25-09-15-1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3" y="2852935"/>
            <a:ext cx="306993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.clipartpanda.com/turbo-clipart-lumaca-turbo-clip-art_4215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5656" y="3000190"/>
            <a:ext cx="1685146" cy="100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32599" y="432872"/>
            <a:ext cx="707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Sie sind aus </a:t>
            </a:r>
            <a:r>
              <a:rPr lang="de-DE" b="1" dirty="0" smtClean="0"/>
              <a:t>Syrien</a:t>
            </a:r>
            <a:r>
              <a:rPr lang="de-DE" dirty="0"/>
              <a:t>, </a:t>
            </a:r>
            <a:r>
              <a:rPr lang="de-DE" b="1" dirty="0"/>
              <a:t>Eritrea</a:t>
            </a:r>
            <a:r>
              <a:rPr lang="de-DE" dirty="0"/>
              <a:t> oder Christ, </a:t>
            </a:r>
            <a:r>
              <a:rPr lang="de-DE" dirty="0" err="1"/>
              <a:t>Mandäer</a:t>
            </a:r>
            <a:r>
              <a:rPr lang="de-DE" dirty="0"/>
              <a:t>, </a:t>
            </a:r>
            <a:r>
              <a:rPr lang="de-DE" dirty="0" err="1"/>
              <a:t>Yezid</a:t>
            </a:r>
            <a:r>
              <a:rPr lang="de-DE" dirty="0"/>
              <a:t> aus dem </a:t>
            </a:r>
            <a:r>
              <a:rPr lang="de-DE" b="1" dirty="0" smtClean="0"/>
              <a:t>Irak</a:t>
            </a:r>
            <a:r>
              <a:rPr lang="de-DE" dirty="0" smtClean="0"/>
              <a:t> sind. </a:t>
            </a:r>
            <a:endParaRPr lang="de-D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02" y="996135"/>
            <a:ext cx="1685145" cy="11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Bildergebnis für ira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7" y="990019"/>
            <a:ext cx="1691446" cy="11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23" y="990020"/>
            <a:ext cx="1718039" cy="114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iger Pfeil 8"/>
          <p:cNvSpPr/>
          <p:nvPr/>
        </p:nvSpPr>
        <p:spPr>
          <a:xfrm rot="5400000">
            <a:off x="5547760" y="2542440"/>
            <a:ext cx="1391752" cy="23293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180-Grad-Pfeil 9"/>
          <p:cNvSpPr/>
          <p:nvPr/>
        </p:nvSpPr>
        <p:spPr>
          <a:xfrm rot="5400000" flipV="1">
            <a:off x="31874" y="1921668"/>
            <a:ext cx="2376264" cy="1214463"/>
          </a:xfrm>
          <a:prstGeom prst="uturnArrow">
            <a:avLst>
              <a:gd name="adj1" fmla="val 31566"/>
              <a:gd name="adj2" fmla="val 25000"/>
              <a:gd name="adj3" fmla="val 25000"/>
              <a:gd name="adj4" fmla="val 43750"/>
              <a:gd name="adj5" fmla="val 90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691680" y="2630858"/>
            <a:ext cx="269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beschleunigten Asylantrag 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508104" y="4437112"/>
            <a:ext cx="305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persönliches Anhörungsgespräch zwischen Asylbewerbern und Entscheidern</a:t>
            </a:r>
            <a:endParaRPr lang="de-DE" dirty="0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580112" y="4437112"/>
            <a:ext cx="2880320" cy="12003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7" descr="http://www.bmas.de/SharedDocs/Bilder/DE/Logos/logo-bamf.jpg?__blob=normal&amp;v=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87" y="5277535"/>
            <a:ext cx="2651117" cy="14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iger Pfeil 20"/>
          <p:cNvSpPr/>
          <p:nvPr/>
        </p:nvSpPr>
        <p:spPr>
          <a:xfrm rot="10800000">
            <a:off x="4283968" y="5733256"/>
            <a:ext cx="3024336" cy="429002"/>
          </a:xfrm>
          <a:prstGeom prst="bentArrow">
            <a:avLst>
              <a:gd name="adj1" fmla="val 76168"/>
              <a:gd name="adj2" fmla="val 50000"/>
              <a:gd name="adj3" fmla="val 50000"/>
              <a:gd name="adj4" fmla="val 57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Aras</dc:creator>
  <cp:lastModifiedBy>Aras</cp:lastModifiedBy>
  <cp:revision>17</cp:revision>
  <dcterms:created xsi:type="dcterms:W3CDTF">2015-12-06T21:57:57Z</dcterms:created>
  <dcterms:modified xsi:type="dcterms:W3CDTF">2015-12-09T12:16:08Z</dcterms:modified>
</cp:coreProperties>
</file>