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1" r:id="rId6"/>
    <p:sldId id="262" r:id="rId7"/>
    <p:sldId id="264" r:id="rId8"/>
    <p:sldId id="25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33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96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87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40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95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22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73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7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27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13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38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AC338-7880-462F-A8B6-FF73D39380B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66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RA – 35</a:t>
            </a:r>
            <a:br>
              <a:rPr lang="de-DE" dirty="0" smtClean="0"/>
            </a:br>
            <a:r>
              <a:rPr lang="de-DE" dirty="0" smtClean="0"/>
              <a:t>Schwarzes Brett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97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87022" y="259645"/>
            <a:ext cx="85569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 smtClean="0"/>
          </a:p>
          <a:p>
            <a:r>
              <a:rPr lang="de-DE" dirty="0" smtClean="0"/>
              <a:t>Ziel:</a:t>
            </a:r>
          </a:p>
          <a:p>
            <a:endParaRPr lang="de-DE" dirty="0" smtClean="0"/>
          </a:p>
          <a:p>
            <a:r>
              <a:rPr lang="de-DE" dirty="0" smtClean="0"/>
              <a:t>- komplettes Lösungsdesign zum "Schwarzem Brett je Standort" erstellen</a:t>
            </a:r>
          </a:p>
          <a:p>
            <a:r>
              <a:rPr lang="de-DE" dirty="0" smtClean="0"/>
              <a:t>- Struktur/Aufbau der </a:t>
            </a:r>
            <a:r>
              <a:rPr lang="de-DE" dirty="0" err="1" smtClean="0"/>
              <a:t>Wikiseiten</a:t>
            </a:r>
            <a:r>
              <a:rPr lang="de-DE" dirty="0" smtClean="0"/>
              <a:t> mit entsprechenden Inhaltsvorgaben</a:t>
            </a:r>
          </a:p>
          <a:p>
            <a:endParaRPr lang="de-DE" dirty="0" smtClean="0"/>
          </a:p>
          <a:p>
            <a:r>
              <a:rPr lang="de-DE" dirty="0" smtClean="0"/>
              <a:t>Anforderungen:</a:t>
            </a:r>
          </a:p>
          <a:p>
            <a:r>
              <a:rPr lang="de-DE" dirty="0" smtClean="0"/>
              <a:t>- Vereine und Betreiber der lokalen Aufnahmeeinrichtungen können diese Bearbeiten</a:t>
            </a:r>
          </a:p>
          <a:p>
            <a:r>
              <a:rPr lang="de-DE" dirty="0" smtClean="0"/>
              <a:t>- Umsetzung in Wiki Seiten</a:t>
            </a:r>
          </a:p>
          <a:p>
            <a:r>
              <a:rPr lang="de-DE" dirty="0" smtClean="0"/>
              <a:t>- übersichtlich</a:t>
            </a:r>
          </a:p>
          <a:p>
            <a:r>
              <a:rPr lang="de-DE" dirty="0" smtClean="0"/>
              <a:t>- Struktur anpassen falls benötigt in Absprache mit RA-08 TEAM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6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Beschreibung Usersicht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Das schwarze Brett wird in drei Ebenen Aufgebaut:</a:t>
            </a:r>
          </a:p>
          <a:p>
            <a:pPr marL="514350" indent="-514350">
              <a:buAutoNum type="arabicPeriod"/>
            </a:pPr>
            <a:r>
              <a:rPr lang="de-DE" dirty="0" smtClean="0"/>
              <a:t>Themensicht</a:t>
            </a:r>
          </a:p>
          <a:p>
            <a:pPr marL="514350" indent="-514350">
              <a:buAutoNum type="arabicPeriod"/>
            </a:pPr>
            <a:r>
              <a:rPr lang="de-DE" dirty="0" smtClean="0"/>
              <a:t>Anbietersicht</a:t>
            </a:r>
          </a:p>
          <a:p>
            <a:pPr marL="514350" indent="-514350">
              <a:buAutoNum type="arabicPeriod"/>
            </a:pPr>
            <a:r>
              <a:rPr lang="de-DE" dirty="0" err="1" smtClean="0"/>
              <a:t>Threatcontent</a:t>
            </a:r>
            <a:r>
              <a:rPr lang="de-DE" dirty="0" smtClean="0"/>
              <a:t> des Anbieters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231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Interface Usersicht – Ebene 1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049867" y="1986844"/>
            <a:ext cx="6412089" cy="4605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049866" y="1343378"/>
            <a:ext cx="6491112" cy="598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6096000" y="1398980"/>
            <a:ext cx="293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Pageheader mit Menüleisten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636889" y="3034065"/>
            <a:ext cx="2980266" cy="42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Thema 1 (Wohnungen)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636889" y="3544710"/>
            <a:ext cx="2980266" cy="42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Thema 2 (</a:t>
            </a:r>
            <a:r>
              <a:rPr lang="de-DE" dirty="0" err="1" smtClean="0"/>
              <a:t>Ärtzte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625600" y="4055355"/>
            <a:ext cx="2980266" cy="42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Thema 3 (Behörden)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625600" y="4571644"/>
            <a:ext cx="2980266" cy="42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Thema 4 (…)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636889" y="5076645"/>
            <a:ext cx="2980266" cy="42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Thema 5 (…)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2065867" y="2336800"/>
            <a:ext cx="4030133" cy="564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1625600" y="2203979"/>
            <a:ext cx="5034844" cy="48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Ortsbezeichung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191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Interface Usersicht – Ebene 2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049867" y="1986844"/>
            <a:ext cx="6412089" cy="4605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049866" y="1343378"/>
            <a:ext cx="6491112" cy="598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6096000" y="1398980"/>
            <a:ext cx="293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Pageheader mit Menüleisten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636889" y="2793645"/>
            <a:ext cx="2980266" cy="42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Thema 1 (Wohnungen)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636889" y="3544710"/>
            <a:ext cx="2980266" cy="42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Thread 1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625600" y="4055355"/>
            <a:ext cx="2980266" cy="42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Thread 2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625600" y="4571644"/>
            <a:ext cx="2980266" cy="42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Thread 3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636889" y="5076645"/>
            <a:ext cx="2980266" cy="42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Thema 5 (…)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1625600" y="2203979"/>
            <a:ext cx="5034844" cy="48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Ortsbezeichung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093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Interface Usersicht – Ebene 3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049867" y="1986844"/>
            <a:ext cx="6412089" cy="4605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049866" y="1343378"/>
            <a:ext cx="6491112" cy="598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6096000" y="1398980"/>
            <a:ext cx="293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Pageheader mit Menüleisten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636889" y="2793645"/>
            <a:ext cx="2980266" cy="42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Thema 1 (Wohnungen)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4775200" y="2793645"/>
            <a:ext cx="2438400" cy="42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Thread 1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625600" y="3409244"/>
            <a:ext cx="5508978" cy="281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Thread 1 </a:t>
            </a:r>
            <a:r>
              <a:rPr lang="de-DE" dirty="0" smtClean="0"/>
              <a:t>- Content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1625600" y="2203979"/>
            <a:ext cx="5034844" cy="48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Ortsbezeichung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778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Beschreibung </a:t>
            </a:r>
            <a:r>
              <a:rPr lang="de-DE" dirty="0" smtClean="0"/>
              <a:t>Poweruser 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Der Poweruser muss sich mitseiner Email verifizieren und ist berechtigt Content einzustellen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2042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996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Breitbild</PresentationFormat>
  <Paragraphs>41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RA – 35 Schwarzes Brett</vt:lpstr>
      <vt:lpstr>PowerPoint-Präsentation</vt:lpstr>
      <vt:lpstr>Beschreibung Usersicht</vt:lpstr>
      <vt:lpstr>Interface Usersicht – Ebene 1</vt:lpstr>
      <vt:lpstr>Interface Usersicht – Ebene 2</vt:lpstr>
      <vt:lpstr>Interface Usersicht – Ebene 3</vt:lpstr>
      <vt:lpstr>Beschreibung Poweruser Sicht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 – 35 Schwarzes Brett</dc:title>
  <dc:creator>Nico Remus</dc:creator>
  <cp:lastModifiedBy>Nico Remus</cp:lastModifiedBy>
  <cp:revision>6</cp:revision>
  <dcterms:created xsi:type="dcterms:W3CDTF">2015-11-30T09:06:33Z</dcterms:created>
  <dcterms:modified xsi:type="dcterms:W3CDTF">2015-11-30T10:17:24Z</dcterms:modified>
</cp:coreProperties>
</file>