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09600" y="9144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Flagge A</a:t>
            </a:r>
          </a:p>
        </p:txBody>
      </p:sp>
      <p:sp>
        <p:nvSpPr>
          <p:cNvPr id="51" name="Shape 51"/>
          <p:cNvSpPr/>
          <p:nvPr/>
        </p:nvSpPr>
        <p:spPr>
          <a:xfrm>
            <a:off x="1981200" y="9144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B</a:t>
            </a:r>
          </a:p>
        </p:txBody>
      </p:sp>
      <p:sp>
        <p:nvSpPr>
          <p:cNvPr id="52" name="Shape 52"/>
          <p:cNvSpPr/>
          <p:nvPr/>
        </p:nvSpPr>
        <p:spPr>
          <a:xfrm>
            <a:off x="3352800" y="9144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C</a:t>
            </a:r>
          </a:p>
        </p:txBody>
      </p:sp>
      <p:sp>
        <p:nvSpPr>
          <p:cNvPr id="53" name="Shape 53"/>
          <p:cNvSpPr/>
          <p:nvPr/>
        </p:nvSpPr>
        <p:spPr>
          <a:xfrm>
            <a:off x="4724400" y="9144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D</a:t>
            </a:r>
          </a:p>
        </p:txBody>
      </p:sp>
      <p:sp>
        <p:nvSpPr>
          <p:cNvPr id="54" name="Shape 54"/>
          <p:cNvSpPr/>
          <p:nvPr/>
        </p:nvSpPr>
        <p:spPr>
          <a:xfrm>
            <a:off x="6096000" y="9144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E</a:t>
            </a:r>
          </a:p>
        </p:txBody>
      </p:sp>
      <p:sp>
        <p:nvSpPr>
          <p:cNvPr id="55" name="Shape 55"/>
          <p:cNvSpPr/>
          <p:nvPr/>
        </p:nvSpPr>
        <p:spPr>
          <a:xfrm>
            <a:off x="7467600" y="9144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F</a:t>
            </a:r>
          </a:p>
        </p:txBody>
      </p:sp>
      <p:sp>
        <p:nvSpPr>
          <p:cNvPr id="56" name="Shape 56"/>
          <p:cNvSpPr/>
          <p:nvPr/>
        </p:nvSpPr>
        <p:spPr>
          <a:xfrm>
            <a:off x="609600" y="19050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G</a:t>
            </a:r>
          </a:p>
        </p:txBody>
      </p:sp>
      <p:sp>
        <p:nvSpPr>
          <p:cNvPr id="57" name="Shape 57"/>
          <p:cNvSpPr/>
          <p:nvPr/>
        </p:nvSpPr>
        <p:spPr>
          <a:xfrm>
            <a:off x="1981200" y="19050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H</a:t>
            </a:r>
          </a:p>
        </p:txBody>
      </p:sp>
      <p:sp>
        <p:nvSpPr>
          <p:cNvPr id="58" name="Shape 58"/>
          <p:cNvSpPr/>
          <p:nvPr/>
        </p:nvSpPr>
        <p:spPr>
          <a:xfrm>
            <a:off x="3352800" y="19050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I</a:t>
            </a:r>
          </a:p>
        </p:txBody>
      </p:sp>
      <p:sp>
        <p:nvSpPr>
          <p:cNvPr id="59" name="Shape 59"/>
          <p:cNvSpPr/>
          <p:nvPr/>
        </p:nvSpPr>
        <p:spPr>
          <a:xfrm>
            <a:off x="4724400" y="19050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J</a:t>
            </a:r>
          </a:p>
        </p:txBody>
      </p:sp>
      <p:sp>
        <p:nvSpPr>
          <p:cNvPr id="60" name="Shape 60"/>
          <p:cNvSpPr/>
          <p:nvPr/>
        </p:nvSpPr>
        <p:spPr>
          <a:xfrm>
            <a:off x="6096000" y="19050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K</a:t>
            </a:r>
          </a:p>
        </p:txBody>
      </p:sp>
      <p:sp>
        <p:nvSpPr>
          <p:cNvPr id="61" name="Shape 61"/>
          <p:cNvSpPr/>
          <p:nvPr/>
        </p:nvSpPr>
        <p:spPr>
          <a:xfrm>
            <a:off x="7467600" y="19050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Flagge X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409700" y="152400"/>
            <a:ext cx="63246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Heimatland via Flagge wählen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038600" y="12954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Sprache A</a:t>
            </a:r>
          </a:p>
        </p:txBody>
      </p:sp>
      <p:sp>
        <p:nvSpPr>
          <p:cNvPr id="68" name="Shape 68"/>
          <p:cNvSpPr/>
          <p:nvPr/>
        </p:nvSpPr>
        <p:spPr>
          <a:xfrm>
            <a:off x="4038600" y="22860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Sprache B</a:t>
            </a:r>
          </a:p>
        </p:txBody>
      </p:sp>
      <p:sp>
        <p:nvSpPr>
          <p:cNvPr id="69" name="Shape 69"/>
          <p:cNvSpPr/>
          <p:nvPr/>
        </p:nvSpPr>
        <p:spPr>
          <a:xfrm>
            <a:off x="4038600" y="32766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Sprache X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409700" y="152400"/>
            <a:ext cx="63246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Evtl. Amtssprache wählen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52400" y="838200"/>
            <a:ext cx="8839199" cy="14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Willkommenstext</a:t>
            </a:r>
          </a:p>
        </p:txBody>
      </p:sp>
      <p:sp>
        <p:nvSpPr>
          <p:cNvPr id="76" name="Shape 76"/>
          <p:cNvSpPr/>
          <p:nvPr/>
        </p:nvSpPr>
        <p:spPr>
          <a:xfrm>
            <a:off x="4076700" y="2438400"/>
            <a:ext cx="990599" cy="533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Start</a:t>
            </a:r>
          </a:p>
        </p:txBody>
      </p:sp>
      <p:sp>
        <p:nvSpPr>
          <p:cNvPr id="77" name="Shape 77"/>
          <p:cNvSpPr/>
          <p:nvPr/>
        </p:nvSpPr>
        <p:spPr>
          <a:xfrm>
            <a:off x="609600" y="35052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Formulare</a:t>
            </a:r>
          </a:p>
        </p:txBody>
      </p:sp>
      <p:sp>
        <p:nvSpPr>
          <p:cNvPr id="78" name="Shape 78"/>
          <p:cNvSpPr/>
          <p:nvPr/>
        </p:nvSpPr>
        <p:spPr>
          <a:xfrm>
            <a:off x="1981200" y="35052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Navigation</a:t>
            </a:r>
          </a:p>
        </p:txBody>
      </p:sp>
      <p:sp>
        <p:nvSpPr>
          <p:cNvPr id="79" name="Shape 79"/>
          <p:cNvSpPr/>
          <p:nvPr/>
        </p:nvSpPr>
        <p:spPr>
          <a:xfrm>
            <a:off x="3352800" y="35052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Ärzte &amp; andere Helfer</a:t>
            </a:r>
          </a:p>
        </p:txBody>
      </p:sp>
      <p:sp>
        <p:nvSpPr>
          <p:cNvPr id="80" name="Shape 80"/>
          <p:cNvSpPr/>
          <p:nvPr/>
        </p:nvSpPr>
        <p:spPr>
          <a:xfrm>
            <a:off x="4724400" y="35052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Deutschland</a:t>
            </a:r>
          </a:p>
        </p:txBody>
      </p:sp>
      <p:sp>
        <p:nvSpPr>
          <p:cNvPr id="81" name="Shape 81"/>
          <p:cNvSpPr/>
          <p:nvPr/>
        </p:nvSpPr>
        <p:spPr>
          <a:xfrm>
            <a:off x="6096000" y="35052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/>
              <a:t>Kommunikation</a:t>
            </a:r>
          </a:p>
        </p:txBody>
      </p:sp>
      <p:sp>
        <p:nvSpPr>
          <p:cNvPr id="82" name="Shape 82"/>
          <p:cNvSpPr/>
          <p:nvPr/>
        </p:nvSpPr>
        <p:spPr>
          <a:xfrm>
            <a:off x="7467600" y="3505200"/>
            <a:ext cx="1066799" cy="685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Alltagsleben</a:t>
            </a:r>
          </a:p>
        </p:txBody>
      </p:sp>
      <p:sp>
        <p:nvSpPr>
          <p:cNvPr id="83" name="Shape 83"/>
          <p:cNvSpPr/>
          <p:nvPr/>
        </p:nvSpPr>
        <p:spPr>
          <a:xfrm>
            <a:off x="7543800" y="152400"/>
            <a:ext cx="14478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B7B7B7"/>
                </a:solidFill>
              </a:rPr>
              <a:t>Suche</a:t>
            </a:r>
          </a:p>
        </p:txBody>
      </p:sp>
      <p:sp>
        <p:nvSpPr>
          <p:cNvPr id="84" name="Shape 84"/>
          <p:cNvSpPr/>
          <p:nvPr/>
        </p:nvSpPr>
        <p:spPr>
          <a:xfrm rot="-5400000">
            <a:off x="7162800" y="152399"/>
            <a:ext cx="381000" cy="381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3048000" y="152400"/>
            <a:ext cx="3048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Startseite</a:t>
            </a:r>
          </a:p>
        </p:txBody>
      </p:sp>
      <p:sp>
        <p:nvSpPr>
          <p:cNvPr id="86" name="Shape 86"/>
          <p:cNvSpPr/>
          <p:nvPr/>
        </p:nvSpPr>
        <p:spPr>
          <a:xfrm rot="5400000">
            <a:off x="7256859" y="242292"/>
            <a:ext cx="228600" cy="228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