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 Remus" initials="NR" lastIdx="5" clrIdx="0">
    <p:extLst>
      <p:ext uri="{19B8F6BF-5375-455C-9EA6-DF929625EA0E}">
        <p15:presenceInfo xmlns:p15="http://schemas.microsoft.com/office/powerpoint/2012/main" userId="Nico Rem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2T11:12:35.050" idx="2">
    <p:pos x="6783" y="630"/>
    <p:text>Den Butten irgendwo positionieren. Falls NUR registrierte Vereine schreiben dürfen, darf dieser erst nach Login sichtbar sein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2T11:45:24.556" idx="4">
    <p:pos x="5556" y="1514"/>
    <p:text>Drag down</p:text>
    <p:extLst>
      <p:ext uri="{C676402C-5697-4E1C-873F-D02D1690AC5C}">
        <p15:threadingInfo xmlns:p15="http://schemas.microsoft.com/office/powerpoint/2012/main" timeZoneBias="-60"/>
      </p:ext>
    </p:extLst>
  </p:cm>
  <p:cm authorId="1" dt="2015-12-02T11:46:07.312" idx="5">
    <p:pos x="6783" y="1514"/>
    <p:text>Textfelder, falls Location nicht existiert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33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96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87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0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95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2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73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27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13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38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C338-7880-462F-A8B6-FF73D39380B3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66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w50kmB-TJK6Xw0r75hVIzceQyEiV0U4sFv5zzQRw8Fg/edit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RA – 35</a:t>
            </a:r>
            <a:br>
              <a:rPr lang="de-DE" dirty="0" smtClean="0"/>
            </a:br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97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1038" t="9181" r="50215" b="18768"/>
          <a:stretch/>
        </p:blipFill>
        <p:spPr>
          <a:xfrm>
            <a:off x="-4541135" y="-23149"/>
            <a:ext cx="15308722" cy="615773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6522857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1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78734" y="3611302"/>
            <a:ext cx="7986532" cy="270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Content Kategorie Page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360534" y="230188"/>
            <a:ext cx="3993266" cy="544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 als Titel auf Kategorie Page</a:t>
            </a:r>
          </a:p>
        </p:txBody>
      </p:sp>
      <p:sp>
        <p:nvSpPr>
          <p:cNvPr id="10" name="Rechteck 9"/>
          <p:cNvSpPr/>
          <p:nvPr/>
        </p:nvSpPr>
        <p:spPr>
          <a:xfrm>
            <a:off x="3264061" y="6538128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2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6528122" y="6522857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539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1038" t="9181" r="50215" b="18768"/>
          <a:stretch/>
        </p:blipFill>
        <p:spPr>
          <a:xfrm>
            <a:off x="-4541135" y="-23149"/>
            <a:ext cx="15308722" cy="615773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503526" y="1000426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Verfassen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360534" y="230188"/>
            <a:ext cx="3993266" cy="544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 anlegen</a:t>
            </a:r>
          </a:p>
        </p:txBody>
      </p:sp>
    </p:spTree>
    <p:extLst>
      <p:ext uri="{BB962C8B-B14F-4D97-AF65-F5344CB8AC3E}">
        <p14:creationId xmlns:p14="http://schemas.microsoft.com/office/powerpoint/2010/main" val="24435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1038" t="9181" r="50215" b="18768"/>
          <a:stretch/>
        </p:blipFill>
        <p:spPr>
          <a:xfrm>
            <a:off x="-4541135" y="-23149"/>
            <a:ext cx="15308722" cy="615773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503526" y="1000426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Verfassen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360534" y="230188"/>
            <a:ext cx="3993266" cy="544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 anlegen</a:t>
            </a:r>
          </a:p>
        </p:txBody>
      </p:sp>
      <p:sp>
        <p:nvSpPr>
          <p:cNvPr id="7" name="Rechteck 6"/>
          <p:cNvSpPr/>
          <p:nvPr/>
        </p:nvSpPr>
        <p:spPr>
          <a:xfrm>
            <a:off x="578734" y="3892230"/>
            <a:ext cx="7986532" cy="270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LongText-edit</a:t>
            </a:r>
            <a:endParaRPr lang="de-DE" dirty="0" smtClean="0"/>
          </a:p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78734" y="2604303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</a:t>
            </a:r>
            <a:r>
              <a:rPr lang="de-DE" dirty="0" smtClean="0"/>
              <a:t>1-edit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78734" y="2928394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</a:t>
            </a:r>
            <a:r>
              <a:rPr lang="de-DE" dirty="0" smtClean="0"/>
              <a:t>1-edit </a:t>
            </a:r>
            <a:endParaRPr lang="de-DE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8819909" y="2078962"/>
            <a:ext cx="1947678" cy="648182"/>
            <a:chOff x="8819909" y="2078962"/>
            <a:chExt cx="1947678" cy="648182"/>
          </a:xfrm>
        </p:grpSpPr>
        <p:sp>
          <p:nvSpPr>
            <p:cNvPr id="12" name="Rechteck 11"/>
            <p:cNvSpPr/>
            <p:nvPr/>
          </p:nvSpPr>
          <p:spPr>
            <a:xfrm>
              <a:off x="8819910" y="2078962"/>
              <a:ext cx="1947677" cy="324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Location 2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8819909" y="2403053"/>
              <a:ext cx="1947677" cy="324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Location 3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6872230" y="1754871"/>
            <a:ext cx="1947678" cy="972273"/>
            <a:chOff x="6872230" y="1754871"/>
            <a:chExt cx="1947678" cy="972273"/>
          </a:xfrm>
        </p:grpSpPr>
        <p:sp>
          <p:nvSpPr>
            <p:cNvPr id="15" name="Rechteck 14"/>
            <p:cNvSpPr/>
            <p:nvPr/>
          </p:nvSpPr>
          <p:spPr>
            <a:xfrm>
              <a:off x="6872231" y="1754871"/>
              <a:ext cx="1947677" cy="324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Loc</a:t>
              </a:r>
              <a:r>
                <a:rPr lang="de-DE" dirty="0" smtClean="0"/>
                <a:t>-ID</a:t>
              </a:r>
              <a:r>
                <a:rPr lang="de-DE" dirty="0" smtClean="0"/>
                <a:t> </a:t>
              </a:r>
              <a:r>
                <a:rPr lang="de-DE" dirty="0" err="1" smtClean="0"/>
                <a:t>Bundsland</a:t>
              </a:r>
              <a:endParaRPr lang="de-DE" dirty="0" smtClean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6872231" y="2078962"/>
              <a:ext cx="1947677" cy="324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Loc</a:t>
              </a:r>
              <a:r>
                <a:rPr lang="de-DE" dirty="0"/>
                <a:t>-ID </a:t>
              </a:r>
              <a:r>
                <a:rPr lang="de-DE" dirty="0" smtClean="0"/>
                <a:t>Kreis</a:t>
              </a:r>
              <a:endParaRPr lang="de-DE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872230" y="2403053"/>
              <a:ext cx="1947677" cy="324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Loc</a:t>
              </a:r>
              <a:r>
                <a:rPr lang="de-DE" dirty="0"/>
                <a:t>-ID </a:t>
              </a:r>
              <a:r>
                <a:rPr lang="de-DE" dirty="0" smtClean="0"/>
                <a:t>Stadt</a:t>
              </a:r>
              <a:endParaRPr lang="de-DE" dirty="0"/>
            </a:p>
          </p:txBody>
        </p:sp>
      </p:grpSp>
      <p:sp>
        <p:nvSpPr>
          <p:cNvPr id="18" name="Rechteck 17"/>
          <p:cNvSpPr/>
          <p:nvPr/>
        </p:nvSpPr>
        <p:spPr>
          <a:xfrm>
            <a:off x="4572000" y="2078962"/>
            <a:ext cx="1947677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Topic</a:t>
            </a:r>
          </a:p>
        </p:txBody>
      </p:sp>
      <p:sp>
        <p:nvSpPr>
          <p:cNvPr id="19" name="Rechteck 18"/>
          <p:cNvSpPr/>
          <p:nvPr/>
        </p:nvSpPr>
        <p:spPr>
          <a:xfrm>
            <a:off x="4572000" y="2386996"/>
            <a:ext cx="1947677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Gültig bis</a:t>
            </a:r>
          </a:p>
        </p:txBody>
      </p:sp>
      <p:sp>
        <p:nvSpPr>
          <p:cNvPr id="28" name="Rechteck 27"/>
          <p:cNvSpPr/>
          <p:nvPr/>
        </p:nvSpPr>
        <p:spPr>
          <a:xfrm>
            <a:off x="578734" y="3610515"/>
            <a:ext cx="7986532" cy="281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Externe URL</a:t>
            </a:r>
            <a:endParaRPr lang="de-DE" dirty="0"/>
          </a:p>
        </p:txBody>
      </p:sp>
      <p:sp>
        <p:nvSpPr>
          <p:cNvPr id="29" name="Abgerundetes Rechteck 28"/>
          <p:cNvSpPr/>
          <p:nvPr/>
        </p:nvSpPr>
        <p:spPr>
          <a:xfrm>
            <a:off x="8819907" y="4520634"/>
            <a:ext cx="1947679" cy="721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Speichern</a:t>
            </a:r>
            <a:endParaRPr lang="de-DE" dirty="0"/>
          </a:p>
        </p:txBody>
      </p:sp>
      <p:sp>
        <p:nvSpPr>
          <p:cNvPr id="30" name="Abgerundetes Rechteck 29"/>
          <p:cNvSpPr/>
          <p:nvPr/>
        </p:nvSpPr>
        <p:spPr>
          <a:xfrm>
            <a:off x="8819906" y="5256166"/>
            <a:ext cx="1947679" cy="721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Publish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01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87022" y="259645"/>
            <a:ext cx="85569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 smtClean="0"/>
          </a:p>
          <a:p>
            <a:r>
              <a:rPr lang="de-DE" dirty="0" smtClean="0"/>
              <a:t>Ziel:</a:t>
            </a:r>
          </a:p>
          <a:p>
            <a:endParaRPr lang="de-DE" dirty="0" smtClean="0"/>
          </a:p>
          <a:p>
            <a:r>
              <a:rPr lang="de-DE" dirty="0" smtClean="0"/>
              <a:t>- komplettes Lösungsdesign zum "Schwarzem Brett je Standort" erstellen</a:t>
            </a:r>
          </a:p>
          <a:p>
            <a:r>
              <a:rPr lang="de-DE" dirty="0" smtClean="0"/>
              <a:t>- Struktur/Aufbau der </a:t>
            </a:r>
            <a:r>
              <a:rPr lang="de-DE" dirty="0" err="1" smtClean="0"/>
              <a:t>Wikiseiten</a:t>
            </a:r>
            <a:r>
              <a:rPr lang="de-DE" dirty="0" smtClean="0"/>
              <a:t> mit entsprechenden Inhaltsvorgaben</a:t>
            </a:r>
          </a:p>
          <a:p>
            <a:endParaRPr lang="de-DE" dirty="0" smtClean="0"/>
          </a:p>
          <a:p>
            <a:r>
              <a:rPr lang="de-DE" dirty="0" smtClean="0"/>
              <a:t>Anforderungen:</a:t>
            </a:r>
          </a:p>
          <a:p>
            <a:r>
              <a:rPr lang="de-DE" dirty="0" smtClean="0"/>
              <a:t>- Vereine und Betreiber der lokalen Aufnahmeeinrichtungen können diese Bearbeiten</a:t>
            </a:r>
          </a:p>
          <a:p>
            <a:r>
              <a:rPr lang="de-DE" dirty="0" smtClean="0"/>
              <a:t>- Umsetzung in Wiki Seiten</a:t>
            </a:r>
          </a:p>
          <a:p>
            <a:r>
              <a:rPr lang="de-DE" dirty="0" smtClean="0"/>
              <a:t>- übersichtlich</a:t>
            </a:r>
          </a:p>
          <a:p>
            <a:r>
              <a:rPr lang="de-DE" dirty="0" smtClean="0"/>
              <a:t>- Struktur anpassen falls benötigt in Absprache mit RA-08 TEAM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6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93511"/>
            <a:ext cx="10515600" cy="588345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bundesländer</a:t>
            </a:r>
            <a:r>
              <a:rPr lang="de-DE" dirty="0"/>
              <a:t>							-&gt; Übersichtsseite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Hessen								Berlin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Bundesland1 -&gt; Startseite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Flüchtlingsunterkünfte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Vereine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Aktuelles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allgemeine Infos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was wir machen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wer wir sind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warum </a:t>
            </a:r>
            <a:r>
              <a:rPr lang="de-DE" dirty="0" err="1"/>
              <a:t>etc</a:t>
            </a:r>
            <a:r>
              <a:rPr lang="de-DE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vom verein bestimmt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Aktuelles(schwarzes Brett)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Freizeitgestaltung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Formulare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Städte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Infos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Formulare(spezielle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776177" y="5881511"/>
            <a:ext cx="1975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Auszug aus dem RA-08 Ergebnis</a:t>
            </a:r>
          </a:p>
          <a:p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840993" y="1894592"/>
            <a:ext cx="2997199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1.Board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840993" y="3928533"/>
            <a:ext cx="3747008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2.Board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258756" y="1501422"/>
            <a:ext cx="3488266" cy="370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Dieses beiden </a:t>
            </a:r>
            <a:r>
              <a:rPr lang="de-DE" dirty="0" err="1" smtClean="0"/>
              <a:t>seiten</a:t>
            </a:r>
            <a:r>
              <a:rPr lang="de-DE" dirty="0" smtClean="0"/>
              <a:t>, stellen keine Unabhängigen </a:t>
            </a:r>
            <a:r>
              <a:rPr lang="de-DE" dirty="0" err="1" smtClean="0"/>
              <a:t>subpages</a:t>
            </a:r>
            <a:r>
              <a:rPr lang="de-DE" dirty="0" smtClean="0"/>
              <a:t> dar, sondern sind die entsprechenden Startseiten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 flipV="1">
            <a:off x="4605867" y="1151467"/>
            <a:ext cx="2878666" cy="158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5486400" y="2483556"/>
            <a:ext cx="2150533" cy="40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09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Sicht bei Anlegen durch den Poweruser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349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Standort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Titel/Thema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Sprache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Zusammenfassung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46176" y="4706112"/>
            <a:ext cx="1126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Der Verein kann auf seinem </a:t>
            </a:r>
            <a:r>
              <a:rPr lang="de-DE" dirty="0" err="1" smtClean="0"/>
              <a:t>Wikibereich</a:t>
            </a:r>
            <a:r>
              <a:rPr lang="de-DE" dirty="0" smtClean="0"/>
              <a:t> neue Artikel anlegen, muss dabei angeben, für welchen Standort dieser Content gilt, in welchen Themenbereich/Titel der Artikel gehört, eine </a:t>
            </a:r>
            <a:r>
              <a:rPr lang="de-DE" dirty="0" err="1" smtClean="0"/>
              <a:t>max</a:t>
            </a:r>
            <a:r>
              <a:rPr lang="de-DE" dirty="0" smtClean="0"/>
              <a:t> 200 </a:t>
            </a:r>
            <a:r>
              <a:rPr lang="de-DE" dirty="0" err="1" smtClean="0"/>
              <a:t>char</a:t>
            </a:r>
            <a:r>
              <a:rPr lang="de-DE" dirty="0" smtClean="0"/>
              <a:t> lange Zusammenfassung und der </a:t>
            </a:r>
            <a:r>
              <a:rPr lang="de-DE" dirty="0" err="1" smtClean="0"/>
              <a:t>eigendliche</a:t>
            </a:r>
            <a:r>
              <a:rPr lang="de-DE" dirty="0" smtClean="0"/>
              <a:t> Content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82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4" name="Zylinder 3"/>
          <p:cNvSpPr/>
          <p:nvPr/>
        </p:nvSpPr>
        <p:spPr>
          <a:xfrm>
            <a:off x="1658112" y="3096768"/>
            <a:ext cx="1572768" cy="240182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3316224" y="2316480"/>
            <a:ext cx="2121408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5522976" y="4083191"/>
            <a:ext cx="2997199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1.Board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522976" y="2101991"/>
            <a:ext cx="3747008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2.Board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522976" y="2645664"/>
            <a:ext cx="4986528" cy="125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10 aktuellsten </a:t>
            </a:r>
            <a:r>
              <a:rPr lang="de-DE" dirty="0"/>
              <a:t>E</a:t>
            </a:r>
            <a:r>
              <a:rPr lang="de-DE" dirty="0" smtClean="0"/>
              <a:t>inträge für diese Region + mehr-Taste den ganzen Eintrag sehen zu können</a:t>
            </a:r>
            <a:endParaRPr lang="de-DE" dirty="0"/>
          </a:p>
        </p:txBody>
      </p:sp>
      <p:sp>
        <p:nvSpPr>
          <p:cNvPr id="10" name="Zylinder 9"/>
          <p:cNvSpPr/>
          <p:nvPr/>
        </p:nvSpPr>
        <p:spPr>
          <a:xfrm>
            <a:off x="1658112" y="3096768"/>
            <a:ext cx="1572768" cy="353568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522976" y="4718304"/>
            <a:ext cx="4986528" cy="12557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10 aktuellsten </a:t>
            </a:r>
            <a:r>
              <a:rPr lang="de-DE" dirty="0"/>
              <a:t>E</a:t>
            </a:r>
            <a:r>
              <a:rPr lang="de-DE" dirty="0" smtClean="0"/>
              <a:t>inträge für diesen Verein + mehr-Taste den ganzen Eintrag sehen zu können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658112" y="3681984"/>
            <a:ext cx="1572768" cy="853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658112" y="4163568"/>
            <a:ext cx="1572768" cy="548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658112" y="3407664"/>
            <a:ext cx="1572768" cy="853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3316224" y="3505200"/>
            <a:ext cx="1938528" cy="71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4" name="Zylinder 3"/>
          <p:cNvSpPr/>
          <p:nvPr/>
        </p:nvSpPr>
        <p:spPr>
          <a:xfrm>
            <a:off x="1658112" y="3096768"/>
            <a:ext cx="1572768" cy="240182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Zylinder 9"/>
          <p:cNvSpPr/>
          <p:nvPr/>
        </p:nvSpPr>
        <p:spPr>
          <a:xfrm>
            <a:off x="1658112" y="3096768"/>
            <a:ext cx="1572768" cy="353568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58112" y="3681984"/>
            <a:ext cx="1572768" cy="853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658112" y="4163568"/>
            <a:ext cx="1572768" cy="548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658112" y="3407664"/>
            <a:ext cx="1572768" cy="853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5531556" y="1828800"/>
            <a:ext cx="5294489" cy="4312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Offene Frage: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Füllalgorithmus für Default </a:t>
            </a:r>
            <a:r>
              <a:rPr lang="de-DE" dirty="0" err="1" smtClean="0"/>
              <a:t>befüllung</a:t>
            </a:r>
            <a:r>
              <a:rPr lang="de-DE" dirty="0" smtClean="0"/>
              <a:t>, evtl. nur pflege im Livesystem</a:t>
            </a:r>
            <a:endParaRPr lang="de-DE" dirty="0"/>
          </a:p>
        </p:txBody>
      </p:sp>
      <p:sp>
        <p:nvSpPr>
          <p:cNvPr id="16" name="Rechteck 15">
            <a:hlinkClick r:id="rId2"/>
          </p:cNvPr>
          <p:cNvSpPr/>
          <p:nvPr/>
        </p:nvSpPr>
        <p:spPr>
          <a:xfrm>
            <a:off x="838200" y="5633156"/>
            <a:ext cx="4569178" cy="49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hlinkClick r:id="rId2"/>
              </a:rPr>
              <a:t>Fallbeispiel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175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Vereinsbereich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 </a:t>
            </a:r>
            <a:r>
              <a:rPr lang="de-DE" dirty="0"/>
              <a:t>B</a:t>
            </a:r>
            <a:r>
              <a:rPr lang="de-DE" dirty="0" smtClean="0"/>
              <a:t>ereich des Vereins werden </a:t>
            </a:r>
            <a:r>
              <a:rPr lang="de-DE" dirty="0" err="1" smtClean="0"/>
              <a:t>sämmtliche</a:t>
            </a:r>
            <a:r>
              <a:rPr lang="de-DE" dirty="0" smtClean="0"/>
              <a:t> Artikel </a:t>
            </a:r>
            <a:r>
              <a:rPr lang="de-DE" dirty="0" err="1" smtClean="0"/>
              <a:t>indeziert</a:t>
            </a:r>
            <a:r>
              <a:rPr lang="de-DE" dirty="0" smtClean="0"/>
              <a:t>.</a:t>
            </a:r>
          </a:p>
          <a:p>
            <a:r>
              <a:rPr lang="de-DE" dirty="0" smtClean="0"/>
              <a:t>Bei einem Aufruf(mehr) über die schwarzen Bretter wird in den </a:t>
            </a:r>
            <a:r>
              <a:rPr lang="de-DE" dirty="0" err="1" smtClean="0"/>
              <a:t>Vereinsberich</a:t>
            </a:r>
            <a:r>
              <a:rPr lang="de-DE" dirty="0" smtClean="0"/>
              <a:t> weitergeleitet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44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1038" t="9181" r="50215" b="18768"/>
          <a:stretch/>
        </p:blipFill>
        <p:spPr>
          <a:xfrm>
            <a:off x="-4541135" y="0"/>
            <a:ext cx="15308722" cy="615773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78734" y="2604303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1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78734" y="2928394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1 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78734" y="3611301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2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78734" y="3935392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2 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78734" y="4618299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3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78734" y="4942390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3 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578734" y="5625297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4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578734" y="5949388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4 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360534" y="230188"/>
            <a:ext cx="3993266" cy="544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 in Dashboard/Schwarzes Brett Preview</a:t>
            </a:r>
          </a:p>
        </p:txBody>
      </p:sp>
    </p:spTree>
    <p:extLst>
      <p:ext uri="{BB962C8B-B14F-4D97-AF65-F5344CB8AC3E}">
        <p14:creationId xmlns:p14="http://schemas.microsoft.com/office/powerpoint/2010/main" val="25346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1038" t="9181" r="50215" b="18768"/>
          <a:stretch/>
        </p:blipFill>
        <p:spPr>
          <a:xfrm>
            <a:off x="-4541135" y="0"/>
            <a:ext cx="15308722" cy="615773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78734" y="2604303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1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78734" y="2928394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1 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78734" y="3611302"/>
            <a:ext cx="7986532" cy="270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Langtext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360534" y="230188"/>
            <a:ext cx="3993266" cy="544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 ganz angezeigt</a:t>
            </a:r>
          </a:p>
        </p:txBody>
      </p:sp>
    </p:spTree>
    <p:extLst>
      <p:ext uri="{BB962C8B-B14F-4D97-AF65-F5344CB8AC3E}">
        <p14:creationId xmlns:p14="http://schemas.microsoft.com/office/powerpoint/2010/main" val="21635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Breitbild</PresentationFormat>
  <Paragraphs>94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RA – 35 Schwarzes Brett</vt:lpstr>
      <vt:lpstr>PowerPoint-Präsentation</vt:lpstr>
      <vt:lpstr>PowerPoint-Präsentation</vt:lpstr>
      <vt:lpstr>Sicht bei Anlegen durch den Poweruser</vt:lpstr>
      <vt:lpstr>Datenbank</vt:lpstr>
      <vt:lpstr>Datenbank</vt:lpstr>
      <vt:lpstr>Vereinsbereich</vt:lpstr>
      <vt:lpstr>Schwarzes Brett</vt:lpstr>
      <vt:lpstr>Schwarzes Brett</vt:lpstr>
      <vt:lpstr>Schwarzes Brett</vt:lpstr>
      <vt:lpstr>Schwarzes Brett</vt:lpstr>
      <vt:lpstr>Schwarzes Brett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 – 35 Schwarzes Brett</dc:title>
  <dc:creator>Nico Remus</dc:creator>
  <cp:lastModifiedBy>Nico Remus</cp:lastModifiedBy>
  <cp:revision>24</cp:revision>
  <dcterms:created xsi:type="dcterms:W3CDTF">2015-11-30T09:06:33Z</dcterms:created>
  <dcterms:modified xsi:type="dcterms:W3CDTF">2015-12-02T10:48:48Z</dcterms:modified>
</cp:coreProperties>
</file>