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 Remus" initials="NR" lastIdx="5" clrIdx="0">
    <p:extLst>
      <p:ext uri="{19B8F6BF-5375-455C-9EA6-DF929625EA0E}">
        <p15:presenceInfo xmlns:p15="http://schemas.microsoft.com/office/powerpoint/2012/main" userId="Nico Rem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1:12:35.050" idx="2">
    <p:pos x="6783" y="630"/>
    <p:text>Den Butten irgendwo positionieren. Falls NUR registrierte Vereine schreiben dürfen, darf dieser erst nach Login sichtbar sein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1:12:35.050" idx="2">
    <p:pos x="6783" y="630"/>
    <p:text>Den Butten irgendwo positionieren. Falls NUR registrierte Vereine schreiben dürfen, darf dieser erst nach Login sichtbar sein</p:text>
    <p:extLst>
      <p:ext uri="{C676402C-5697-4E1C-873F-D02D1690AC5C}">
        <p15:threadingInfo xmlns:p15="http://schemas.microsoft.com/office/powerpoint/2012/main" timeZoneBias="-60"/>
      </p:ext>
    </p:extLst>
  </p:cm>
  <p:cm authorId="1" dt="2015-12-02T11:55:21.807" idx="3">
    <p:pos x="2172" y="2965"/>
    <p:text>Benachrichtigung an Emailaddresse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1:12:35.050" idx="2">
    <p:pos x="6783" y="630"/>
    <p:text>Den Butten irgendwo positionieren. Falls NUR registrierte Vereine schreiben dürfen, darf dieser erst nach Login sichtbar sein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1:12:35.050" idx="2">
    <p:pos x="6783" y="630"/>
    <p:text>Den Butten irgendwo positionieren. Falls NUR registrierte Vereine schreiben dürfen, darf dieser erst nach Login sichtbar sein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1:12:35.050" idx="2">
    <p:pos x="6783" y="630"/>
    <p:text>Den Butten irgendwo positionieren. Falls NUR registrierte Vereine schreiben dürfen, darf dieser erst nach Login sichtbar sein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1:12:35.050" idx="2">
    <p:pos x="6783" y="630"/>
    <p:text>Den Butten irgendwo positionieren. Falls NUR registrierte Vereine schreiben dürfen, darf dieser erst nach Login sichtbar sein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1:12:35.050" idx="2">
    <p:pos x="6783" y="630"/>
    <p:text>Den Butten irgendwo positionieren. Falls NUR registrierte Vereine schreiben dürfen, darf dieser erst nach Login sichtbar sein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1:12:35.050" idx="2">
    <p:pos x="6783" y="630"/>
    <p:text>Den Butten irgendwo positionieren. Falls NUR registrierte Vereine schreiben dürfen, darf dieser erst nach Login sichtbar sein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02T11:12:35.050" idx="2">
    <p:pos x="6783" y="630"/>
    <p:text>Den Butten irgendwo positionieren. Falls NUR registrierte Vereine schreiben dürfen, darf dieser erst nach Login sichtbar sein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560-6844-4354-A68A-08393D53972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3AFA-E0E8-481E-A057-78DBEA7C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20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560-6844-4354-A68A-08393D53972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3AFA-E0E8-481E-A057-78DBEA7C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30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560-6844-4354-A68A-08393D53972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3AFA-E0E8-481E-A057-78DBEA7C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09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560-6844-4354-A68A-08393D53972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3AFA-E0E8-481E-A057-78DBEA7C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5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560-6844-4354-A68A-08393D53972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3AFA-E0E8-481E-A057-78DBEA7C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40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560-6844-4354-A68A-08393D53972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3AFA-E0E8-481E-A057-78DBEA7C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66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560-6844-4354-A68A-08393D53972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3AFA-E0E8-481E-A057-78DBEA7C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3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560-6844-4354-A68A-08393D53972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3AFA-E0E8-481E-A057-78DBEA7C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0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560-6844-4354-A68A-08393D53972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3AFA-E0E8-481E-A057-78DBEA7C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16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560-6844-4354-A68A-08393D53972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3AFA-E0E8-481E-A057-78DBEA7C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1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2560-6844-4354-A68A-08393D53972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3AFA-E0E8-481E-A057-78DBEA7C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6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2560-6844-4354-A68A-08393D53972D}" type="datetimeFigureOut">
              <a:rPr lang="de-DE" smtClean="0"/>
              <a:t>02.12.2015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3AFA-E0E8-481E-A057-78DBEA7C02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48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3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03526" y="1000426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Userprofil fremd(Admin)</a:t>
            </a:r>
          </a:p>
        </p:txBody>
      </p:sp>
      <p:sp>
        <p:nvSpPr>
          <p:cNvPr id="7" name="Rechteck 6"/>
          <p:cNvSpPr/>
          <p:nvPr/>
        </p:nvSpPr>
        <p:spPr>
          <a:xfrm>
            <a:off x="7507393" y="1416574"/>
            <a:ext cx="172310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Username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230496" y="1416574"/>
            <a:ext cx="19770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bearbeiten</a:t>
            </a:r>
          </a:p>
          <a:p>
            <a:pPr algn="ctr"/>
            <a:r>
              <a:rPr lang="de-DE" dirty="0" smtClean="0"/>
              <a:t>(Button)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104233" y="1378734"/>
            <a:ext cx="2607276" cy="118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Vereine(</a:t>
            </a:r>
            <a:r>
              <a:rPr lang="de-DE" dirty="0" err="1" smtClean="0"/>
              <a:t>button</a:t>
            </a:r>
            <a:r>
              <a:rPr lang="de-DE" dirty="0" smtClean="0"/>
              <a:t>)(</a:t>
            </a:r>
            <a:r>
              <a:rPr lang="de-DE" dirty="0" err="1" smtClean="0"/>
              <a:t>Übericht</a:t>
            </a:r>
            <a:r>
              <a:rPr lang="de-DE" dirty="0" smtClean="0"/>
              <a:t> der Vereine)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2687903"/>
            <a:ext cx="5375189" cy="171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Userdaten(Name/Verein/Tel/Email)</a:t>
            </a:r>
          </a:p>
          <a:p>
            <a:pPr algn="ctr"/>
            <a:r>
              <a:rPr lang="de-DE" dirty="0" smtClean="0"/>
              <a:t>Durch </a:t>
            </a:r>
            <a:r>
              <a:rPr lang="de-DE" dirty="0" err="1" smtClean="0"/>
              <a:t>admin</a:t>
            </a:r>
            <a:r>
              <a:rPr lang="de-DE" dirty="0" smtClean="0"/>
              <a:t> editierbar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47562" y="1367915"/>
            <a:ext cx="2646270" cy="119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freigeben (</a:t>
            </a:r>
            <a:r>
              <a:rPr lang="de-DE" dirty="0" err="1" smtClean="0"/>
              <a:t>button</a:t>
            </a:r>
            <a:r>
              <a:rPr lang="de-DE" dirty="0" smtClean="0"/>
              <a:t>)(leitet zu allen noch nicht freigegebenen Artikeln)</a:t>
            </a:r>
          </a:p>
        </p:txBody>
      </p:sp>
      <p:sp>
        <p:nvSpPr>
          <p:cNvPr id="12" name="Rechteck 11"/>
          <p:cNvSpPr/>
          <p:nvPr/>
        </p:nvSpPr>
        <p:spPr>
          <a:xfrm>
            <a:off x="5819672" y="1378734"/>
            <a:ext cx="1683854" cy="118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Freie User(Button)(Übersicht der Verein freien User)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-1525402" y="1367916"/>
            <a:ext cx="2046364" cy="119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Startseite</a:t>
            </a:r>
          </a:p>
        </p:txBody>
      </p:sp>
      <p:sp>
        <p:nvSpPr>
          <p:cNvPr id="17" name="Rechteck 16"/>
          <p:cNvSpPr/>
          <p:nvPr/>
        </p:nvSpPr>
        <p:spPr>
          <a:xfrm>
            <a:off x="5548183" y="3648352"/>
            <a:ext cx="4955059" cy="2895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Dashboard, letzte 10 Publikationen des Autors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0" y="4601817"/>
            <a:ext cx="5375189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Freigabestatus des Users(Drag down)(editierbar durch </a:t>
            </a:r>
            <a:r>
              <a:rPr lang="de-DE" dirty="0" err="1" smtClean="0"/>
              <a:t>admin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14375" y="5614326"/>
            <a:ext cx="5375189" cy="84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Profil löschen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07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03526" y="1000426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Verfassen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Artikel(</a:t>
            </a:r>
            <a:r>
              <a:rPr lang="de-DE" dirty="0" err="1" smtClean="0"/>
              <a:t>admin</a:t>
            </a:r>
            <a:r>
              <a:rPr lang="de-DE" dirty="0" smtClean="0"/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578734" y="3892230"/>
            <a:ext cx="7986532" cy="270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LongText</a:t>
            </a:r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2604303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78734" y="2928394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</a:t>
            </a: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72230" y="1754871"/>
            <a:ext cx="1947678" cy="972273"/>
            <a:chOff x="6872230" y="1754871"/>
            <a:chExt cx="1947678" cy="972273"/>
          </a:xfrm>
        </p:grpSpPr>
        <p:sp>
          <p:nvSpPr>
            <p:cNvPr id="15" name="Rechteck 14"/>
            <p:cNvSpPr/>
            <p:nvPr/>
          </p:nvSpPr>
          <p:spPr>
            <a:xfrm>
              <a:off x="6872231" y="1754871"/>
              <a:ext cx="1947677" cy="324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Loc</a:t>
              </a:r>
              <a:r>
                <a:rPr lang="de-DE" dirty="0" smtClean="0"/>
                <a:t>-ID </a:t>
              </a:r>
              <a:r>
                <a:rPr lang="de-DE" dirty="0" err="1" smtClean="0"/>
                <a:t>Bundsland</a:t>
              </a:r>
              <a:endParaRPr lang="de-DE" dirty="0" smtClean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72231" y="2078962"/>
              <a:ext cx="1947677" cy="324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Loc</a:t>
              </a:r>
              <a:r>
                <a:rPr lang="de-DE" dirty="0"/>
                <a:t>-ID </a:t>
              </a:r>
              <a:r>
                <a:rPr lang="de-DE" dirty="0" smtClean="0"/>
                <a:t>Kreis</a:t>
              </a:r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872230" y="2403053"/>
              <a:ext cx="1947677" cy="324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Loc</a:t>
              </a:r>
              <a:r>
                <a:rPr lang="de-DE" dirty="0"/>
                <a:t>-ID </a:t>
              </a:r>
              <a:r>
                <a:rPr lang="de-DE" dirty="0" smtClean="0"/>
                <a:t>Stadt</a:t>
              </a:r>
              <a:endParaRPr lang="de-DE" dirty="0"/>
            </a:p>
          </p:txBody>
        </p:sp>
      </p:grpSp>
      <p:sp>
        <p:nvSpPr>
          <p:cNvPr id="18" name="Rechteck 17"/>
          <p:cNvSpPr/>
          <p:nvPr/>
        </p:nvSpPr>
        <p:spPr>
          <a:xfrm>
            <a:off x="4572000" y="2078962"/>
            <a:ext cx="1947677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Topic</a:t>
            </a:r>
          </a:p>
        </p:txBody>
      </p:sp>
      <p:sp>
        <p:nvSpPr>
          <p:cNvPr id="19" name="Rechteck 18"/>
          <p:cNvSpPr/>
          <p:nvPr/>
        </p:nvSpPr>
        <p:spPr>
          <a:xfrm>
            <a:off x="4572000" y="2386996"/>
            <a:ext cx="1947677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Gültig bis</a:t>
            </a:r>
          </a:p>
        </p:txBody>
      </p:sp>
      <p:sp>
        <p:nvSpPr>
          <p:cNvPr id="28" name="Rechteck 27"/>
          <p:cNvSpPr/>
          <p:nvPr/>
        </p:nvSpPr>
        <p:spPr>
          <a:xfrm>
            <a:off x="578734" y="3610515"/>
            <a:ext cx="7986532" cy="28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Externe URL</a:t>
            </a:r>
            <a:endParaRPr lang="de-DE" dirty="0"/>
          </a:p>
        </p:txBody>
      </p:sp>
      <p:sp>
        <p:nvSpPr>
          <p:cNvPr id="30" name="Abgerundetes Rechteck 29"/>
          <p:cNvSpPr/>
          <p:nvPr/>
        </p:nvSpPr>
        <p:spPr>
          <a:xfrm>
            <a:off x="8819906" y="5256166"/>
            <a:ext cx="1947679" cy="72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Freigeben/Valid(</a:t>
            </a:r>
            <a:r>
              <a:rPr lang="de-DE" dirty="0" err="1" smtClean="0"/>
              <a:t>drag</a:t>
            </a:r>
            <a:r>
              <a:rPr lang="de-DE" dirty="0" smtClean="0"/>
              <a:t> down)</a:t>
            </a:r>
            <a:endParaRPr lang="de-DE" dirty="0"/>
          </a:p>
        </p:txBody>
      </p:sp>
      <p:sp>
        <p:nvSpPr>
          <p:cNvPr id="22" name="Abgerundetes Rechteck 21"/>
          <p:cNvSpPr/>
          <p:nvPr/>
        </p:nvSpPr>
        <p:spPr>
          <a:xfrm>
            <a:off x="8692587" y="3303220"/>
            <a:ext cx="1947679" cy="72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Autor(als Hyperlink zum Autor)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03526" y="1000426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4052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03526" y="1000426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</a:t>
            </a:r>
          </a:p>
        </p:txBody>
      </p:sp>
      <p:sp>
        <p:nvSpPr>
          <p:cNvPr id="6" name="Rechteck 5"/>
          <p:cNvSpPr/>
          <p:nvPr/>
        </p:nvSpPr>
        <p:spPr>
          <a:xfrm>
            <a:off x="704335" y="2113005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Username(</a:t>
            </a:r>
            <a:r>
              <a:rPr lang="de-DE" dirty="0" err="1" smtClean="0"/>
              <a:t>textfeld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04335" y="2628985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Password(Textfeld)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6277232" y="3144965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Email(</a:t>
            </a:r>
            <a:r>
              <a:rPr lang="de-DE" dirty="0" err="1" smtClean="0"/>
              <a:t>Texteld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04335" y="4153184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Login(</a:t>
            </a:r>
            <a:r>
              <a:rPr lang="de-DE" dirty="0" err="1" smtClean="0"/>
              <a:t>button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277232" y="4123794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Register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704335" y="4706359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PW-Vergessen(</a:t>
            </a:r>
            <a:r>
              <a:rPr lang="de-DE" dirty="0" err="1" smtClean="0"/>
              <a:t>button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77232" y="2113005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Username(</a:t>
            </a:r>
            <a:r>
              <a:rPr lang="de-DE" dirty="0" err="1" smtClean="0"/>
              <a:t>textfeld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277232" y="2628985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Password(Textfeld)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9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210965"/>
              </p:ext>
            </p:extLst>
          </p:nvPr>
        </p:nvGraphicFramePr>
        <p:xfrm>
          <a:off x="88260" y="1870599"/>
          <a:ext cx="7119552" cy="345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888">
                  <a:extLst>
                    <a:ext uri="{9D8B030D-6E8A-4147-A177-3AD203B41FA5}">
                      <a16:colId xmlns:a16="http://schemas.microsoft.com/office/drawing/2014/main" val="2223013543"/>
                    </a:ext>
                  </a:extLst>
                </a:gridCol>
                <a:gridCol w="1779888">
                  <a:extLst>
                    <a:ext uri="{9D8B030D-6E8A-4147-A177-3AD203B41FA5}">
                      <a16:colId xmlns:a16="http://schemas.microsoft.com/office/drawing/2014/main" val="4273496222"/>
                    </a:ext>
                  </a:extLst>
                </a:gridCol>
                <a:gridCol w="1779888">
                  <a:extLst>
                    <a:ext uri="{9D8B030D-6E8A-4147-A177-3AD203B41FA5}">
                      <a16:colId xmlns:a16="http://schemas.microsoft.com/office/drawing/2014/main" val="294050513"/>
                    </a:ext>
                  </a:extLst>
                </a:gridCol>
                <a:gridCol w="1779888">
                  <a:extLst>
                    <a:ext uri="{9D8B030D-6E8A-4147-A177-3AD203B41FA5}">
                      <a16:colId xmlns:a16="http://schemas.microsoft.com/office/drawing/2014/main" val="4146783554"/>
                    </a:ext>
                  </a:extLst>
                </a:gridCol>
              </a:tblGrid>
              <a:tr h="431339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Atrikel</a:t>
                      </a:r>
                      <a:r>
                        <a:rPr lang="de-DE" dirty="0" smtClean="0"/>
                        <a:t>(Titel)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Lastchange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Bearbeiten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Enable</a:t>
                      </a:r>
                      <a:r>
                        <a:rPr lang="de-DE" dirty="0" smtClean="0"/>
                        <a:t>/</a:t>
                      </a:r>
                      <a:r>
                        <a:rPr lang="de-DE" dirty="0" err="1" smtClean="0"/>
                        <a:t>Disable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13041"/>
                  </a:ext>
                </a:extLst>
              </a:tr>
              <a:tr h="431339">
                <a:tc>
                  <a:txBody>
                    <a:bodyPr/>
                    <a:lstStyle/>
                    <a:p>
                      <a:r>
                        <a:rPr lang="de-DE" dirty="0" smtClean="0"/>
                        <a:t>Hyperlink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Statisches Feld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Editfeld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button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Häkchenfeld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14386"/>
                  </a:ext>
                </a:extLst>
              </a:tr>
              <a:tr h="431339">
                <a:tc>
                  <a:txBody>
                    <a:bodyPr/>
                    <a:lstStyle/>
                    <a:p>
                      <a:r>
                        <a:rPr lang="de-DE" dirty="0" smtClean="0"/>
                        <a:t>zur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93033"/>
                  </a:ext>
                </a:extLst>
              </a:tr>
              <a:tr h="431339">
                <a:tc>
                  <a:txBody>
                    <a:bodyPr/>
                    <a:lstStyle/>
                    <a:p>
                      <a:r>
                        <a:rPr lang="de-DE" dirty="0" smtClean="0"/>
                        <a:t>Endusersicht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21815"/>
                  </a:ext>
                </a:extLst>
              </a:tr>
              <a:tr h="431339">
                <a:tc>
                  <a:txBody>
                    <a:bodyPr/>
                    <a:lstStyle/>
                    <a:p>
                      <a:r>
                        <a:rPr lang="de-DE" dirty="0" smtClean="0"/>
                        <a:t>des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1708"/>
                  </a:ext>
                </a:extLst>
              </a:tr>
              <a:tr h="431339">
                <a:tc>
                  <a:txBody>
                    <a:bodyPr/>
                    <a:lstStyle/>
                    <a:p>
                      <a:r>
                        <a:rPr lang="de-DE" dirty="0" smtClean="0"/>
                        <a:t>Artikels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79800"/>
                  </a:ext>
                </a:extLst>
              </a:tr>
              <a:tr h="43133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05272"/>
                  </a:ext>
                </a:extLst>
              </a:tr>
              <a:tr h="431339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93504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7503526" y="1000426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UserPage</a:t>
            </a:r>
            <a:r>
              <a:rPr lang="de-DE" dirty="0" smtClean="0"/>
              <a:t>(Autor)</a:t>
            </a:r>
          </a:p>
        </p:txBody>
      </p:sp>
      <p:sp>
        <p:nvSpPr>
          <p:cNvPr id="7" name="Rechteck 6"/>
          <p:cNvSpPr/>
          <p:nvPr/>
        </p:nvSpPr>
        <p:spPr>
          <a:xfrm>
            <a:off x="7507393" y="1416574"/>
            <a:ext cx="172310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Username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230496" y="1416574"/>
            <a:ext cx="19770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bearbeiten</a:t>
            </a:r>
          </a:p>
          <a:p>
            <a:pPr algn="ctr"/>
            <a:r>
              <a:rPr lang="de-DE" dirty="0" smtClean="0"/>
              <a:t>(Button)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0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627632" y="0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03526" y="1000426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7507393" y="1416574"/>
            <a:ext cx="172310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Username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230496" y="1416574"/>
            <a:ext cx="19770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speichern</a:t>
            </a:r>
          </a:p>
          <a:p>
            <a:pPr algn="ctr"/>
            <a:r>
              <a:rPr lang="de-DE" dirty="0" smtClean="0"/>
              <a:t>(Button)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617838" y="2187146"/>
            <a:ext cx="2545492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Username(nur </a:t>
            </a:r>
            <a:r>
              <a:rPr lang="de-DE" dirty="0" err="1" smtClean="0"/>
              <a:t>ansicht</a:t>
            </a:r>
            <a:r>
              <a:rPr lang="de-DE" dirty="0" smtClean="0"/>
              <a:t>)</a:t>
            </a:r>
          </a:p>
        </p:txBody>
      </p:sp>
      <p:sp>
        <p:nvSpPr>
          <p:cNvPr id="10" name="Rechteck 9"/>
          <p:cNvSpPr/>
          <p:nvPr/>
        </p:nvSpPr>
        <p:spPr>
          <a:xfrm>
            <a:off x="617838" y="2734962"/>
            <a:ext cx="2545492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name</a:t>
            </a:r>
            <a:r>
              <a:rPr lang="de-DE" dirty="0" smtClean="0"/>
              <a:t>(nur </a:t>
            </a:r>
            <a:r>
              <a:rPr lang="de-DE" dirty="0" err="1" smtClean="0"/>
              <a:t>ansicht</a:t>
            </a:r>
            <a:r>
              <a:rPr lang="de-DE" dirty="0" smtClean="0"/>
              <a:t>)</a:t>
            </a:r>
          </a:p>
        </p:txBody>
      </p:sp>
      <p:sp>
        <p:nvSpPr>
          <p:cNvPr id="11" name="Rechteck 10"/>
          <p:cNvSpPr/>
          <p:nvPr/>
        </p:nvSpPr>
        <p:spPr>
          <a:xfrm>
            <a:off x="617838" y="3282778"/>
            <a:ext cx="2545492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nachname</a:t>
            </a:r>
            <a:r>
              <a:rPr lang="de-DE" dirty="0" smtClean="0"/>
              <a:t>(nur </a:t>
            </a:r>
            <a:r>
              <a:rPr lang="de-DE" dirty="0" err="1" smtClean="0"/>
              <a:t>ansicht</a:t>
            </a:r>
            <a:r>
              <a:rPr lang="de-DE" dirty="0" smtClean="0"/>
              <a:t>)</a:t>
            </a:r>
          </a:p>
        </p:txBody>
      </p:sp>
      <p:sp>
        <p:nvSpPr>
          <p:cNvPr id="12" name="Rechteck 11"/>
          <p:cNvSpPr/>
          <p:nvPr/>
        </p:nvSpPr>
        <p:spPr>
          <a:xfrm>
            <a:off x="617838" y="3847070"/>
            <a:ext cx="2545492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Telefonnummer (</a:t>
            </a:r>
            <a:r>
              <a:rPr lang="de-DE" dirty="0" err="1" smtClean="0"/>
              <a:t>edit</a:t>
            </a:r>
            <a:r>
              <a:rPr lang="de-DE" dirty="0" smtClean="0"/>
              <a:t>)</a:t>
            </a:r>
          </a:p>
        </p:txBody>
      </p:sp>
      <p:sp>
        <p:nvSpPr>
          <p:cNvPr id="13" name="Rechteck 12"/>
          <p:cNvSpPr/>
          <p:nvPr/>
        </p:nvSpPr>
        <p:spPr>
          <a:xfrm>
            <a:off x="5649464" y="2187145"/>
            <a:ext cx="2545492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Verein anlegen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68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03526" y="1000426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UserPage</a:t>
            </a:r>
            <a:r>
              <a:rPr lang="de-DE" dirty="0" smtClean="0"/>
              <a:t>(Admin)</a:t>
            </a:r>
          </a:p>
        </p:txBody>
      </p:sp>
      <p:sp>
        <p:nvSpPr>
          <p:cNvPr id="7" name="Rechteck 6"/>
          <p:cNvSpPr/>
          <p:nvPr/>
        </p:nvSpPr>
        <p:spPr>
          <a:xfrm>
            <a:off x="7507393" y="1416574"/>
            <a:ext cx="172310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Username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230496" y="1416574"/>
            <a:ext cx="19770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bearbeiten</a:t>
            </a:r>
          </a:p>
          <a:p>
            <a:pPr algn="ctr"/>
            <a:r>
              <a:rPr lang="de-DE" dirty="0" smtClean="0"/>
              <a:t>(Button)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104233" y="1378734"/>
            <a:ext cx="2607276" cy="118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Vereine(</a:t>
            </a:r>
            <a:r>
              <a:rPr lang="de-DE" dirty="0" err="1" smtClean="0"/>
              <a:t>button</a:t>
            </a:r>
            <a:r>
              <a:rPr lang="de-DE" dirty="0" smtClean="0"/>
              <a:t>)(</a:t>
            </a:r>
            <a:r>
              <a:rPr lang="de-DE" dirty="0" err="1" smtClean="0"/>
              <a:t>Übericht</a:t>
            </a:r>
            <a:r>
              <a:rPr lang="de-DE" dirty="0" smtClean="0"/>
              <a:t> der Vereine)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03723" y="3200400"/>
            <a:ext cx="9743465" cy="2063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Dashboard der Änderungen(hier werden die letzten 10 Aktionen der Autoren aufgelistet)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47562" y="1367915"/>
            <a:ext cx="2646270" cy="119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freigeben (</a:t>
            </a:r>
            <a:r>
              <a:rPr lang="de-DE" dirty="0" err="1" smtClean="0"/>
              <a:t>button</a:t>
            </a:r>
            <a:r>
              <a:rPr lang="de-DE" dirty="0" smtClean="0"/>
              <a:t>)(leitet zu allen noch nicht freigegebenen Artikeln)</a:t>
            </a:r>
          </a:p>
        </p:txBody>
      </p:sp>
      <p:sp>
        <p:nvSpPr>
          <p:cNvPr id="12" name="Rechteck 11"/>
          <p:cNvSpPr/>
          <p:nvPr/>
        </p:nvSpPr>
        <p:spPr>
          <a:xfrm>
            <a:off x="5819672" y="1378734"/>
            <a:ext cx="1683854" cy="118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Freie User(Button)(Übersicht der Verein freien User)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-1525402" y="1367916"/>
            <a:ext cx="2046364" cy="119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Startseite</a:t>
            </a:r>
          </a:p>
        </p:txBody>
      </p:sp>
    </p:spTree>
    <p:extLst>
      <p:ext uri="{BB962C8B-B14F-4D97-AF65-F5344CB8AC3E}">
        <p14:creationId xmlns:p14="http://schemas.microsoft.com/office/powerpoint/2010/main" val="41372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03526" y="1000426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Freigeben(Admin</a:t>
            </a:r>
          </a:p>
        </p:txBody>
      </p:sp>
      <p:sp>
        <p:nvSpPr>
          <p:cNvPr id="7" name="Rechteck 6"/>
          <p:cNvSpPr/>
          <p:nvPr/>
        </p:nvSpPr>
        <p:spPr>
          <a:xfrm>
            <a:off x="7507393" y="1416574"/>
            <a:ext cx="172310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Username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230496" y="1416574"/>
            <a:ext cx="19770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bearbeiten</a:t>
            </a:r>
          </a:p>
          <a:p>
            <a:pPr algn="ctr"/>
            <a:r>
              <a:rPr lang="de-DE" dirty="0" smtClean="0"/>
              <a:t>(Button)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104233" y="1378734"/>
            <a:ext cx="2607276" cy="118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Vereine(</a:t>
            </a:r>
            <a:r>
              <a:rPr lang="de-DE" dirty="0" err="1" smtClean="0"/>
              <a:t>button</a:t>
            </a:r>
            <a:r>
              <a:rPr lang="de-DE" dirty="0" smtClean="0"/>
              <a:t>)(</a:t>
            </a:r>
            <a:r>
              <a:rPr lang="de-DE" dirty="0" err="1" smtClean="0"/>
              <a:t>Übericht</a:t>
            </a:r>
            <a:r>
              <a:rPr lang="de-DE" dirty="0" smtClean="0"/>
              <a:t> der Vereine)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2596926"/>
            <a:ext cx="5375189" cy="408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Liste aller noch nicht freigegebenen Artikel(</a:t>
            </a:r>
            <a:r>
              <a:rPr lang="de-DE" dirty="0" err="1" smtClean="0"/>
              <a:t>titel</a:t>
            </a:r>
            <a:r>
              <a:rPr lang="de-DE" dirty="0" smtClean="0"/>
              <a:t> als Hyperlink zum </a:t>
            </a:r>
            <a:r>
              <a:rPr lang="de-DE" dirty="0" err="1" smtClean="0"/>
              <a:t>artikel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 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47562" y="1367915"/>
            <a:ext cx="2646270" cy="119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freigeben (</a:t>
            </a:r>
            <a:r>
              <a:rPr lang="de-DE" dirty="0" err="1" smtClean="0"/>
              <a:t>button</a:t>
            </a:r>
            <a:r>
              <a:rPr lang="de-DE" dirty="0" smtClean="0"/>
              <a:t>)(leitet zu allen noch nicht freigegebenen Artikeln)</a:t>
            </a:r>
          </a:p>
        </p:txBody>
      </p:sp>
      <p:sp>
        <p:nvSpPr>
          <p:cNvPr id="12" name="Rechteck 11"/>
          <p:cNvSpPr/>
          <p:nvPr/>
        </p:nvSpPr>
        <p:spPr>
          <a:xfrm>
            <a:off x="5819672" y="1378734"/>
            <a:ext cx="1683854" cy="118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Freie User(Button)(Übersicht der Verein freien User)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-1525402" y="1367916"/>
            <a:ext cx="2046364" cy="119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Startseite</a:t>
            </a:r>
          </a:p>
        </p:txBody>
      </p:sp>
      <p:sp>
        <p:nvSpPr>
          <p:cNvPr id="14" name="Rechteck 13"/>
          <p:cNvSpPr/>
          <p:nvPr/>
        </p:nvSpPr>
        <p:spPr>
          <a:xfrm>
            <a:off x="5395783" y="2596926"/>
            <a:ext cx="1635211" cy="408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Autor des Artikels(</a:t>
            </a:r>
            <a:r>
              <a:rPr lang="de-DE" dirty="0" err="1" smtClean="0"/>
              <a:t>name</a:t>
            </a:r>
            <a:r>
              <a:rPr lang="de-DE" dirty="0" smtClean="0"/>
              <a:t> als Hyperlink zum Userprofil)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7051588" y="2596925"/>
            <a:ext cx="1635211" cy="408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Freigeben(Button zum schnellfreigeben des Artikels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1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03526" y="1000426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Vereine(Admin)</a:t>
            </a:r>
          </a:p>
        </p:txBody>
      </p:sp>
      <p:sp>
        <p:nvSpPr>
          <p:cNvPr id="7" name="Rechteck 6"/>
          <p:cNvSpPr/>
          <p:nvPr/>
        </p:nvSpPr>
        <p:spPr>
          <a:xfrm>
            <a:off x="7507393" y="1416574"/>
            <a:ext cx="172310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Username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230496" y="1416574"/>
            <a:ext cx="19770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bearbeiten</a:t>
            </a:r>
          </a:p>
          <a:p>
            <a:pPr algn="ctr"/>
            <a:r>
              <a:rPr lang="de-DE" dirty="0" smtClean="0"/>
              <a:t>(Button)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104233" y="1378734"/>
            <a:ext cx="2607276" cy="118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Vereine(</a:t>
            </a:r>
            <a:r>
              <a:rPr lang="de-DE" dirty="0" err="1" smtClean="0"/>
              <a:t>button</a:t>
            </a:r>
            <a:r>
              <a:rPr lang="de-DE" dirty="0" smtClean="0"/>
              <a:t>)(</a:t>
            </a:r>
            <a:r>
              <a:rPr lang="de-DE" dirty="0" err="1" smtClean="0"/>
              <a:t>Übericht</a:t>
            </a:r>
            <a:r>
              <a:rPr lang="de-DE" dirty="0" smtClean="0"/>
              <a:t> der Vereine)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03723" y="2596926"/>
            <a:ext cx="9743465" cy="2667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Liste aller Vereine als Hyperlink zu den Vereinsinformationen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47562" y="1367915"/>
            <a:ext cx="2646270" cy="119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freigeben (</a:t>
            </a:r>
            <a:r>
              <a:rPr lang="de-DE" dirty="0" err="1" smtClean="0"/>
              <a:t>button</a:t>
            </a:r>
            <a:r>
              <a:rPr lang="de-DE" dirty="0" smtClean="0"/>
              <a:t>)(leitet zu allen noch nicht freigegebenen Artikeln)</a:t>
            </a:r>
          </a:p>
        </p:txBody>
      </p:sp>
      <p:sp>
        <p:nvSpPr>
          <p:cNvPr id="12" name="Rechteck 11"/>
          <p:cNvSpPr/>
          <p:nvPr/>
        </p:nvSpPr>
        <p:spPr>
          <a:xfrm>
            <a:off x="5819672" y="1378734"/>
            <a:ext cx="1683854" cy="118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Freie User(Button)(Übersicht der Verein freien User)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-1525402" y="1367916"/>
            <a:ext cx="2046364" cy="119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Startseite</a:t>
            </a:r>
          </a:p>
        </p:txBody>
      </p:sp>
    </p:spTree>
    <p:extLst>
      <p:ext uri="{BB962C8B-B14F-4D97-AF65-F5344CB8AC3E}">
        <p14:creationId xmlns:p14="http://schemas.microsoft.com/office/powerpoint/2010/main" val="7527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-23149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03526" y="1000426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Logout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60534" y="230188"/>
            <a:ext cx="3993266" cy="544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Verein frei </a:t>
            </a:r>
            <a:r>
              <a:rPr lang="de-DE" dirty="0" err="1" smtClean="0"/>
              <a:t>user</a:t>
            </a:r>
            <a:r>
              <a:rPr lang="de-DE" dirty="0" smtClean="0"/>
              <a:t>(Admin</a:t>
            </a:r>
          </a:p>
        </p:txBody>
      </p:sp>
      <p:sp>
        <p:nvSpPr>
          <p:cNvPr id="7" name="Rechteck 6"/>
          <p:cNvSpPr/>
          <p:nvPr/>
        </p:nvSpPr>
        <p:spPr>
          <a:xfrm>
            <a:off x="7507393" y="1416574"/>
            <a:ext cx="172310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Username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230496" y="1416574"/>
            <a:ext cx="197708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bearbeiten</a:t>
            </a:r>
          </a:p>
          <a:p>
            <a:pPr algn="ctr"/>
            <a:r>
              <a:rPr lang="de-DE" dirty="0" smtClean="0"/>
              <a:t>(Button)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104233" y="1378734"/>
            <a:ext cx="2607276" cy="118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Vereine(</a:t>
            </a:r>
            <a:r>
              <a:rPr lang="de-DE" dirty="0" err="1" smtClean="0"/>
              <a:t>button</a:t>
            </a:r>
            <a:r>
              <a:rPr lang="de-DE" dirty="0" smtClean="0"/>
              <a:t>)(</a:t>
            </a:r>
            <a:r>
              <a:rPr lang="de-DE" dirty="0" err="1" smtClean="0"/>
              <a:t>Übericht</a:t>
            </a:r>
            <a:r>
              <a:rPr lang="de-DE" dirty="0" smtClean="0"/>
              <a:t> der Vereine)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2596926"/>
            <a:ext cx="5375189" cy="101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Liste aller noch nicht freigegebenen User(</a:t>
            </a:r>
            <a:r>
              <a:rPr lang="de-DE" dirty="0" err="1" smtClean="0"/>
              <a:t>name</a:t>
            </a:r>
            <a:r>
              <a:rPr lang="de-DE" dirty="0" smtClean="0"/>
              <a:t> als link zum </a:t>
            </a:r>
            <a:r>
              <a:rPr lang="de-DE" dirty="0" err="1" smtClean="0"/>
              <a:t>userprofil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47562" y="1367915"/>
            <a:ext cx="2646270" cy="1191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Artikel freigeben (</a:t>
            </a:r>
            <a:r>
              <a:rPr lang="de-DE" dirty="0" err="1" smtClean="0"/>
              <a:t>button</a:t>
            </a:r>
            <a:r>
              <a:rPr lang="de-DE" dirty="0" smtClean="0"/>
              <a:t>)(leitet zu allen noch nicht freigegebenen Artikeln)</a:t>
            </a:r>
          </a:p>
        </p:txBody>
      </p:sp>
      <p:sp>
        <p:nvSpPr>
          <p:cNvPr id="12" name="Rechteck 11"/>
          <p:cNvSpPr/>
          <p:nvPr/>
        </p:nvSpPr>
        <p:spPr>
          <a:xfrm>
            <a:off x="5819672" y="1378734"/>
            <a:ext cx="1683854" cy="118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Freie User(Button)(Übersicht der Verein freien User)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-1525402" y="1367916"/>
            <a:ext cx="2046364" cy="1191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Startseite</a:t>
            </a:r>
          </a:p>
        </p:txBody>
      </p:sp>
      <p:sp>
        <p:nvSpPr>
          <p:cNvPr id="16" name="Rechteck 15"/>
          <p:cNvSpPr/>
          <p:nvPr/>
        </p:nvSpPr>
        <p:spPr>
          <a:xfrm>
            <a:off x="-1" y="3663050"/>
            <a:ext cx="5375189" cy="288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Liste aller freigegebenen User als link zum </a:t>
            </a:r>
            <a:r>
              <a:rPr lang="de-DE" dirty="0" err="1" smtClean="0"/>
              <a:t>userprofil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5548183" y="3648352"/>
            <a:ext cx="4955059" cy="2895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Dashboard, letzte 10 Publikationen der freien Autoren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3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Breitbild</PresentationFormat>
  <Paragraphs>113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Schwarzes Brett</vt:lpstr>
      <vt:lpstr>Schwarzes Brett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Schwarzes Brett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Remus</dc:creator>
  <cp:lastModifiedBy>Nico Remus</cp:lastModifiedBy>
  <cp:revision>6</cp:revision>
  <dcterms:created xsi:type="dcterms:W3CDTF">2015-12-02T10:41:26Z</dcterms:created>
  <dcterms:modified xsi:type="dcterms:W3CDTF">2015-12-02T11:29:19Z</dcterms:modified>
</cp:coreProperties>
</file>