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3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RA – 35</a:t>
            </a:r>
            <a:br>
              <a:rPr lang="de-DE" dirty="0" smtClean="0"/>
            </a:br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87022" y="259645"/>
            <a:ext cx="8556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endParaRPr lang="de-DE" dirty="0" smtClean="0"/>
          </a:p>
          <a:p>
            <a:r>
              <a:rPr lang="de-DE" dirty="0" smtClean="0"/>
              <a:t>- komplettes Lösungsdesign zum "Schwarzem Brett je Standort" erstellen</a:t>
            </a:r>
          </a:p>
          <a:p>
            <a:r>
              <a:rPr lang="de-DE" dirty="0" smtClean="0"/>
              <a:t>- Struktur/Aufbau der </a:t>
            </a:r>
            <a:r>
              <a:rPr lang="de-DE" dirty="0" err="1" smtClean="0"/>
              <a:t>Wikiseiten</a:t>
            </a:r>
            <a:r>
              <a:rPr lang="de-DE" dirty="0" smtClean="0"/>
              <a:t> mit entsprechenden Inhaltsvorgaben</a:t>
            </a:r>
          </a:p>
          <a:p>
            <a:endParaRPr lang="de-DE" dirty="0" smtClean="0"/>
          </a:p>
          <a:p>
            <a:r>
              <a:rPr lang="de-DE" dirty="0" smtClean="0"/>
              <a:t>Anforderungen:</a:t>
            </a:r>
          </a:p>
          <a:p>
            <a:r>
              <a:rPr lang="de-DE" dirty="0" smtClean="0"/>
              <a:t>- Vereine und Betreiber der lokalen Aufnahmeeinrichtungen können diese Bearbeiten</a:t>
            </a:r>
          </a:p>
          <a:p>
            <a:r>
              <a:rPr lang="de-DE" dirty="0" smtClean="0"/>
              <a:t>- Umsetzung in Wiki Seiten</a:t>
            </a:r>
          </a:p>
          <a:p>
            <a:r>
              <a:rPr lang="de-DE" dirty="0" smtClean="0"/>
              <a:t>- übersichtlich</a:t>
            </a:r>
          </a:p>
          <a:p>
            <a:r>
              <a:rPr lang="de-DE" dirty="0" smtClean="0"/>
              <a:t>- Struktur anpassen falls benötigt in Absprache mit RA-08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bundesländer</a:t>
            </a:r>
            <a:r>
              <a:rPr lang="de-DE" dirty="0"/>
              <a:t>							-&gt; Übersichtsseite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Hessen								Berlin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Bundesland1 -&gt; Startseite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Flüchtlingsunterkünfte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Vereine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Aktuelles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allgemeine 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was wir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wer wir sind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warum </a:t>
            </a:r>
            <a:r>
              <a:rPr lang="de-DE" dirty="0" err="1"/>
              <a:t>etc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vom verein bestimmt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Aktuelles(schwarzes Brett)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Freizeitgestaltung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Formulare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Städte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Formulare(spezielle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76177" y="5881511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Auszug aus dem RA-08 Ergebnis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40993" y="1894592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40993" y="3928533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258756" y="1501422"/>
            <a:ext cx="3488266" cy="370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Dieses beiden </a:t>
            </a:r>
            <a:r>
              <a:rPr lang="de-DE" dirty="0" err="1" smtClean="0"/>
              <a:t>seiten</a:t>
            </a:r>
            <a:r>
              <a:rPr lang="de-DE" dirty="0" smtClean="0"/>
              <a:t>, stellen keine Unabhängigen </a:t>
            </a:r>
            <a:r>
              <a:rPr lang="de-DE" dirty="0" err="1" smtClean="0"/>
              <a:t>subpages</a:t>
            </a:r>
            <a:r>
              <a:rPr lang="de-DE" dirty="0" smtClean="0"/>
              <a:t> dar, sondern sind die entsprechenden Startseiten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4605867" y="1151467"/>
            <a:ext cx="2878666" cy="158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5486400" y="2483556"/>
            <a:ext cx="2150533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9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 bei Anlegen durch den Poweruser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Standort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Titel/Thema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6176" y="4706112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Verein kann auf seinem </a:t>
            </a:r>
            <a:r>
              <a:rPr lang="de-DE" dirty="0" err="1" smtClean="0"/>
              <a:t>Wikibereich</a:t>
            </a:r>
            <a:r>
              <a:rPr lang="de-DE" dirty="0" smtClean="0"/>
              <a:t> neue Artikel anlegen, muss dabei angeben, für welchen Standort dieser Content gilt, in welchen Themenbereich/Titel der Artikel gehört, eine </a:t>
            </a:r>
            <a:r>
              <a:rPr lang="de-DE" dirty="0" err="1" smtClean="0"/>
              <a:t>max</a:t>
            </a:r>
            <a:r>
              <a:rPr lang="de-DE" dirty="0" smtClean="0"/>
              <a:t> 200 </a:t>
            </a:r>
            <a:r>
              <a:rPr lang="de-DE" dirty="0" err="1" smtClean="0"/>
              <a:t>char</a:t>
            </a:r>
            <a:r>
              <a:rPr lang="de-DE" dirty="0" smtClean="0"/>
              <a:t> lange Zusammenfassung und der </a:t>
            </a:r>
            <a:r>
              <a:rPr lang="de-DE" dirty="0" err="1" smtClean="0"/>
              <a:t>eigendliche</a:t>
            </a:r>
            <a:r>
              <a:rPr lang="de-DE" dirty="0" smtClean="0"/>
              <a:t> 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8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316224" y="2316480"/>
            <a:ext cx="212140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22976" y="4083191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522976" y="2101991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22976" y="2645664"/>
            <a:ext cx="4986528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 Region + mehr-Taste den ganzen Eintrag sehen zu können</a:t>
            </a:r>
            <a:endParaRPr lang="de-DE" dirty="0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22976" y="4718304"/>
            <a:ext cx="4986528" cy="1255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diesen Verein + mehr-Taste den ganzen Eintrag sehen zu können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316224" y="3505200"/>
            <a:ext cx="193852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</a:t>
            </a:r>
            <a:r>
              <a:rPr lang="de-DE" dirty="0"/>
              <a:t>B</a:t>
            </a:r>
            <a:r>
              <a:rPr lang="de-DE" dirty="0" smtClean="0"/>
              <a:t>ereich des Vereins werden </a:t>
            </a:r>
            <a:r>
              <a:rPr lang="de-DE" dirty="0" err="1" smtClean="0"/>
              <a:t>sämmtliche</a:t>
            </a:r>
            <a:r>
              <a:rPr lang="de-DE" dirty="0" smtClean="0"/>
              <a:t> Artikel </a:t>
            </a:r>
            <a:r>
              <a:rPr lang="de-DE" dirty="0" err="1" smtClean="0"/>
              <a:t>indeziert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einem Aufruf(mehr) über die schwarzen Bretter wird in den </a:t>
            </a:r>
            <a:r>
              <a:rPr lang="de-DE" dirty="0" err="1" smtClean="0"/>
              <a:t>Vereinsberich</a:t>
            </a:r>
            <a:r>
              <a:rPr lang="de-DE" dirty="0" smtClean="0"/>
              <a:t> weitergeleitet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4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8734" y="3611301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935392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2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8734" y="4618299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8734" y="4942390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3 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78734" y="562529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4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78734" y="5949388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6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611302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Langtext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RA – 35 Schwarzes Brett</vt:lpstr>
      <vt:lpstr>PowerPoint-Präsentation</vt:lpstr>
      <vt:lpstr>PowerPoint-Präsentation</vt:lpstr>
      <vt:lpstr>Sicht bei Anlegen durch den Poweruser</vt:lpstr>
      <vt:lpstr>Datenbank</vt:lpstr>
      <vt:lpstr>Vereinsbereich</vt:lpstr>
      <vt:lpstr>Schwarzes Brett</vt:lpstr>
      <vt:lpstr>Schwarzes Brett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– 35 Schwarzes Brett</dc:title>
  <dc:creator>Nico Remus</dc:creator>
  <cp:lastModifiedBy>Nico Remus</cp:lastModifiedBy>
  <cp:revision>18</cp:revision>
  <dcterms:created xsi:type="dcterms:W3CDTF">2015-11-30T09:06:33Z</dcterms:created>
  <dcterms:modified xsi:type="dcterms:W3CDTF">2015-12-01T10:22:24Z</dcterms:modified>
</cp:coreProperties>
</file>