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Century Gothic"/>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3" roundtripDataSignature="AMtx7mj92kJSZSWejndVPi4014XZ1o84a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75975C7-BDAA-4969-9BFA-8E16601375FC}">
  <a:tblStyle styleId="{575975C7-BDAA-4969-9BFA-8E16601375FC}" styleName="Table_0">
    <a:wholeTbl>
      <a:tcTxStyle b="off" i="off">
        <a:font>
          <a:latin typeface="Century Gothic"/>
          <a:ea typeface="Century Gothic"/>
          <a:cs typeface="Century Gothic"/>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FE6E8"/>
          </a:solidFill>
        </a:fill>
      </a:tcStyle>
    </a:wholeTbl>
    <a:band1H>
      <a:tcTxStyle/>
      <a:tcStyle>
        <a:fill>
          <a:solidFill>
            <a:srgbClr val="DECACF"/>
          </a:solidFill>
        </a:fill>
      </a:tcStyle>
    </a:band1H>
    <a:band2H>
      <a:tcTxStyle/>
    </a:band2H>
    <a:band1V>
      <a:tcTxStyle/>
      <a:tcStyle>
        <a:fill>
          <a:solidFill>
            <a:srgbClr val="DECACF"/>
          </a:solidFill>
        </a:fill>
      </a:tcStyle>
    </a:band1V>
    <a:band2V>
      <a:tcTxStyle/>
    </a:band2V>
    <a:lastCol>
      <a:tcTxStyle b="on" i="off">
        <a:font>
          <a:latin typeface="Century Gothic"/>
          <a:ea typeface="Century Gothic"/>
          <a:cs typeface="Century Gothic"/>
        </a:font>
        <a:schemeClr val="lt1"/>
      </a:tcTxStyle>
      <a:tcStyle>
        <a:fill>
          <a:solidFill>
            <a:schemeClr val="accent2"/>
          </a:solidFill>
        </a:fill>
      </a:tcStyle>
    </a:lastCol>
    <a:firstCol>
      <a:tcTxStyle b="on" i="off">
        <a:font>
          <a:latin typeface="Century Gothic"/>
          <a:ea typeface="Century Gothic"/>
          <a:cs typeface="Century Gothic"/>
        </a:font>
        <a:schemeClr val="lt1"/>
      </a:tcTxStyle>
      <a:tcStyle>
        <a:fill>
          <a:solidFill>
            <a:schemeClr val="accent2"/>
          </a:solidFill>
        </a:fill>
      </a:tcStyle>
    </a:firstCol>
    <a:lastRow>
      <a:tcTxStyle b="on" i="off">
        <a:font>
          <a:latin typeface="Century Gothic"/>
          <a:ea typeface="Century Gothic"/>
          <a:cs typeface="Century Gothic"/>
        </a:font>
        <a:schemeClr val="lt1"/>
      </a:tcTxStyle>
      <a:tcStyle>
        <a:tcBdr>
          <a:top>
            <a:ln cap="flat" cmpd="sng" w="38100">
              <a:solidFill>
                <a:schemeClr val="lt1"/>
              </a:solidFill>
              <a:prstDash val="solid"/>
              <a:round/>
              <a:headEnd len="sm" w="sm" type="none"/>
              <a:tailEnd len="sm" w="sm" type="none"/>
            </a:ln>
          </a:top>
        </a:tcBdr>
        <a:fill>
          <a:solidFill>
            <a:schemeClr val="accent2"/>
          </a:solidFill>
        </a:fill>
      </a:tcStyle>
    </a:lastRow>
    <a:seCell>
      <a:tcTxStyle/>
    </a:seCell>
    <a:swCell>
      <a:tcTxStyle/>
    </a:swCell>
    <a:firstRow>
      <a:tcTxStyle b="on" i="off">
        <a:font>
          <a:latin typeface="Century Gothic"/>
          <a:ea typeface="Century Gothic"/>
          <a:cs typeface="Century Gothic"/>
        </a:font>
        <a:schemeClr val="lt1"/>
      </a:tcTxStyle>
      <a:tcStyle>
        <a:tcBdr>
          <a:bottom>
            <a:ln cap="flat" cmpd="sng" w="38100">
              <a:solidFill>
                <a:schemeClr val="lt1"/>
              </a:solidFill>
              <a:prstDash val="solid"/>
              <a:round/>
              <a:headEnd len="sm" w="sm" type="none"/>
              <a:tailEnd len="sm" w="sm" type="none"/>
            </a:ln>
          </a:bottom>
        </a:tcBdr>
        <a:fill>
          <a:solidFill>
            <a:schemeClr val="accent2"/>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CenturyGothic-bold.fntdata"/><Relationship Id="rId11" Type="http://schemas.openxmlformats.org/officeDocument/2006/relationships/slide" Target="slides/slide6.xml"/><Relationship Id="rId22" Type="http://schemas.openxmlformats.org/officeDocument/2006/relationships/font" Target="fonts/CenturyGothic-boldItalic.fntdata"/><Relationship Id="rId10" Type="http://schemas.openxmlformats.org/officeDocument/2006/relationships/slide" Target="slides/slide5.xml"/><Relationship Id="rId21" Type="http://schemas.openxmlformats.org/officeDocument/2006/relationships/font" Target="fonts/CenturyGothic-italic.fntdata"/><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CenturyGothic-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ZA"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pic>
        <p:nvPicPr>
          <p:cNvPr descr="C2-HD-BTM.png" id="17" name="Google Shape;17;p15"/>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18" name="Google Shape;18;p15"/>
          <p:cNvSpPr txBox="1"/>
          <p:nvPr>
            <p:ph type="ctrTitle"/>
          </p:nvPr>
        </p:nvSpPr>
        <p:spPr>
          <a:xfrm>
            <a:off x="1371600" y="1803405"/>
            <a:ext cx="9448800" cy="182509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entury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5"/>
          <p:cNvSpPr txBox="1"/>
          <p:nvPr>
            <p:ph idx="1" type="subTitle"/>
          </p:nvPr>
        </p:nvSpPr>
        <p:spPr>
          <a:xfrm>
            <a:off x="1371600" y="3632201"/>
            <a:ext cx="9448800" cy="6858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dk1"/>
              </a:buClr>
              <a:buSzPts val="2000"/>
              <a:buNone/>
              <a:defRPr sz="20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15"/>
          <p:cNvSpPr txBox="1"/>
          <p:nvPr>
            <p:ph idx="10" type="dt"/>
          </p:nvPr>
        </p:nvSpPr>
        <p:spPr>
          <a:xfrm>
            <a:off x="7909561" y="4314328"/>
            <a:ext cx="2910840" cy="374642"/>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5"/>
          <p:cNvSpPr txBox="1"/>
          <p:nvPr>
            <p:ph idx="11" type="ftr"/>
          </p:nvPr>
        </p:nvSpPr>
        <p:spPr>
          <a:xfrm>
            <a:off x="1371600" y="4323845"/>
            <a:ext cx="6400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5"/>
          <p:cNvSpPr txBox="1"/>
          <p:nvPr>
            <p:ph idx="12" type="sldNum"/>
          </p:nvPr>
        </p:nvSpPr>
        <p:spPr>
          <a:xfrm>
            <a:off x="8077200" y="1430866"/>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Z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5" name="Shape 75"/>
        <p:cNvGrpSpPr/>
        <p:nvPr/>
      </p:nvGrpSpPr>
      <p:grpSpPr>
        <a:xfrm>
          <a:off x="0" y="0"/>
          <a:ext cx="0" cy="0"/>
          <a:chOff x="0" y="0"/>
          <a:chExt cx="0" cy="0"/>
        </a:xfrm>
      </p:grpSpPr>
      <p:sp>
        <p:nvSpPr>
          <p:cNvPr id="76" name="Google Shape;76;p24"/>
          <p:cNvSpPr txBox="1"/>
          <p:nvPr>
            <p:ph type="title"/>
          </p:nvPr>
        </p:nvSpPr>
        <p:spPr>
          <a:xfrm>
            <a:off x="685777" y="4697360"/>
            <a:ext cx="10822034" cy="81935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24"/>
          <p:cNvSpPr/>
          <p:nvPr>
            <p:ph idx="2" type="pic"/>
          </p:nvPr>
        </p:nvSpPr>
        <p:spPr>
          <a:xfrm>
            <a:off x="681727" y="941439"/>
            <a:ext cx="10821840" cy="3478161"/>
          </a:xfrm>
          <a:prstGeom prst="rect">
            <a:avLst/>
          </a:prstGeom>
          <a:noFill/>
          <a:ln>
            <a:noFill/>
          </a:ln>
        </p:spPr>
      </p:sp>
      <p:sp>
        <p:nvSpPr>
          <p:cNvPr id="78" name="Google Shape;78;p24"/>
          <p:cNvSpPr txBox="1"/>
          <p:nvPr>
            <p:ph idx="1" type="body"/>
          </p:nvPr>
        </p:nvSpPr>
        <p:spPr>
          <a:xfrm>
            <a:off x="685800" y="5516715"/>
            <a:ext cx="10820400" cy="70196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9" name="Google Shape;79;p24"/>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4"/>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4"/>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Z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showMasterSp="0">
  <p:cSld name="Title and Caption">
    <p:spTree>
      <p:nvGrpSpPr>
        <p:cNvPr id="82" name="Shape 82"/>
        <p:cNvGrpSpPr/>
        <p:nvPr/>
      </p:nvGrpSpPr>
      <p:grpSpPr>
        <a:xfrm>
          <a:off x="0" y="0"/>
          <a:ext cx="0" cy="0"/>
          <a:chOff x="0" y="0"/>
          <a:chExt cx="0" cy="0"/>
        </a:xfrm>
      </p:grpSpPr>
      <p:pic>
        <p:nvPicPr>
          <p:cNvPr descr="C2-HD-BTM.png" id="83" name="Google Shape;83;p25"/>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84" name="Google Shape;84;p25"/>
          <p:cNvSpPr txBox="1"/>
          <p:nvPr>
            <p:ph type="title"/>
          </p:nvPr>
        </p:nvSpPr>
        <p:spPr>
          <a:xfrm>
            <a:off x="685800" y="753532"/>
            <a:ext cx="10820400" cy="280246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25"/>
          <p:cNvSpPr txBox="1"/>
          <p:nvPr>
            <p:ph idx="1" type="body"/>
          </p:nvPr>
        </p:nvSpPr>
        <p:spPr>
          <a:xfrm>
            <a:off x="1024467" y="3649133"/>
            <a:ext cx="10130516" cy="999067"/>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6" name="Google Shape;86;p25"/>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5"/>
          <p:cNvSpPr txBox="1"/>
          <p:nvPr>
            <p:ph idx="11" type="ftr"/>
          </p:nvPr>
        </p:nvSpPr>
        <p:spPr>
          <a:xfrm>
            <a:off x="685800" y="379941"/>
            <a:ext cx="699149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5"/>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ZA"/>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showMasterSp="0">
  <p:cSld name="Quote with Caption">
    <p:spTree>
      <p:nvGrpSpPr>
        <p:cNvPr id="89" name="Shape 89"/>
        <p:cNvGrpSpPr/>
        <p:nvPr/>
      </p:nvGrpSpPr>
      <p:grpSpPr>
        <a:xfrm>
          <a:off x="0" y="0"/>
          <a:ext cx="0" cy="0"/>
          <a:chOff x="0" y="0"/>
          <a:chExt cx="0" cy="0"/>
        </a:xfrm>
      </p:grpSpPr>
      <p:pic>
        <p:nvPicPr>
          <p:cNvPr descr="C2-HD-BTM.png" id="90" name="Google Shape;90;p26"/>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91" name="Google Shape;91;p26"/>
          <p:cNvSpPr txBox="1"/>
          <p:nvPr>
            <p:ph type="title"/>
          </p:nvPr>
        </p:nvSpPr>
        <p:spPr>
          <a:xfrm>
            <a:off x="1024467" y="753533"/>
            <a:ext cx="10151533" cy="260449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26"/>
          <p:cNvSpPr txBox="1"/>
          <p:nvPr>
            <p:ph idx="1" type="body"/>
          </p:nvPr>
        </p:nvSpPr>
        <p:spPr>
          <a:xfrm>
            <a:off x="1303865" y="3365556"/>
            <a:ext cx="9592736" cy="4444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400"/>
              <a:buNone/>
              <a:defRPr sz="14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93" name="Google Shape;93;p26"/>
          <p:cNvSpPr txBox="1"/>
          <p:nvPr>
            <p:ph idx="2" type="body"/>
          </p:nvPr>
        </p:nvSpPr>
        <p:spPr>
          <a:xfrm>
            <a:off x="1024467" y="3959862"/>
            <a:ext cx="10151533" cy="67987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94" name="Google Shape;94;p26"/>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6"/>
          <p:cNvSpPr txBox="1"/>
          <p:nvPr>
            <p:ph idx="11" type="ftr"/>
          </p:nvPr>
        </p:nvSpPr>
        <p:spPr>
          <a:xfrm>
            <a:off x="685800" y="379941"/>
            <a:ext cx="699149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6"/>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ZA"/>
              <a:t>‹#›</a:t>
            </a:fld>
            <a:endParaRPr/>
          </a:p>
        </p:txBody>
      </p:sp>
      <p:sp>
        <p:nvSpPr>
          <p:cNvPr id="97" name="Google Shape;97;p26"/>
          <p:cNvSpPr txBox="1"/>
          <p:nvPr/>
        </p:nvSpPr>
        <p:spPr>
          <a:xfrm>
            <a:off x="476250" y="933450"/>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Century Gothic"/>
              <a:buNone/>
            </a:pPr>
            <a:r>
              <a:rPr b="0" i="0" lang="en-ZA" sz="8000" u="none" cap="none" strike="noStrike">
                <a:solidFill>
                  <a:schemeClr val="dk1"/>
                </a:solidFill>
                <a:latin typeface="Century Gothic"/>
                <a:ea typeface="Century Gothic"/>
                <a:cs typeface="Century Gothic"/>
                <a:sym typeface="Century Gothic"/>
              </a:rPr>
              <a:t>“</a:t>
            </a:r>
            <a:endParaRPr/>
          </a:p>
        </p:txBody>
      </p:sp>
      <p:sp>
        <p:nvSpPr>
          <p:cNvPr id="98" name="Google Shape;98;p26"/>
          <p:cNvSpPr txBox="1"/>
          <p:nvPr/>
        </p:nvSpPr>
        <p:spPr>
          <a:xfrm>
            <a:off x="10984230" y="270129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Century Gothic"/>
              <a:buNone/>
            </a:pPr>
            <a:r>
              <a:rPr b="0" i="0" lang="en-ZA" sz="8000" u="none" cap="none" strike="noStrike">
                <a:solidFill>
                  <a:schemeClr val="dk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showMasterSp="0">
  <p:cSld name="Name Card">
    <p:spTree>
      <p:nvGrpSpPr>
        <p:cNvPr id="99" name="Shape 99"/>
        <p:cNvGrpSpPr/>
        <p:nvPr/>
      </p:nvGrpSpPr>
      <p:grpSpPr>
        <a:xfrm>
          <a:off x="0" y="0"/>
          <a:ext cx="0" cy="0"/>
          <a:chOff x="0" y="0"/>
          <a:chExt cx="0" cy="0"/>
        </a:xfrm>
      </p:grpSpPr>
      <p:pic>
        <p:nvPicPr>
          <p:cNvPr descr="C2-HD-BTM.png" id="100" name="Google Shape;100;p27"/>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101" name="Google Shape;101;p27"/>
          <p:cNvSpPr txBox="1"/>
          <p:nvPr>
            <p:ph type="title"/>
          </p:nvPr>
        </p:nvSpPr>
        <p:spPr>
          <a:xfrm>
            <a:off x="1024495" y="1124701"/>
            <a:ext cx="10146186" cy="25118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27"/>
          <p:cNvSpPr txBox="1"/>
          <p:nvPr>
            <p:ph idx="1" type="body"/>
          </p:nvPr>
        </p:nvSpPr>
        <p:spPr>
          <a:xfrm>
            <a:off x="1024467" y="3648315"/>
            <a:ext cx="10144654" cy="9998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03" name="Google Shape;103;p27"/>
          <p:cNvSpPr txBox="1"/>
          <p:nvPr>
            <p:ph idx="10" type="dt"/>
          </p:nvPr>
        </p:nvSpPr>
        <p:spPr>
          <a:xfrm>
            <a:off x="7814452" y="378883"/>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7"/>
          <p:cNvSpPr txBox="1"/>
          <p:nvPr>
            <p:ph idx="11" type="ftr"/>
          </p:nvPr>
        </p:nvSpPr>
        <p:spPr>
          <a:xfrm>
            <a:off x="685800" y="378883"/>
            <a:ext cx="699149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7"/>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ZA"/>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6" name="Shape 106"/>
        <p:cNvGrpSpPr/>
        <p:nvPr/>
      </p:nvGrpSpPr>
      <p:grpSpPr>
        <a:xfrm>
          <a:off x="0" y="0"/>
          <a:ext cx="0" cy="0"/>
          <a:chOff x="0" y="0"/>
          <a:chExt cx="0" cy="0"/>
        </a:xfrm>
      </p:grpSpPr>
      <p:sp>
        <p:nvSpPr>
          <p:cNvPr id="107" name="Google Shape;107;p28"/>
          <p:cNvSpPr txBox="1"/>
          <p:nvPr>
            <p:ph type="title"/>
          </p:nvPr>
        </p:nvSpPr>
        <p:spPr>
          <a:xfrm>
            <a:off x="2895600" y="761999"/>
            <a:ext cx="8610599" cy="1303867"/>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28"/>
          <p:cNvSpPr txBox="1"/>
          <p:nvPr>
            <p:ph idx="1" type="body"/>
          </p:nvPr>
        </p:nvSpPr>
        <p:spPr>
          <a:xfrm>
            <a:off x="685800" y="2202080"/>
            <a:ext cx="3456432" cy="61732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0" sz="2400">
                <a:solidFill>
                  <a:schemeClr val="dk1"/>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09" name="Google Shape;109;p28"/>
          <p:cNvSpPr txBox="1"/>
          <p:nvPr>
            <p:ph idx="2" type="body"/>
          </p:nvPr>
        </p:nvSpPr>
        <p:spPr>
          <a:xfrm>
            <a:off x="685799" y="2904565"/>
            <a:ext cx="3456432" cy="331413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400"/>
              <a:buNone/>
              <a:defRPr sz="14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lnSpc>
                <a:spcPct val="90000"/>
              </a:lnSpc>
              <a:spcBef>
                <a:spcPts val="500"/>
              </a:spcBef>
              <a:spcAft>
                <a:spcPts val="0"/>
              </a:spcAft>
              <a:buClr>
                <a:schemeClr val="dk1"/>
              </a:buClr>
              <a:buSzPts val="900"/>
              <a:buNone/>
              <a:defRPr sz="900"/>
            </a:lvl6pPr>
            <a:lvl7pPr indent="-228600" lvl="6" marL="3200400" algn="l">
              <a:lnSpc>
                <a:spcPct val="90000"/>
              </a:lnSpc>
              <a:spcBef>
                <a:spcPts val="500"/>
              </a:spcBef>
              <a:spcAft>
                <a:spcPts val="0"/>
              </a:spcAft>
              <a:buClr>
                <a:schemeClr val="dk1"/>
              </a:buClr>
              <a:buSzPts val="900"/>
              <a:buNone/>
              <a:defRPr sz="900"/>
            </a:lvl7pPr>
            <a:lvl8pPr indent="-228600" lvl="7" marL="3657600" algn="l">
              <a:lnSpc>
                <a:spcPct val="90000"/>
              </a:lnSpc>
              <a:spcBef>
                <a:spcPts val="500"/>
              </a:spcBef>
              <a:spcAft>
                <a:spcPts val="0"/>
              </a:spcAft>
              <a:buClr>
                <a:schemeClr val="dk1"/>
              </a:buClr>
              <a:buSzPts val="900"/>
              <a:buNone/>
              <a:defRPr sz="900"/>
            </a:lvl8pPr>
            <a:lvl9pPr indent="-228600" lvl="8" marL="4114800" algn="l">
              <a:lnSpc>
                <a:spcPct val="90000"/>
              </a:lnSpc>
              <a:spcBef>
                <a:spcPts val="500"/>
              </a:spcBef>
              <a:spcAft>
                <a:spcPts val="0"/>
              </a:spcAft>
              <a:buClr>
                <a:schemeClr val="dk1"/>
              </a:buClr>
              <a:buSzPts val="900"/>
              <a:buNone/>
              <a:defRPr sz="900"/>
            </a:lvl9pPr>
          </a:lstStyle>
          <a:p/>
        </p:txBody>
      </p:sp>
      <p:sp>
        <p:nvSpPr>
          <p:cNvPr id="110" name="Google Shape;110;p28"/>
          <p:cNvSpPr txBox="1"/>
          <p:nvPr>
            <p:ph idx="3" type="body"/>
          </p:nvPr>
        </p:nvSpPr>
        <p:spPr>
          <a:xfrm>
            <a:off x="4368800" y="2201333"/>
            <a:ext cx="3456432" cy="62653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0" sz="2400">
                <a:solidFill>
                  <a:schemeClr val="dk1"/>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1" name="Google Shape;111;p28"/>
          <p:cNvSpPr txBox="1"/>
          <p:nvPr>
            <p:ph idx="4" type="body"/>
          </p:nvPr>
        </p:nvSpPr>
        <p:spPr>
          <a:xfrm>
            <a:off x="4366858" y="2904067"/>
            <a:ext cx="3456432" cy="331461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400"/>
              <a:buNone/>
              <a:defRPr sz="14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lnSpc>
                <a:spcPct val="90000"/>
              </a:lnSpc>
              <a:spcBef>
                <a:spcPts val="500"/>
              </a:spcBef>
              <a:spcAft>
                <a:spcPts val="0"/>
              </a:spcAft>
              <a:buClr>
                <a:schemeClr val="dk1"/>
              </a:buClr>
              <a:buSzPts val="900"/>
              <a:buNone/>
              <a:defRPr sz="900"/>
            </a:lvl6pPr>
            <a:lvl7pPr indent="-228600" lvl="6" marL="3200400" algn="l">
              <a:lnSpc>
                <a:spcPct val="90000"/>
              </a:lnSpc>
              <a:spcBef>
                <a:spcPts val="500"/>
              </a:spcBef>
              <a:spcAft>
                <a:spcPts val="0"/>
              </a:spcAft>
              <a:buClr>
                <a:schemeClr val="dk1"/>
              </a:buClr>
              <a:buSzPts val="900"/>
              <a:buNone/>
              <a:defRPr sz="900"/>
            </a:lvl7pPr>
            <a:lvl8pPr indent="-228600" lvl="7" marL="3657600" algn="l">
              <a:lnSpc>
                <a:spcPct val="90000"/>
              </a:lnSpc>
              <a:spcBef>
                <a:spcPts val="500"/>
              </a:spcBef>
              <a:spcAft>
                <a:spcPts val="0"/>
              </a:spcAft>
              <a:buClr>
                <a:schemeClr val="dk1"/>
              </a:buClr>
              <a:buSzPts val="900"/>
              <a:buNone/>
              <a:defRPr sz="900"/>
            </a:lvl8pPr>
            <a:lvl9pPr indent="-228600" lvl="8" marL="4114800" algn="l">
              <a:lnSpc>
                <a:spcPct val="90000"/>
              </a:lnSpc>
              <a:spcBef>
                <a:spcPts val="500"/>
              </a:spcBef>
              <a:spcAft>
                <a:spcPts val="0"/>
              </a:spcAft>
              <a:buClr>
                <a:schemeClr val="dk1"/>
              </a:buClr>
              <a:buSzPts val="900"/>
              <a:buNone/>
              <a:defRPr sz="900"/>
            </a:lvl9pPr>
          </a:lstStyle>
          <a:p/>
        </p:txBody>
      </p:sp>
      <p:sp>
        <p:nvSpPr>
          <p:cNvPr id="112" name="Google Shape;112;p28"/>
          <p:cNvSpPr txBox="1"/>
          <p:nvPr>
            <p:ph idx="5" type="body"/>
          </p:nvPr>
        </p:nvSpPr>
        <p:spPr>
          <a:xfrm>
            <a:off x="8051800" y="2192866"/>
            <a:ext cx="3456432" cy="62653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0" sz="2400">
                <a:solidFill>
                  <a:schemeClr val="dk1"/>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3" name="Google Shape;113;p28"/>
          <p:cNvSpPr txBox="1"/>
          <p:nvPr>
            <p:ph idx="6" type="body"/>
          </p:nvPr>
        </p:nvSpPr>
        <p:spPr>
          <a:xfrm>
            <a:off x="8051801" y="2904565"/>
            <a:ext cx="3456432" cy="331413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400"/>
              <a:buNone/>
              <a:defRPr sz="14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lnSpc>
                <a:spcPct val="90000"/>
              </a:lnSpc>
              <a:spcBef>
                <a:spcPts val="500"/>
              </a:spcBef>
              <a:spcAft>
                <a:spcPts val="0"/>
              </a:spcAft>
              <a:buClr>
                <a:schemeClr val="dk1"/>
              </a:buClr>
              <a:buSzPts val="900"/>
              <a:buNone/>
              <a:defRPr sz="900"/>
            </a:lvl6pPr>
            <a:lvl7pPr indent="-228600" lvl="6" marL="3200400" algn="l">
              <a:lnSpc>
                <a:spcPct val="90000"/>
              </a:lnSpc>
              <a:spcBef>
                <a:spcPts val="500"/>
              </a:spcBef>
              <a:spcAft>
                <a:spcPts val="0"/>
              </a:spcAft>
              <a:buClr>
                <a:schemeClr val="dk1"/>
              </a:buClr>
              <a:buSzPts val="900"/>
              <a:buNone/>
              <a:defRPr sz="900"/>
            </a:lvl7pPr>
            <a:lvl8pPr indent="-228600" lvl="7" marL="3657600" algn="l">
              <a:lnSpc>
                <a:spcPct val="90000"/>
              </a:lnSpc>
              <a:spcBef>
                <a:spcPts val="500"/>
              </a:spcBef>
              <a:spcAft>
                <a:spcPts val="0"/>
              </a:spcAft>
              <a:buClr>
                <a:schemeClr val="dk1"/>
              </a:buClr>
              <a:buSzPts val="900"/>
              <a:buNone/>
              <a:defRPr sz="900"/>
            </a:lvl8pPr>
            <a:lvl9pPr indent="-228600" lvl="8" marL="4114800" algn="l">
              <a:lnSpc>
                <a:spcPct val="90000"/>
              </a:lnSpc>
              <a:spcBef>
                <a:spcPts val="500"/>
              </a:spcBef>
              <a:spcAft>
                <a:spcPts val="0"/>
              </a:spcAft>
              <a:buClr>
                <a:schemeClr val="dk1"/>
              </a:buClr>
              <a:buSzPts val="900"/>
              <a:buNone/>
              <a:defRPr sz="900"/>
            </a:lvl9pPr>
          </a:lstStyle>
          <a:p/>
        </p:txBody>
      </p:sp>
      <p:sp>
        <p:nvSpPr>
          <p:cNvPr id="114" name="Google Shape;114;p28"/>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28"/>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8"/>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ZA"/>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7" name="Shape 117"/>
        <p:cNvGrpSpPr/>
        <p:nvPr/>
      </p:nvGrpSpPr>
      <p:grpSpPr>
        <a:xfrm>
          <a:off x="0" y="0"/>
          <a:ext cx="0" cy="0"/>
          <a:chOff x="0" y="0"/>
          <a:chExt cx="0" cy="0"/>
        </a:xfrm>
      </p:grpSpPr>
      <p:sp>
        <p:nvSpPr>
          <p:cNvPr id="118" name="Google Shape;118;p29"/>
          <p:cNvSpPr txBox="1"/>
          <p:nvPr>
            <p:ph type="title"/>
          </p:nvPr>
        </p:nvSpPr>
        <p:spPr>
          <a:xfrm>
            <a:off x="2895600" y="762000"/>
            <a:ext cx="8610599" cy="1295400"/>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9" name="Google Shape;119;p29"/>
          <p:cNvSpPr txBox="1"/>
          <p:nvPr>
            <p:ph idx="1" type="body"/>
          </p:nvPr>
        </p:nvSpPr>
        <p:spPr>
          <a:xfrm>
            <a:off x="688618" y="4191000"/>
            <a:ext cx="3451582"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0" sz="2400">
                <a:solidFill>
                  <a:schemeClr val="dk1"/>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0" name="Google Shape;120;p29"/>
          <p:cNvSpPr/>
          <p:nvPr>
            <p:ph idx="2" type="pic"/>
          </p:nvPr>
        </p:nvSpPr>
        <p:spPr>
          <a:xfrm>
            <a:off x="688618" y="2362200"/>
            <a:ext cx="3451582" cy="1524000"/>
          </a:xfrm>
          <a:prstGeom prst="roundRect">
            <a:avLst>
              <a:gd fmla="val 0" name="adj"/>
            </a:avLst>
          </a:prstGeom>
          <a:noFill/>
          <a:ln>
            <a:noFill/>
          </a:ln>
          <a:effectLst>
            <a:outerShdw blurRad="50800" rotWithShape="0" algn="tl" dir="5400000" dist="50800">
              <a:srgbClr val="000000">
                <a:alpha val="42745"/>
              </a:srgbClr>
            </a:outerShdw>
          </a:effectLst>
        </p:spPr>
      </p:sp>
      <p:sp>
        <p:nvSpPr>
          <p:cNvPr id="121" name="Google Shape;121;p29"/>
          <p:cNvSpPr txBox="1"/>
          <p:nvPr>
            <p:ph idx="3" type="body"/>
          </p:nvPr>
        </p:nvSpPr>
        <p:spPr>
          <a:xfrm>
            <a:off x="688618" y="4873764"/>
            <a:ext cx="3451582"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400"/>
              <a:buNone/>
              <a:defRPr sz="14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lnSpc>
                <a:spcPct val="90000"/>
              </a:lnSpc>
              <a:spcBef>
                <a:spcPts val="500"/>
              </a:spcBef>
              <a:spcAft>
                <a:spcPts val="0"/>
              </a:spcAft>
              <a:buClr>
                <a:schemeClr val="dk1"/>
              </a:buClr>
              <a:buSzPts val="900"/>
              <a:buNone/>
              <a:defRPr sz="900"/>
            </a:lvl6pPr>
            <a:lvl7pPr indent="-228600" lvl="6" marL="3200400" algn="l">
              <a:lnSpc>
                <a:spcPct val="90000"/>
              </a:lnSpc>
              <a:spcBef>
                <a:spcPts val="500"/>
              </a:spcBef>
              <a:spcAft>
                <a:spcPts val="0"/>
              </a:spcAft>
              <a:buClr>
                <a:schemeClr val="dk1"/>
              </a:buClr>
              <a:buSzPts val="900"/>
              <a:buNone/>
              <a:defRPr sz="900"/>
            </a:lvl7pPr>
            <a:lvl8pPr indent="-228600" lvl="7" marL="3657600" algn="l">
              <a:lnSpc>
                <a:spcPct val="90000"/>
              </a:lnSpc>
              <a:spcBef>
                <a:spcPts val="500"/>
              </a:spcBef>
              <a:spcAft>
                <a:spcPts val="0"/>
              </a:spcAft>
              <a:buClr>
                <a:schemeClr val="dk1"/>
              </a:buClr>
              <a:buSzPts val="900"/>
              <a:buNone/>
              <a:defRPr sz="900"/>
            </a:lvl8pPr>
            <a:lvl9pPr indent="-228600" lvl="8" marL="4114800" algn="l">
              <a:lnSpc>
                <a:spcPct val="90000"/>
              </a:lnSpc>
              <a:spcBef>
                <a:spcPts val="500"/>
              </a:spcBef>
              <a:spcAft>
                <a:spcPts val="0"/>
              </a:spcAft>
              <a:buClr>
                <a:schemeClr val="dk1"/>
              </a:buClr>
              <a:buSzPts val="900"/>
              <a:buNone/>
              <a:defRPr sz="900"/>
            </a:lvl9pPr>
          </a:lstStyle>
          <a:p/>
        </p:txBody>
      </p:sp>
      <p:sp>
        <p:nvSpPr>
          <p:cNvPr id="122" name="Google Shape;122;p29"/>
          <p:cNvSpPr txBox="1"/>
          <p:nvPr>
            <p:ph idx="4" type="body"/>
          </p:nvPr>
        </p:nvSpPr>
        <p:spPr>
          <a:xfrm>
            <a:off x="4374263" y="4191000"/>
            <a:ext cx="3448935"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0" sz="2400">
                <a:solidFill>
                  <a:schemeClr val="dk1"/>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3" name="Google Shape;123;p29"/>
          <p:cNvSpPr/>
          <p:nvPr>
            <p:ph idx="5" type="pic"/>
          </p:nvPr>
        </p:nvSpPr>
        <p:spPr>
          <a:xfrm>
            <a:off x="4374263" y="2362200"/>
            <a:ext cx="3448936" cy="1524000"/>
          </a:xfrm>
          <a:prstGeom prst="roundRect">
            <a:avLst>
              <a:gd fmla="val 0" name="adj"/>
            </a:avLst>
          </a:prstGeom>
          <a:noFill/>
          <a:ln>
            <a:noFill/>
          </a:ln>
          <a:effectLst>
            <a:outerShdw blurRad="50800" rotWithShape="0" algn="tl" dir="5400000" dist="50800">
              <a:srgbClr val="000000">
                <a:alpha val="42745"/>
              </a:srgbClr>
            </a:outerShdw>
          </a:effectLst>
        </p:spPr>
      </p:sp>
      <p:sp>
        <p:nvSpPr>
          <p:cNvPr id="124" name="Google Shape;124;p29"/>
          <p:cNvSpPr txBox="1"/>
          <p:nvPr>
            <p:ph idx="6" type="body"/>
          </p:nvPr>
        </p:nvSpPr>
        <p:spPr>
          <a:xfrm>
            <a:off x="4374264" y="4873763"/>
            <a:ext cx="3448935"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400"/>
              <a:buNone/>
              <a:defRPr sz="14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lnSpc>
                <a:spcPct val="90000"/>
              </a:lnSpc>
              <a:spcBef>
                <a:spcPts val="500"/>
              </a:spcBef>
              <a:spcAft>
                <a:spcPts val="0"/>
              </a:spcAft>
              <a:buClr>
                <a:schemeClr val="dk1"/>
              </a:buClr>
              <a:buSzPts val="900"/>
              <a:buNone/>
              <a:defRPr sz="900"/>
            </a:lvl6pPr>
            <a:lvl7pPr indent="-228600" lvl="6" marL="3200400" algn="l">
              <a:lnSpc>
                <a:spcPct val="90000"/>
              </a:lnSpc>
              <a:spcBef>
                <a:spcPts val="500"/>
              </a:spcBef>
              <a:spcAft>
                <a:spcPts val="0"/>
              </a:spcAft>
              <a:buClr>
                <a:schemeClr val="dk1"/>
              </a:buClr>
              <a:buSzPts val="900"/>
              <a:buNone/>
              <a:defRPr sz="900"/>
            </a:lvl7pPr>
            <a:lvl8pPr indent="-228600" lvl="7" marL="3657600" algn="l">
              <a:lnSpc>
                <a:spcPct val="90000"/>
              </a:lnSpc>
              <a:spcBef>
                <a:spcPts val="500"/>
              </a:spcBef>
              <a:spcAft>
                <a:spcPts val="0"/>
              </a:spcAft>
              <a:buClr>
                <a:schemeClr val="dk1"/>
              </a:buClr>
              <a:buSzPts val="900"/>
              <a:buNone/>
              <a:defRPr sz="900"/>
            </a:lvl8pPr>
            <a:lvl9pPr indent="-228600" lvl="8" marL="4114800" algn="l">
              <a:lnSpc>
                <a:spcPct val="90000"/>
              </a:lnSpc>
              <a:spcBef>
                <a:spcPts val="500"/>
              </a:spcBef>
              <a:spcAft>
                <a:spcPts val="0"/>
              </a:spcAft>
              <a:buClr>
                <a:schemeClr val="dk1"/>
              </a:buClr>
              <a:buSzPts val="900"/>
              <a:buNone/>
              <a:defRPr sz="900"/>
            </a:lvl9pPr>
          </a:lstStyle>
          <a:p/>
        </p:txBody>
      </p:sp>
      <p:sp>
        <p:nvSpPr>
          <p:cNvPr id="125" name="Google Shape;125;p29"/>
          <p:cNvSpPr txBox="1"/>
          <p:nvPr>
            <p:ph idx="7" type="body"/>
          </p:nvPr>
        </p:nvSpPr>
        <p:spPr>
          <a:xfrm>
            <a:off x="8049731" y="4191000"/>
            <a:ext cx="3456469"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0" sz="2400">
                <a:solidFill>
                  <a:schemeClr val="dk1"/>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6" name="Google Shape;126;p29"/>
          <p:cNvSpPr/>
          <p:nvPr>
            <p:ph idx="8" type="pic"/>
          </p:nvPr>
        </p:nvSpPr>
        <p:spPr>
          <a:xfrm>
            <a:off x="8049855" y="2362200"/>
            <a:ext cx="3447878" cy="1524000"/>
          </a:xfrm>
          <a:prstGeom prst="roundRect">
            <a:avLst>
              <a:gd fmla="val 0" name="adj"/>
            </a:avLst>
          </a:prstGeom>
          <a:noFill/>
          <a:ln>
            <a:noFill/>
          </a:ln>
          <a:effectLst>
            <a:outerShdw blurRad="50800" rotWithShape="0" algn="tl" dir="5400000" dist="50800">
              <a:srgbClr val="000000">
                <a:alpha val="42745"/>
              </a:srgbClr>
            </a:outerShdw>
          </a:effectLst>
        </p:spPr>
      </p:sp>
      <p:sp>
        <p:nvSpPr>
          <p:cNvPr id="127" name="Google Shape;127;p29"/>
          <p:cNvSpPr txBox="1"/>
          <p:nvPr>
            <p:ph idx="9" type="body"/>
          </p:nvPr>
        </p:nvSpPr>
        <p:spPr>
          <a:xfrm>
            <a:off x="8049731" y="4873761"/>
            <a:ext cx="3452445"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400"/>
              <a:buNone/>
              <a:defRPr sz="14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lnSpc>
                <a:spcPct val="90000"/>
              </a:lnSpc>
              <a:spcBef>
                <a:spcPts val="500"/>
              </a:spcBef>
              <a:spcAft>
                <a:spcPts val="0"/>
              </a:spcAft>
              <a:buClr>
                <a:schemeClr val="dk1"/>
              </a:buClr>
              <a:buSzPts val="900"/>
              <a:buNone/>
              <a:defRPr sz="900"/>
            </a:lvl6pPr>
            <a:lvl7pPr indent="-228600" lvl="6" marL="3200400" algn="l">
              <a:lnSpc>
                <a:spcPct val="90000"/>
              </a:lnSpc>
              <a:spcBef>
                <a:spcPts val="500"/>
              </a:spcBef>
              <a:spcAft>
                <a:spcPts val="0"/>
              </a:spcAft>
              <a:buClr>
                <a:schemeClr val="dk1"/>
              </a:buClr>
              <a:buSzPts val="900"/>
              <a:buNone/>
              <a:defRPr sz="900"/>
            </a:lvl7pPr>
            <a:lvl8pPr indent="-228600" lvl="7" marL="3657600" algn="l">
              <a:lnSpc>
                <a:spcPct val="90000"/>
              </a:lnSpc>
              <a:spcBef>
                <a:spcPts val="500"/>
              </a:spcBef>
              <a:spcAft>
                <a:spcPts val="0"/>
              </a:spcAft>
              <a:buClr>
                <a:schemeClr val="dk1"/>
              </a:buClr>
              <a:buSzPts val="900"/>
              <a:buNone/>
              <a:defRPr sz="900"/>
            </a:lvl8pPr>
            <a:lvl9pPr indent="-228600" lvl="8" marL="4114800" algn="l">
              <a:lnSpc>
                <a:spcPct val="90000"/>
              </a:lnSpc>
              <a:spcBef>
                <a:spcPts val="500"/>
              </a:spcBef>
              <a:spcAft>
                <a:spcPts val="0"/>
              </a:spcAft>
              <a:buClr>
                <a:schemeClr val="dk1"/>
              </a:buClr>
              <a:buSzPts val="900"/>
              <a:buNone/>
              <a:defRPr sz="900"/>
            </a:lvl9pPr>
          </a:lstStyle>
          <a:p/>
        </p:txBody>
      </p:sp>
      <p:sp>
        <p:nvSpPr>
          <p:cNvPr id="128" name="Google Shape;128;p29"/>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29"/>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9"/>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ZA"/>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1" name="Shape 131"/>
        <p:cNvGrpSpPr/>
        <p:nvPr/>
      </p:nvGrpSpPr>
      <p:grpSpPr>
        <a:xfrm>
          <a:off x="0" y="0"/>
          <a:ext cx="0" cy="0"/>
          <a:chOff x="0" y="0"/>
          <a:chExt cx="0" cy="0"/>
        </a:xfrm>
      </p:grpSpPr>
      <p:sp>
        <p:nvSpPr>
          <p:cNvPr id="132" name="Google Shape;132;p30"/>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3" name="Google Shape;133;p30"/>
          <p:cNvSpPr txBox="1"/>
          <p:nvPr>
            <p:ph idx="1" type="body"/>
          </p:nvPr>
        </p:nvSpPr>
        <p:spPr>
          <a:xfrm rot="5400000">
            <a:off x="4083938" y="-1203579"/>
            <a:ext cx="4024125" cy="108204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4" name="Google Shape;134;p30"/>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30"/>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30"/>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ZA"/>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37" name="Shape 137"/>
        <p:cNvGrpSpPr/>
        <p:nvPr/>
      </p:nvGrpSpPr>
      <p:grpSpPr>
        <a:xfrm>
          <a:off x="0" y="0"/>
          <a:ext cx="0" cy="0"/>
          <a:chOff x="0" y="0"/>
          <a:chExt cx="0" cy="0"/>
        </a:xfrm>
      </p:grpSpPr>
      <p:pic>
        <p:nvPicPr>
          <p:cNvPr descr="C2-HD-BTM.png" id="138" name="Google Shape;138;p31"/>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139" name="Google Shape;139;p31"/>
          <p:cNvSpPr txBox="1"/>
          <p:nvPr>
            <p:ph type="title"/>
          </p:nvPr>
        </p:nvSpPr>
        <p:spPr>
          <a:xfrm rot="5400000">
            <a:off x="8525934" y="1667933"/>
            <a:ext cx="3903133" cy="20574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Century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0" name="Google Shape;140;p31"/>
          <p:cNvSpPr txBox="1"/>
          <p:nvPr>
            <p:ph idx="1" type="body"/>
          </p:nvPr>
        </p:nvSpPr>
        <p:spPr>
          <a:xfrm rot="5400000">
            <a:off x="3175000" y="-1405467"/>
            <a:ext cx="3903133" cy="820420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1" name="Google Shape;141;p31"/>
          <p:cNvSpPr txBox="1"/>
          <p:nvPr>
            <p:ph idx="10" type="dt"/>
          </p:nvPr>
        </p:nvSpPr>
        <p:spPr>
          <a:xfrm>
            <a:off x="7814452" y="379941"/>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31"/>
          <p:cNvSpPr txBox="1"/>
          <p:nvPr>
            <p:ph idx="11" type="ftr"/>
          </p:nvPr>
        </p:nvSpPr>
        <p:spPr>
          <a:xfrm>
            <a:off x="685800" y="381000"/>
            <a:ext cx="699149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31"/>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Z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16"/>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6"/>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16"/>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6"/>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6"/>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Z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29" name="Shape 29"/>
        <p:cNvGrpSpPr/>
        <p:nvPr/>
      </p:nvGrpSpPr>
      <p:grpSpPr>
        <a:xfrm>
          <a:off x="0" y="0"/>
          <a:ext cx="0" cy="0"/>
          <a:chOff x="0" y="0"/>
          <a:chExt cx="0" cy="0"/>
        </a:xfrm>
      </p:grpSpPr>
      <p:pic>
        <p:nvPicPr>
          <p:cNvPr descr="C2-HD-BTM.png" id="30" name="Google Shape;30;p17"/>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31" name="Google Shape;31;p17"/>
          <p:cNvSpPr txBox="1"/>
          <p:nvPr>
            <p:ph type="title"/>
          </p:nvPr>
        </p:nvSpPr>
        <p:spPr>
          <a:xfrm>
            <a:off x="685800" y="753533"/>
            <a:ext cx="10820399" cy="2801935"/>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dk1"/>
              </a:buClr>
              <a:buSzPts val="4000"/>
              <a:buFont typeface="Century Gothic"/>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17"/>
          <p:cNvSpPr txBox="1"/>
          <p:nvPr>
            <p:ph idx="1" type="body"/>
          </p:nvPr>
        </p:nvSpPr>
        <p:spPr>
          <a:xfrm>
            <a:off x="1024467" y="3641725"/>
            <a:ext cx="10490200" cy="955675"/>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rgbClr val="888888"/>
              </a:buClr>
              <a:buSzPts val="2200"/>
              <a:buNone/>
              <a:defRPr sz="22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3" name="Google Shape;33;p17"/>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7"/>
          <p:cNvSpPr txBox="1"/>
          <p:nvPr>
            <p:ph idx="11" type="ftr"/>
          </p:nvPr>
        </p:nvSpPr>
        <p:spPr>
          <a:xfrm>
            <a:off x="685800" y="381001"/>
            <a:ext cx="6991492" cy="36406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7"/>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Z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sp>
        <p:nvSpPr>
          <p:cNvPr id="37" name="Google Shape;37;p18"/>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8"/>
          <p:cNvSpPr txBox="1"/>
          <p:nvPr>
            <p:ph idx="1" type="body"/>
          </p:nvPr>
        </p:nvSpPr>
        <p:spPr>
          <a:xfrm>
            <a:off x="685800" y="2194559"/>
            <a:ext cx="53340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18"/>
          <p:cNvSpPr txBox="1"/>
          <p:nvPr>
            <p:ph idx="2" type="body"/>
          </p:nvPr>
        </p:nvSpPr>
        <p:spPr>
          <a:xfrm>
            <a:off x="6172200" y="2194559"/>
            <a:ext cx="53340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8"/>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8"/>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8"/>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Z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19"/>
          <p:cNvSpPr txBox="1"/>
          <p:nvPr>
            <p:ph type="title"/>
          </p:nvPr>
        </p:nvSpPr>
        <p:spPr>
          <a:xfrm>
            <a:off x="2895600" y="762000"/>
            <a:ext cx="8610600" cy="1295400"/>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19"/>
          <p:cNvSpPr txBox="1"/>
          <p:nvPr>
            <p:ph idx="1" type="body"/>
          </p:nvPr>
        </p:nvSpPr>
        <p:spPr>
          <a:xfrm>
            <a:off x="914409" y="2183802"/>
            <a:ext cx="50799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800"/>
              <a:buNone/>
              <a:defRPr b="0" sz="2800">
                <a:solidFill>
                  <a:schemeClr val="dk1"/>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19"/>
          <p:cNvSpPr txBox="1"/>
          <p:nvPr>
            <p:ph idx="2" type="body"/>
          </p:nvPr>
        </p:nvSpPr>
        <p:spPr>
          <a:xfrm>
            <a:off x="685800" y="3132666"/>
            <a:ext cx="5311775" cy="308601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19"/>
          <p:cNvSpPr txBox="1"/>
          <p:nvPr>
            <p:ph idx="3" type="body"/>
          </p:nvPr>
        </p:nvSpPr>
        <p:spPr>
          <a:xfrm>
            <a:off x="6400800" y="2183802"/>
            <a:ext cx="510540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800"/>
              <a:buNone/>
              <a:defRPr b="0" sz="2800">
                <a:solidFill>
                  <a:schemeClr val="dk1"/>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19"/>
          <p:cNvSpPr txBox="1"/>
          <p:nvPr>
            <p:ph idx="4" type="body"/>
          </p:nvPr>
        </p:nvSpPr>
        <p:spPr>
          <a:xfrm>
            <a:off x="6172200" y="3132666"/>
            <a:ext cx="5334000" cy="308601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19"/>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9"/>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9"/>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Z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20"/>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20"/>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0"/>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0"/>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Z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21"/>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1"/>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1"/>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Z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22"/>
          <p:cNvSpPr txBox="1"/>
          <p:nvPr>
            <p:ph type="title"/>
          </p:nvPr>
        </p:nvSpPr>
        <p:spPr>
          <a:xfrm>
            <a:off x="685800" y="1524000"/>
            <a:ext cx="41148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2"/>
          <p:cNvSpPr txBox="1"/>
          <p:nvPr>
            <p:ph idx="1" type="body"/>
          </p:nvPr>
        </p:nvSpPr>
        <p:spPr>
          <a:xfrm>
            <a:off x="4995582" y="746759"/>
            <a:ext cx="6510618" cy="5471925"/>
          </a:xfrm>
          <a:prstGeom prst="rect">
            <a:avLst/>
          </a:prstGeom>
          <a:noFill/>
          <a:ln>
            <a:noFill/>
          </a:ln>
        </p:spPr>
        <p:txBody>
          <a:bodyPr anchorCtr="0" anchor="ctr"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22"/>
          <p:cNvSpPr txBox="1"/>
          <p:nvPr>
            <p:ph idx="2" type="body"/>
          </p:nvPr>
        </p:nvSpPr>
        <p:spPr>
          <a:xfrm>
            <a:off x="685800" y="3124199"/>
            <a:ext cx="4114800" cy="30944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2"/>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2"/>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2"/>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Z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23"/>
          <p:cNvSpPr txBox="1"/>
          <p:nvPr>
            <p:ph type="title"/>
          </p:nvPr>
        </p:nvSpPr>
        <p:spPr>
          <a:xfrm>
            <a:off x="685800" y="1524000"/>
            <a:ext cx="687324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3"/>
          <p:cNvSpPr/>
          <p:nvPr>
            <p:ph idx="2" type="pic"/>
          </p:nvPr>
        </p:nvSpPr>
        <p:spPr>
          <a:xfrm>
            <a:off x="7861238" y="751241"/>
            <a:ext cx="3644962" cy="5467443"/>
          </a:xfrm>
          <a:prstGeom prst="rect">
            <a:avLst/>
          </a:prstGeom>
          <a:noFill/>
          <a:ln>
            <a:noFill/>
          </a:ln>
        </p:spPr>
      </p:sp>
      <p:sp>
        <p:nvSpPr>
          <p:cNvPr id="71" name="Google Shape;71;p23"/>
          <p:cNvSpPr txBox="1"/>
          <p:nvPr>
            <p:ph idx="1" type="body"/>
          </p:nvPr>
        </p:nvSpPr>
        <p:spPr>
          <a:xfrm>
            <a:off x="685800" y="3124199"/>
            <a:ext cx="6873240" cy="30944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2" name="Google Shape;72;p23"/>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3"/>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3"/>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Z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C2-HD-TOP.png" id="10" name="Google Shape;10;p14"/>
          <p:cNvPicPr preferRelativeResize="0"/>
          <p:nvPr/>
        </p:nvPicPr>
        <p:blipFill rotWithShape="1">
          <a:blip r:embed="rId1">
            <a:alphaModFix/>
          </a:blip>
          <a:srcRect b="0" l="0" r="0" t="0"/>
          <a:stretch/>
        </p:blipFill>
        <p:spPr>
          <a:xfrm>
            <a:off x="0" y="0"/>
            <a:ext cx="12192000" cy="1441450"/>
          </a:xfrm>
          <a:prstGeom prst="rect">
            <a:avLst/>
          </a:prstGeom>
          <a:noFill/>
          <a:ln>
            <a:noFill/>
          </a:ln>
        </p:spPr>
      </p:pic>
      <p:sp>
        <p:nvSpPr>
          <p:cNvPr id="11" name="Google Shape;11;p14"/>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marR="0" rtl="0" algn="r">
              <a:lnSpc>
                <a:spcPct val="90000"/>
              </a:lnSpc>
              <a:spcBef>
                <a:spcPts val="0"/>
              </a:spcBef>
              <a:spcAft>
                <a:spcPts val="0"/>
              </a:spcAft>
              <a:buClr>
                <a:schemeClr val="dk1"/>
              </a:buClr>
              <a:buSzPts val="4000"/>
              <a:buFont typeface="Century Gothic"/>
              <a:buNone/>
              <a:defRPr b="0" i="0" sz="4000" u="none" cap="none" strike="noStrike">
                <a:solidFill>
                  <a:schemeClr val="dk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4"/>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lvl1pPr indent="-368300" lvl="0" marL="457200" marR="0" rtl="0" algn="l">
              <a:lnSpc>
                <a:spcPct val="90000"/>
              </a:lnSpc>
              <a:spcBef>
                <a:spcPts val="1000"/>
              </a:spcBef>
              <a:spcAft>
                <a:spcPts val="0"/>
              </a:spcAft>
              <a:buClr>
                <a:schemeClr val="dk1"/>
              </a:buClr>
              <a:buSzPts val="2200"/>
              <a:buFont typeface="Arial"/>
              <a:buChar char="•"/>
              <a:defRPr b="0" i="0" sz="2200" u="none" cap="none" strike="noStrike">
                <a:solidFill>
                  <a:schemeClr val="dk1"/>
                </a:solidFill>
                <a:latin typeface="Century Gothic"/>
                <a:ea typeface="Century Gothic"/>
                <a:cs typeface="Century Gothic"/>
                <a:sym typeface="Century Gothic"/>
              </a:defRPr>
            </a:lvl1pPr>
            <a:lvl2pPr indent="-355600" lvl="1" marL="914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4pPr>
            <a:lvl5pPr indent="-330200" lvl="4" marL="22860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5pPr>
            <a:lvl6pPr indent="-330200" lvl="5" marL="27432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6pPr>
            <a:lvl7pPr indent="-330200" lvl="6" marL="32004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7pPr>
            <a:lvl8pPr indent="-330200" lvl="7" marL="36576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8pPr>
            <a:lvl9pPr indent="-330200" lvl="8" marL="4114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9pPr>
          </a:lstStyle>
          <a:p/>
        </p:txBody>
      </p:sp>
      <p:sp>
        <p:nvSpPr>
          <p:cNvPr id="13" name="Google Shape;13;p14"/>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4" name="Google Shape;14;p14"/>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5" name="Google Shape;15;p14"/>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888888"/>
                </a:solidFill>
                <a:latin typeface="Century Gothic"/>
                <a:ea typeface="Century Gothic"/>
                <a:cs typeface="Century Gothic"/>
                <a:sym typeface="Century Gothic"/>
              </a:defRPr>
            </a:lvl1pPr>
            <a:lvl2pPr indent="0" lvl="1" marL="0" marR="0" rtl="0" algn="r">
              <a:spcBef>
                <a:spcPts val="0"/>
              </a:spcBef>
              <a:buNone/>
              <a:defRPr b="0" i="0" sz="1050" u="none" cap="none" strike="noStrike">
                <a:solidFill>
                  <a:srgbClr val="888888"/>
                </a:solidFill>
                <a:latin typeface="Century Gothic"/>
                <a:ea typeface="Century Gothic"/>
                <a:cs typeface="Century Gothic"/>
                <a:sym typeface="Century Gothic"/>
              </a:defRPr>
            </a:lvl2pPr>
            <a:lvl3pPr indent="0" lvl="2" marL="0" marR="0" rtl="0" algn="r">
              <a:spcBef>
                <a:spcPts val="0"/>
              </a:spcBef>
              <a:buNone/>
              <a:defRPr b="0" i="0" sz="1050" u="none" cap="none" strike="noStrike">
                <a:solidFill>
                  <a:srgbClr val="888888"/>
                </a:solidFill>
                <a:latin typeface="Century Gothic"/>
                <a:ea typeface="Century Gothic"/>
                <a:cs typeface="Century Gothic"/>
                <a:sym typeface="Century Gothic"/>
              </a:defRPr>
            </a:lvl3pPr>
            <a:lvl4pPr indent="0" lvl="3" marL="0" marR="0" rtl="0" algn="r">
              <a:spcBef>
                <a:spcPts val="0"/>
              </a:spcBef>
              <a:buNone/>
              <a:defRPr b="0" i="0" sz="1050" u="none" cap="none" strike="noStrike">
                <a:solidFill>
                  <a:srgbClr val="888888"/>
                </a:solidFill>
                <a:latin typeface="Century Gothic"/>
                <a:ea typeface="Century Gothic"/>
                <a:cs typeface="Century Gothic"/>
                <a:sym typeface="Century Gothic"/>
              </a:defRPr>
            </a:lvl4pPr>
            <a:lvl5pPr indent="0" lvl="4" marL="0" marR="0" rtl="0" algn="r">
              <a:spcBef>
                <a:spcPts val="0"/>
              </a:spcBef>
              <a:buNone/>
              <a:defRPr b="0" i="0" sz="1050" u="none" cap="none" strike="noStrike">
                <a:solidFill>
                  <a:srgbClr val="888888"/>
                </a:solidFill>
                <a:latin typeface="Century Gothic"/>
                <a:ea typeface="Century Gothic"/>
                <a:cs typeface="Century Gothic"/>
                <a:sym typeface="Century Gothic"/>
              </a:defRPr>
            </a:lvl5pPr>
            <a:lvl6pPr indent="0" lvl="5" marL="0" marR="0" rtl="0" algn="r">
              <a:spcBef>
                <a:spcPts val="0"/>
              </a:spcBef>
              <a:buNone/>
              <a:defRPr b="0" i="0" sz="1050" u="none" cap="none" strike="noStrike">
                <a:solidFill>
                  <a:srgbClr val="888888"/>
                </a:solidFill>
                <a:latin typeface="Century Gothic"/>
                <a:ea typeface="Century Gothic"/>
                <a:cs typeface="Century Gothic"/>
                <a:sym typeface="Century Gothic"/>
              </a:defRPr>
            </a:lvl6pPr>
            <a:lvl7pPr indent="0" lvl="6" marL="0" marR="0" rtl="0" algn="r">
              <a:spcBef>
                <a:spcPts val="0"/>
              </a:spcBef>
              <a:buNone/>
              <a:defRPr b="0" i="0" sz="1050" u="none" cap="none" strike="noStrike">
                <a:solidFill>
                  <a:srgbClr val="888888"/>
                </a:solidFill>
                <a:latin typeface="Century Gothic"/>
                <a:ea typeface="Century Gothic"/>
                <a:cs typeface="Century Gothic"/>
                <a:sym typeface="Century Gothic"/>
              </a:defRPr>
            </a:lvl7pPr>
            <a:lvl8pPr indent="0" lvl="7" marL="0" marR="0" rtl="0" algn="r">
              <a:spcBef>
                <a:spcPts val="0"/>
              </a:spcBef>
              <a:buNone/>
              <a:defRPr b="0" i="0" sz="1050" u="none" cap="none" strike="noStrike">
                <a:solidFill>
                  <a:srgbClr val="888888"/>
                </a:solidFill>
                <a:latin typeface="Century Gothic"/>
                <a:ea typeface="Century Gothic"/>
                <a:cs typeface="Century Gothic"/>
                <a:sym typeface="Century Gothic"/>
              </a:defRPr>
            </a:lvl8pPr>
            <a:lvl9pPr indent="0" lvl="8" marL="0" marR="0" rtl="0" algn="r">
              <a:spcBef>
                <a:spcPts val="0"/>
              </a:spcBef>
              <a:buNone/>
              <a:defRPr b="0" i="0" sz="105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ZA"/>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50000">
              <a:srgbClr val="FAFAFA"/>
            </a:gs>
            <a:gs pos="100000">
              <a:srgbClr val="CECECE"/>
            </a:gs>
          </a:gsLst>
          <a:lin ang="5400000" scaled="0"/>
        </a:gradFill>
      </p:bgPr>
    </p:bg>
    <p:spTree>
      <p:nvGrpSpPr>
        <p:cNvPr id="147" name="Shape 147"/>
        <p:cNvGrpSpPr/>
        <p:nvPr/>
      </p:nvGrpSpPr>
      <p:grpSpPr>
        <a:xfrm>
          <a:off x="0" y="0"/>
          <a:ext cx="0" cy="0"/>
          <a:chOff x="0" y="0"/>
          <a:chExt cx="0" cy="0"/>
        </a:xfrm>
      </p:grpSpPr>
      <p:sp>
        <p:nvSpPr>
          <p:cNvPr id="148" name="Google Shape;148;p1"/>
          <p:cNvSpPr txBox="1"/>
          <p:nvPr>
            <p:ph type="ctrTitle"/>
          </p:nvPr>
        </p:nvSpPr>
        <p:spPr>
          <a:xfrm>
            <a:off x="792483" y="821265"/>
            <a:ext cx="6098705" cy="5222117"/>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dk1"/>
              </a:buClr>
              <a:buSzPts val="4800"/>
              <a:buFont typeface="Century Gothic"/>
              <a:buNone/>
            </a:pPr>
            <a:r>
              <a:rPr lang="en-ZA" sz="4800"/>
              <a:t>PROPOSAL FOR THE COMPLEX INFORMATION SYSTEM DEVELOPMENT PROJECT</a:t>
            </a:r>
            <a:endParaRPr/>
          </a:p>
        </p:txBody>
      </p:sp>
      <p:sp>
        <p:nvSpPr>
          <p:cNvPr id="149" name="Google Shape;149;p1"/>
          <p:cNvSpPr txBox="1"/>
          <p:nvPr>
            <p:ph idx="1" type="subTitle"/>
          </p:nvPr>
        </p:nvSpPr>
        <p:spPr>
          <a:xfrm>
            <a:off x="7903028" y="821265"/>
            <a:ext cx="3265713" cy="522211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ZA"/>
              <a:t>For The Bronze League Complex</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0"/>
          <p:cNvSpPr txBox="1"/>
          <p:nvPr>
            <p:ph type="title"/>
          </p:nvPr>
        </p:nvSpPr>
        <p:spPr>
          <a:xfrm>
            <a:off x="2895600" y="46579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dk1"/>
              </a:buClr>
              <a:buSzPts val="4000"/>
              <a:buFont typeface="Century Gothic"/>
              <a:buNone/>
            </a:pPr>
            <a:r>
              <a:rPr lang="en-ZA"/>
              <a:t>8. BUDGET</a:t>
            </a:r>
            <a:endParaRPr/>
          </a:p>
        </p:txBody>
      </p:sp>
      <p:sp>
        <p:nvSpPr>
          <p:cNvPr id="203" name="Google Shape;203;p10"/>
          <p:cNvSpPr txBox="1"/>
          <p:nvPr>
            <p:ph idx="1" type="body"/>
          </p:nvPr>
        </p:nvSpPr>
        <p:spPr>
          <a:xfrm>
            <a:off x="685800" y="1595536"/>
            <a:ext cx="10820400" cy="462315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dk1"/>
              </a:buClr>
              <a:buSzPts val="2200"/>
              <a:buNone/>
            </a:pPr>
            <a:r>
              <a:rPr b="1" lang="en-ZA" u="sng"/>
              <a:t>Labour cost per hour</a:t>
            </a:r>
            <a:r>
              <a:rPr lang="en-ZA"/>
              <a:t>:</a:t>
            </a:r>
            <a:endParaRPr/>
          </a:p>
          <a:p>
            <a:pPr indent="-228600" lvl="0" marL="228600" rtl="0" algn="l">
              <a:lnSpc>
                <a:spcPct val="120000"/>
              </a:lnSpc>
              <a:spcBef>
                <a:spcPts val="1000"/>
              </a:spcBef>
              <a:spcAft>
                <a:spcPts val="0"/>
              </a:spcAft>
              <a:buClr>
                <a:schemeClr val="dk1"/>
              </a:buClr>
              <a:buSzPts val="2200"/>
              <a:buChar char="•"/>
            </a:pPr>
            <a:r>
              <a:rPr lang="en-ZA"/>
              <a:t> Internal work = 5 People working  x 8 hours x 8 months @1Person (R173/h), 4 		       others (R105/h) </a:t>
            </a:r>
            <a:endParaRPr/>
          </a:p>
          <a:p>
            <a:pPr indent="0" lvl="0" marL="0" rtl="0" algn="l">
              <a:lnSpc>
                <a:spcPct val="120000"/>
              </a:lnSpc>
              <a:spcBef>
                <a:spcPts val="1000"/>
              </a:spcBef>
              <a:spcAft>
                <a:spcPts val="0"/>
              </a:spcAft>
              <a:buClr>
                <a:schemeClr val="dk1"/>
              </a:buClr>
              <a:buSzPts val="2200"/>
              <a:buNone/>
            </a:pPr>
            <a:r>
              <a:rPr lang="en-ZA"/>
              <a:t>		    = 1(8 h x R173/h x 8 months) + 4(8 h x R105/h x 8 months) </a:t>
            </a:r>
            <a:endParaRPr/>
          </a:p>
          <a:p>
            <a:pPr indent="0" lvl="0" marL="0" rtl="0" algn="l">
              <a:lnSpc>
                <a:spcPct val="120000"/>
              </a:lnSpc>
              <a:spcBef>
                <a:spcPts val="1000"/>
              </a:spcBef>
              <a:spcAft>
                <a:spcPts val="0"/>
              </a:spcAft>
              <a:buClr>
                <a:schemeClr val="dk1"/>
              </a:buClr>
              <a:buSzPts val="2200"/>
              <a:buNone/>
            </a:pPr>
            <a:r>
              <a:rPr lang="en-ZA"/>
              <a:t>		    = R533 760.00</a:t>
            </a:r>
            <a:endParaRPr/>
          </a:p>
          <a:p>
            <a:pPr indent="-228600" lvl="0" marL="228600" rtl="0" algn="l">
              <a:lnSpc>
                <a:spcPct val="120000"/>
              </a:lnSpc>
              <a:spcBef>
                <a:spcPts val="1000"/>
              </a:spcBef>
              <a:spcAft>
                <a:spcPts val="0"/>
              </a:spcAft>
              <a:buClr>
                <a:schemeClr val="dk1"/>
              </a:buClr>
              <a:buSzPts val="2200"/>
              <a:buChar char="•"/>
            </a:pPr>
            <a:r>
              <a:rPr lang="en-ZA"/>
              <a:t>External work = 1 Person working x 8 hours x 2 months @ R90/h</a:t>
            </a:r>
            <a:endParaRPr/>
          </a:p>
          <a:p>
            <a:pPr indent="0" lvl="0" marL="0" rtl="0" algn="l">
              <a:lnSpc>
                <a:spcPct val="120000"/>
              </a:lnSpc>
              <a:spcBef>
                <a:spcPts val="1000"/>
              </a:spcBef>
              <a:spcAft>
                <a:spcPts val="0"/>
              </a:spcAft>
              <a:buClr>
                <a:schemeClr val="dk1"/>
              </a:buClr>
              <a:buSzPts val="2200"/>
              <a:buNone/>
            </a:pPr>
            <a:r>
              <a:rPr lang="en-ZA"/>
              <a:t>		   = 1(8 h x R90/h x 2 months)</a:t>
            </a:r>
            <a:endParaRPr/>
          </a:p>
          <a:p>
            <a:pPr indent="0" lvl="0" marL="0" rtl="0" algn="l">
              <a:lnSpc>
                <a:spcPct val="120000"/>
              </a:lnSpc>
              <a:spcBef>
                <a:spcPts val="1000"/>
              </a:spcBef>
              <a:spcAft>
                <a:spcPts val="0"/>
              </a:spcAft>
              <a:buClr>
                <a:schemeClr val="dk1"/>
              </a:buClr>
              <a:buSzPts val="2200"/>
              <a:buNone/>
            </a:pPr>
            <a:r>
              <a:rPr lang="en-ZA"/>
              <a:t>                           = R43 200.00</a:t>
            </a:r>
            <a:endParaRPr/>
          </a:p>
          <a:p>
            <a:pPr indent="0" lvl="0" marL="0" rtl="0" algn="l">
              <a:lnSpc>
                <a:spcPct val="120000"/>
              </a:lnSpc>
              <a:spcBef>
                <a:spcPts val="1000"/>
              </a:spcBef>
              <a:spcAft>
                <a:spcPts val="0"/>
              </a:spcAft>
              <a:buClr>
                <a:schemeClr val="dk1"/>
              </a:buClr>
              <a:buSzPts val="2200"/>
              <a:buNone/>
            </a:pPr>
            <a:r>
              <a:rPr b="1" lang="en-ZA"/>
              <a:t>Total Labour cost</a:t>
            </a:r>
            <a:r>
              <a:rPr lang="en-ZA"/>
              <a:t> </a:t>
            </a:r>
            <a:r>
              <a:rPr b="1" lang="en-ZA"/>
              <a:t>=</a:t>
            </a:r>
            <a:r>
              <a:rPr lang="en-ZA"/>
              <a:t> R533 760 + 43 200 = R576 960.00</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1"/>
          <p:cNvSpPr txBox="1"/>
          <p:nvPr>
            <p:ph type="title"/>
          </p:nvPr>
        </p:nvSpPr>
        <p:spPr>
          <a:xfrm>
            <a:off x="2895600" y="255117"/>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dk1"/>
              </a:buClr>
              <a:buSzPts val="4000"/>
              <a:buFont typeface="Century Gothic"/>
              <a:buNone/>
            </a:pPr>
            <a:r>
              <a:rPr lang="en-ZA"/>
              <a:t>8. BUDGET (CONTINUE)</a:t>
            </a:r>
            <a:endParaRPr/>
          </a:p>
        </p:txBody>
      </p:sp>
      <p:sp>
        <p:nvSpPr>
          <p:cNvPr id="209" name="Google Shape;209;p11"/>
          <p:cNvSpPr txBox="1"/>
          <p:nvPr>
            <p:ph idx="1" type="body"/>
          </p:nvPr>
        </p:nvSpPr>
        <p:spPr>
          <a:xfrm>
            <a:off x="685800" y="1334278"/>
            <a:ext cx="10820400" cy="5039267"/>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100000"/>
              </a:lnSpc>
              <a:spcBef>
                <a:spcPts val="0"/>
              </a:spcBef>
              <a:spcAft>
                <a:spcPts val="0"/>
              </a:spcAft>
              <a:buClr>
                <a:schemeClr val="dk1"/>
              </a:buClr>
              <a:buSzPct val="100000"/>
              <a:buNone/>
            </a:pPr>
            <a:r>
              <a:rPr b="1" lang="en-ZA" u="sng"/>
              <a:t>Hardware Costs</a:t>
            </a:r>
            <a:r>
              <a:rPr lang="en-ZA"/>
              <a:t>:</a:t>
            </a:r>
            <a:endParaRPr/>
          </a:p>
          <a:p>
            <a:pPr indent="-228600" lvl="0" marL="228600" rtl="0" algn="l">
              <a:lnSpc>
                <a:spcPct val="100000"/>
              </a:lnSpc>
              <a:spcBef>
                <a:spcPts val="1000"/>
              </a:spcBef>
              <a:spcAft>
                <a:spcPts val="0"/>
              </a:spcAft>
              <a:buClr>
                <a:schemeClr val="dk1"/>
              </a:buClr>
              <a:buSzPct val="100000"/>
              <a:buChar char="•"/>
            </a:pPr>
            <a:r>
              <a:rPr lang="en-ZA"/>
              <a:t>GT 730 Workstation </a:t>
            </a:r>
            <a:endParaRPr/>
          </a:p>
          <a:p>
            <a:pPr indent="0" lvl="0" marL="0" rtl="0" algn="l">
              <a:lnSpc>
                <a:spcPct val="100000"/>
              </a:lnSpc>
              <a:spcBef>
                <a:spcPts val="1000"/>
              </a:spcBef>
              <a:spcAft>
                <a:spcPts val="0"/>
              </a:spcAft>
              <a:buClr>
                <a:schemeClr val="dk1"/>
              </a:buClr>
              <a:buSzPct val="100000"/>
              <a:buNone/>
            </a:pPr>
            <a:r>
              <a:rPr lang="en-ZA"/>
              <a:t>    - Core i3</a:t>
            </a:r>
            <a:endParaRPr/>
          </a:p>
          <a:p>
            <a:pPr indent="0" lvl="0" marL="0" rtl="0" algn="l">
              <a:lnSpc>
                <a:spcPct val="100000"/>
              </a:lnSpc>
              <a:spcBef>
                <a:spcPts val="1000"/>
              </a:spcBef>
              <a:spcAft>
                <a:spcPts val="0"/>
              </a:spcAft>
              <a:buClr>
                <a:schemeClr val="dk1"/>
              </a:buClr>
              <a:buSzPct val="100000"/>
              <a:buNone/>
            </a:pPr>
            <a:r>
              <a:rPr lang="en-ZA"/>
              <a:t>    - 10</a:t>
            </a:r>
            <a:r>
              <a:rPr baseline="30000" lang="en-ZA"/>
              <a:t>th</a:t>
            </a:r>
            <a:r>
              <a:rPr lang="en-ZA"/>
              <a:t> Generation</a:t>
            </a:r>
            <a:endParaRPr/>
          </a:p>
          <a:p>
            <a:pPr indent="0" lvl="0" marL="0" rtl="0" algn="l">
              <a:lnSpc>
                <a:spcPct val="100000"/>
              </a:lnSpc>
              <a:spcBef>
                <a:spcPts val="1000"/>
              </a:spcBef>
              <a:spcAft>
                <a:spcPts val="0"/>
              </a:spcAft>
              <a:buClr>
                <a:schemeClr val="dk1"/>
              </a:buClr>
              <a:buSzPct val="100000"/>
              <a:buNone/>
            </a:pPr>
            <a:r>
              <a:rPr lang="en-ZA"/>
              <a:t>    - 8GB DDR4 2666Mhz High Performance RAM</a:t>
            </a:r>
            <a:endParaRPr/>
          </a:p>
          <a:p>
            <a:pPr indent="0" lvl="0" marL="0" rtl="0" algn="l">
              <a:lnSpc>
                <a:spcPct val="100000"/>
              </a:lnSpc>
              <a:spcBef>
                <a:spcPts val="1000"/>
              </a:spcBef>
              <a:spcAft>
                <a:spcPts val="0"/>
              </a:spcAft>
              <a:buClr>
                <a:schemeClr val="dk1"/>
              </a:buClr>
              <a:buSzPct val="100000"/>
              <a:buNone/>
            </a:pPr>
            <a:r>
              <a:rPr lang="en-ZA"/>
              <a:t>    - 512GB Ultra-Fast NVME SSD (Internal Storage)</a:t>
            </a:r>
            <a:endParaRPr/>
          </a:p>
          <a:p>
            <a:pPr indent="0" lvl="0" marL="0" rtl="0" algn="l">
              <a:lnSpc>
                <a:spcPct val="100000"/>
              </a:lnSpc>
              <a:spcBef>
                <a:spcPts val="1000"/>
              </a:spcBef>
              <a:spcAft>
                <a:spcPts val="0"/>
              </a:spcAft>
              <a:buClr>
                <a:schemeClr val="dk1"/>
              </a:buClr>
              <a:buSzPct val="100000"/>
              <a:buNone/>
            </a:pPr>
            <a:r>
              <a:rPr lang="en-ZA"/>
              <a:t>    - 1TB High Performance Hard Disk Drive (HDD)</a:t>
            </a:r>
            <a:endParaRPr/>
          </a:p>
          <a:p>
            <a:pPr indent="0" lvl="0" marL="0" rtl="0" algn="l">
              <a:lnSpc>
                <a:spcPct val="100000"/>
              </a:lnSpc>
              <a:spcBef>
                <a:spcPts val="1000"/>
              </a:spcBef>
              <a:spcAft>
                <a:spcPts val="0"/>
              </a:spcAft>
              <a:buClr>
                <a:schemeClr val="dk1"/>
              </a:buClr>
              <a:buSzPct val="100000"/>
              <a:buNone/>
            </a:pPr>
            <a:r>
              <a:rPr lang="en-ZA"/>
              <a:t> </a:t>
            </a:r>
            <a:r>
              <a:rPr b="1" lang="en-ZA"/>
              <a:t>Total Hardware cost =</a:t>
            </a:r>
            <a:r>
              <a:rPr lang="en-ZA"/>
              <a:t> R9 900.00</a:t>
            </a:r>
            <a:endParaRPr/>
          </a:p>
          <a:p>
            <a:pPr indent="0" lvl="0" marL="0" rtl="0" algn="l">
              <a:lnSpc>
                <a:spcPct val="100000"/>
              </a:lnSpc>
              <a:spcBef>
                <a:spcPts val="1000"/>
              </a:spcBef>
              <a:spcAft>
                <a:spcPts val="0"/>
              </a:spcAft>
              <a:buClr>
                <a:schemeClr val="dk1"/>
              </a:buClr>
              <a:buSzPct val="100000"/>
              <a:buNone/>
            </a:pPr>
            <a:r>
              <a:t/>
            </a:r>
            <a:endParaRPr/>
          </a:p>
          <a:p>
            <a:pPr indent="0" lvl="0" marL="0" rtl="0" algn="l">
              <a:lnSpc>
                <a:spcPct val="100000"/>
              </a:lnSpc>
              <a:spcBef>
                <a:spcPts val="1000"/>
              </a:spcBef>
              <a:spcAft>
                <a:spcPts val="0"/>
              </a:spcAft>
              <a:buClr>
                <a:schemeClr val="dk1"/>
              </a:buClr>
              <a:buSzPct val="100000"/>
              <a:buNone/>
            </a:pPr>
            <a:r>
              <a:rPr b="1" lang="en-ZA" u="sng"/>
              <a:t>Software Costs:</a:t>
            </a:r>
            <a:endParaRPr/>
          </a:p>
          <a:p>
            <a:pPr indent="-228600" lvl="0" marL="228600" rtl="0" algn="l">
              <a:lnSpc>
                <a:spcPct val="100000"/>
              </a:lnSpc>
              <a:spcBef>
                <a:spcPts val="1000"/>
              </a:spcBef>
              <a:spcAft>
                <a:spcPts val="0"/>
              </a:spcAft>
              <a:buClr>
                <a:schemeClr val="dk1"/>
              </a:buClr>
              <a:buSzPct val="100000"/>
              <a:buChar char="•"/>
            </a:pPr>
            <a:r>
              <a:rPr lang="en-ZA"/>
              <a:t>Operating System: Windows 11 Home 64bit =  R2,399.00 </a:t>
            </a:r>
            <a:endParaRPr/>
          </a:p>
          <a:p>
            <a:pPr indent="-228600" lvl="0" marL="228600" rtl="0" algn="l">
              <a:lnSpc>
                <a:spcPct val="100000"/>
              </a:lnSpc>
              <a:spcBef>
                <a:spcPts val="1000"/>
              </a:spcBef>
              <a:spcAft>
                <a:spcPts val="0"/>
              </a:spcAft>
              <a:buClr>
                <a:schemeClr val="dk1"/>
              </a:buClr>
              <a:buSzPct val="100000"/>
              <a:buChar char="•"/>
            </a:pPr>
            <a:r>
              <a:rPr lang="en-ZA"/>
              <a:t>Office Software: Microsoft Office 365 Personal =  R799.00</a:t>
            </a:r>
            <a:endParaRPr/>
          </a:p>
          <a:p>
            <a:pPr indent="0" lvl="0" marL="0" rtl="0" algn="l">
              <a:lnSpc>
                <a:spcPct val="100000"/>
              </a:lnSpc>
              <a:spcBef>
                <a:spcPts val="1000"/>
              </a:spcBef>
              <a:spcAft>
                <a:spcPts val="0"/>
              </a:spcAft>
              <a:buClr>
                <a:schemeClr val="dk1"/>
              </a:buClr>
              <a:buSzPct val="100000"/>
              <a:buNone/>
            </a:pPr>
            <a:r>
              <a:rPr b="1" lang="en-ZA"/>
              <a:t>Total Software cost =</a:t>
            </a:r>
            <a:r>
              <a:rPr lang="en-ZA"/>
              <a:t> R3 198.00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2"/>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dk1"/>
              </a:buClr>
              <a:buSzPts val="4000"/>
              <a:buFont typeface="Century Gothic"/>
              <a:buNone/>
            </a:pPr>
            <a:r>
              <a:rPr lang="en-ZA"/>
              <a:t>8. BUDGET (FINAL)</a:t>
            </a:r>
            <a:endParaRPr/>
          </a:p>
        </p:txBody>
      </p:sp>
      <p:sp>
        <p:nvSpPr>
          <p:cNvPr id="215" name="Google Shape;215;p12"/>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200"/>
              <a:buNone/>
            </a:pPr>
            <a:r>
              <a:rPr b="1" lang="en-ZA"/>
              <a:t>Total Costs = </a:t>
            </a:r>
            <a:r>
              <a:rPr lang="en-ZA"/>
              <a:t>Labour + Hardware + Software</a:t>
            </a:r>
            <a:endParaRPr/>
          </a:p>
          <a:p>
            <a:pPr indent="0" lvl="0" marL="0" rtl="0" algn="l">
              <a:lnSpc>
                <a:spcPct val="90000"/>
              </a:lnSpc>
              <a:spcBef>
                <a:spcPts val="1000"/>
              </a:spcBef>
              <a:spcAft>
                <a:spcPts val="0"/>
              </a:spcAft>
              <a:buClr>
                <a:schemeClr val="dk1"/>
              </a:buClr>
              <a:buSzPts val="2200"/>
              <a:buNone/>
            </a:pPr>
            <a:r>
              <a:rPr b="1" lang="en-ZA"/>
              <a:t>	        = </a:t>
            </a:r>
            <a:r>
              <a:rPr lang="en-ZA"/>
              <a:t>R576 960 + R9 900 + R3 198</a:t>
            </a:r>
            <a:endParaRPr/>
          </a:p>
          <a:p>
            <a:pPr indent="0" lvl="0" marL="0" rtl="0" algn="l">
              <a:lnSpc>
                <a:spcPct val="90000"/>
              </a:lnSpc>
              <a:spcBef>
                <a:spcPts val="1000"/>
              </a:spcBef>
              <a:spcAft>
                <a:spcPts val="0"/>
              </a:spcAft>
              <a:buClr>
                <a:schemeClr val="dk1"/>
              </a:buClr>
              <a:buSzPts val="2200"/>
              <a:buNone/>
            </a:pPr>
            <a:r>
              <a:rPr b="1" lang="en-ZA"/>
              <a:t>	        =</a:t>
            </a:r>
            <a:r>
              <a:rPr lang="en-ZA"/>
              <a:t> R590 058.00</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3"/>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dk1"/>
              </a:buClr>
              <a:buSzPts val="4000"/>
              <a:buFont typeface="Century Gothic"/>
              <a:buNone/>
            </a:pPr>
            <a:r>
              <a:rPr lang="en-ZA"/>
              <a:t>9. INTERNAL RESOURCES</a:t>
            </a:r>
            <a:endParaRPr/>
          </a:p>
        </p:txBody>
      </p:sp>
      <p:sp>
        <p:nvSpPr>
          <p:cNvPr id="221" name="Google Shape;221;p13"/>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200"/>
              <a:buNone/>
            </a:pPr>
            <a:r>
              <a:rPr b="1" lang="en-ZA" u="sng"/>
              <a:t>Internal resources needed to complete the project</a:t>
            </a:r>
            <a:r>
              <a:rPr lang="en-ZA"/>
              <a:t>:</a:t>
            </a:r>
            <a:endParaRPr/>
          </a:p>
          <a:p>
            <a:pPr indent="-228600" lvl="0" marL="228600" rtl="0" algn="l">
              <a:lnSpc>
                <a:spcPct val="100000"/>
              </a:lnSpc>
              <a:spcBef>
                <a:spcPts val="1000"/>
              </a:spcBef>
              <a:spcAft>
                <a:spcPts val="0"/>
              </a:spcAft>
              <a:buClr>
                <a:schemeClr val="dk1"/>
              </a:buClr>
              <a:buSzPts val="2200"/>
              <a:buChar char="•"/>
            </a:pPr>
            <a:r>
              <a:rPr lang="en-ZA"/>
              <a:t>System Sponsor: CEO of Bronze League</a:t>
            </a:r>
            <a:endParaRPr/>
          </a:p>
          <a:p>
            <a:pPr indent="-228600" lvl="0" marL="228600" rtl="0" algn="l">
              <a:lnSpc>
                <a:spcPct val="100000"/>
              </a:lnSpc>
              <a:spcBef>
                <a:spcPts val="1000"/>
              </a:spcBef>
              <a:spcAft>
                <a:spcPts val="0"/>
              </a:spcAft>
              <a:buClr>
                <a:schemeClr val="dk1"/>
              </a:buClr>
              <a:buSzPts val="2200"/>
              <a:buChar char="•"/>
            </a:pPr>
            <a:r>
              <a:rPr lang="en-ZA"/>
              <a:t>To keep the system running you will need a secretary: Secretary of Bronze League</a:t>
            </a:r>
            <a:endParaRPr/>
          </a:p>
          <a:p>
            <a:pPr indent="-228600" lvl="0" marL="228600" rtl="0" algn="l">
              <a:lnSpc>
                <a:spcPct val="100000"/>
              </a:lnSpc>
              <a:spcBef>
                <a:spcPts val="1000"/>
              </a:spcBef>
              <a:spcAft>
                <a:spcPts val="0"/>
              </a:spcAft>
              <a:buClr>
                <a:schemeClr val="dk1"/>
              </a:buClr>
              <a:buSzPts val="2200"/>
              <a:buChar char="•"/>
            </a:pPr>
            <a:r>
              <a:rPr lang="en-ZA"/>
              <a:t>Maintenance on demand of System Developers from Data-Base Brokers™</a:t>
            </a:r>
            <a:endParaRPr/>
          </a:p>
          <a:p>
            <a:pPr indent="0" lvl="0" marL="0" rtl="0" algn="l">
              <a:lnSpc>
                <a:spcPct val="100000"/>
              </a:lnSpc>
              <a:spcBef>
                <a:spcPts val="1000"/>
              </a:spcBef>
              <a:spcAft>
                <a:spcPts val="0"/>
              </a:spcAft>
              <a:buClr>
                <a:schemeClr val="dk1"/>
              </a:buClr>
              <a:buSzPts val="22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50000">
              <a:srgbClr val="FAFAFA"/>
            </a:gs>
            <a:gs pos="100000">
              <a:srgbClr val="CECECE"/>
            </a:gs>
          </a:gsLst>
          <a:lin ang="5400000" scaled="0"/>
        </a:gradFill>
      </p:bgPr>
    </p:bg>
    <p:spTree>
      <p:nvGrpSpPr>
        <p:cNvPr id="153" name="Shape 153"/>
        <p:cNvGrpSpPr/>
        <p:nvPr/>
      </p:nvGrpSpPr>
      <p:grpSpPr>
        <a:xfrm>
          <a:off x="0" y="0"/>
          <a:ext cx="0" cy="0"/>
          <a:chOff x="0" y="0"/>
          <a:chExt cx="0" cy="0"/>
        </a:xfrm>
      </p:grpSpPr>
      <p:sp>
        <p:nvSpPr>
          <p:cNvPr id="154" name="Google Shape;154;p2"/>
          <p:cNvSpPr txBox="1"/>
          <p:nvPr>
            <p:ph type="title"/>
          </p:nvPr>
        </p:nvSpPr>
        <p:spPr>
          <a:xfrm>
            <a:off x="4090507" y="764373"/>
            <a:ext cx="7434070" cy="1474330"/>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dk1"/>
              </a:buClr>
              <a:buSzPts val="4000"/>
              <a:buFont typeface="Century Gothic"/>
              <a:buNone/>
            </a:pPr>
            <a:r>
              <a:rPr lang="en-ZA"/>
              <a:t>TABLE OF CONTENT</a:t>
            </a:r>
            <a:endParaRPr/>
          </a:p>
        </p:txBody>
      </p:sp>
      <p:sp>
        <p:nvSpPr>
          <p:cNvPr id="155" name="Google Shape;155;p2"/>
          <p:cNvSpPr txBox="1"/>
          <p:nvPr>
            <p:ph idx="1" type="body"/>
          </p:nvPr>
        </p:nvSpPr>
        <p:spPr>
          <a:xfrm>
            <a:off x="4090507" y="2628900"/>
            <a:ext cx="7454077" cy="3589785"/>
          </a:xfrm>
          <a:prstGeom prst="rect">
            <a:avLst/>
          </a:prstGeom>
          <a:noFill/>
          <a:ln>
            <a:noFill/>
          </a:ln>
        </p:spPr>
        <p:txBody>
          <a:bodyPr anchorCtr="0" anchor="t" bIns="45700" lIns="91425" spcFirstLastPara="1" rIns="91425" wrap="square" tIns="45700">
            <a:normAutofit lnSpcReduction="10000"/>
          </a:bodyPr>
          <a:lstStyle/>
          <a:p>
            <a:pPr indent="-457200" lvl="0" marL="457200" rtl="0" algn="l">
              <a:lnSpc>
                <a:spcPct val="100000"/>
              </a:lnSpc>
              <a:spcBef>
                <a:spcPts val="0"/>
              </a:spcBef>
              <a:spcAft>
                <a:spcPts val="0"/>
              </a:spcAft>
              <a:buClr>
                <a:schemeClr val="dk1"/>
              </a:buClr>
              <a:buSzPts val="2000"/>
              <a:buAutoNum type="arabicPeriod"/>
            </a:pPr>
            <a:r>
              <a:rPr lang="en-ZA" sz="2000"/>
              <a:t>Background</a:t>
            </a:r>
            <a:endParaRPr/>
          </a:p>
          <a:p>
            <a:pPr indent="-457200" lvl="0" marL="457200" rtl="0" algn="l">
              <a:lnSpc>
                <a:spcPct val="100000"/>
              </a:lnSpc>
              <a:spcBef>
                <a:spcPts val="1000"/>
              </a:spcBef>
              <a:spcAft>
                <a:spcPts val="0"/>
              </a:spcAft>
              <a:buClr>
                <a:schemeClr val="dk1"/>
              </a:buClr>
              <a:buSzPts val="2000"/>
              <a:buAutoNum type="arabicPeriod"/>
            </a:pPr>
            <a:r>
              <a:rPr lang="en-ZA" sz="2000"/>
              <a:t>Problem statement</a:t>
            </a:r>
            <a:endParaRPr/>
          </a:p>
          <a:p>
            <a:pPr indent="-457200" lvl="0" marL="457200" rtl="0" algn="l">
              <a:lnSpc>
                <a:spcPct val="100000"/>
              </a:lnSpc>
              <a:spcBef>
                <a:spcPts val="1000"/>
              </a:spcBef>
              <a:spcAft>
                <a:spcPts val="0"/>
              </a:spcAft>
              <a:buClr>
                <a:schemeClr val="dk1"/>
              </a:buClr>
              <a:buSzPts val="2000"/>
              <a:buAutoNum type="arabicPeriod"/>
            </a:pPr>
            <a:r>
              <a:rPr lang="en-ZA" sz="2000"/>
              <a:t>Constraints</a:t>
            </a:r>
            <a:endParaRPr/>
          </a:p>
          <a:p>
            <a:pPr indent="-457200" lvl="0" marL="457200" rtl="0" algn="l">
              <a:lnSpc>
                <a:spcPct val="100000"/>
              </a:lnSpc>
              <a:spcBef>
                <a:spcPts val="1000"/>
              </a:spcBef>
              <a:spcAft>
                <a:spcPts val="0"/>
              </a:spcAft>
              <a:buClr>
                <a:schemeClr val="dk1"/>
              </a:buClr>
              <a:buSzPts val="2000"/>
              <a:buAutoNum type="arabicPeriod"/>
            </a:pPr>
            <a:r>
              <a:rPr lang="en-ZA" sz="2000"/>
              <a:t>Scope definition</a:t>
            </a:r>
            <a:endParaRPr/>
          </a:p>
          <a:p>
            <a:pPr indent="-457200" lvl="0" marL="457200" rtl="0" algn="l">
              <a:lnSpc>
                <a:spcPct val="100000"/>
              </a:lnSpc>
              <a:spcBef>
                <a:spcPts val="1000"/>
              </a:spcBef>
              <a:spcAft>
                <a:spcPts val="0"/>
              </a:spcAft>
              <a:buClr>
                <a:schemeClr val="dk1"/>
              </a:buClr>
              <a:buSzPts val="2000"/>
              <a:buAutoNum type="arabicPeriod"/>
            </a:pPr>
            <a:r>
              <a:rPr lang="en-ZA" sz="2000"/>
              <a:t>Identify goals</a:t>
            </a:r>
            <a:endParaRPr/>
          </a:p>
          <a:p>
            <a:pPr indent="-457200" lvl="0" marL="457200" rtl="0" algn="l">
              <a:lnSpc>
                <a:spcPct val="100000"/>
              </a:lnSpc>
              <a:spcBef>
                <a:spcPts val="1000"/>
              </a:spcBef>
              <a:spcAft>
                <a:spcPts val="0"/>
              </a:spcAft>
              <a:buClr>
                <a:schemeClr val="dk1"/>
              </a:buClr>
              <a:buSzPts val="2000"/>
              <a:buAutoNum type="arabicPeriod"/>
            </a:pPr>
            <a:r>
              <a:rPr lang="en-ZA" sz="2000"/>
              <a:t>Opportunities to improve</a:t>
            </a:r>
            <a:endParaRPr/>
          </a:p>
          <a:p>
            <a:pPr indent="-457200" lvl="0" marL="457200" rtl="0" algn="l">
              <a:lnSpc>
                <a:spcPct val="100000"/>
              </a:lnSpc>
              <a:spcBef>
                <a:spcPts val="1000"/>
              </a:spcBef>
              <a:spcAft>
                <a:spcPts val="0"/>
              </a:spcAft>
              <a:buClr>
                <a:schemeClr val="dk1"/>
              </a:buClr>
              <a:buSzPts val="2000"/>
              <a:buAutoNum type="arabicPeriod"/>
            </a:pPr>
            <a:r>
              <a:rPr lang="en-ZA" sz="2000"/>
              <a:t>Schedule</a:t>
            </a:r>
            <a:endParaRPr/>
          </a:p>
          <a:p>
            <a:pPr indent="-457200" lvl="0" marL="457200" rtl="0" algn="l">
              <a:lnSpc>
                <a:spcPct val="100000"/>
              </a:lnSpc>
              <a:spcBef>
                <a:spcPts val="1000"/>
              </a:spcBef>
              <a:spcAft>
                <a:spcPts val="0"/>
              </a:spcAft>
              <a:buClr>
                <a:schemeClr val="dk1"/>
              </a:buClr>
              <a:buSzPts val="2000"/>
              <a:buAutoNum type="arabicPeriod"/>
            </a:pPr>
            <a:r>
              <a:rPr lang="en-ZA" sz="2000"/>
              <a:t>Budget</a:t>
            </a:r>
            <a:endParaRPr/>
          </a:p>
          <a:p>
            <a:pPr indent="-457200" lvl="0" marL="457200" rtl="0" algn="l">
              <a:lnSpc>
                <a:spcPct val="100000"/>
              </a:lnSpc>
              <a:spcBef>
                <a:spcPts val="1000"/>
              </a:spcBef>
              <a:spcAft>
                <a:spcPts val="0"/>
              </a:spcAft>
              <a:buClr>
                <a:schemeClr val="dk1"/>
              </a:buClr>
              <a:buSzPts val="2000"/>
              <a:buAutoNum type="arabicPeriod"/>
            </a:pPr>
            <a:r>
              <a:rPr lang="en-ZA" sz="2000"/>
              <a:t>Internal </a:t>
            </a:r>
            <a:r>
              <a:rPr lang="en-ZA" sz="2000"/>
              <a:t>resources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dk1"/>
              </a:buClr>
              <a:buSzPts val="4000"/>
              <a:buFont typeface="Century Gothic"/>
              <a:buNone/>
            </a:pPr>
            <a:r>
              <a:rPr lang="en-ZA"/>
              <a:t>1. BACKGROUND</a:t>
            </a:r>
            <a:endParaRPr/>
          </a:p>
        </p:txBody>
      </p:sp>
      <p:sp>
        <p:nvSpPr>
          <p:cNvPr id="161" name="Google Shape;161;p3"/>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200"/>
              <a:buNone/>
            </a:pPr>
            <a:r>
              <a:rPr lang="en-ZA"/>
              <a:t>The Bronze League complex, located in North-West, Potchefstroom central, is an established place of accommodation for tenants of all kinds. It holds promising features within its establishment. This complex allows for the use of social facilities, which attracts the young generation of the town generously. It also accommodates for washing facilities and maintenance. Tenants often find themselves in a position of ease and comfort within the grounds of Bronze League. And due to these facts it has been a highly sought after living space within the market!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4"/>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dk1"/>
              </a:buClr>
              <a:buSzPts val="4000"/>
              <a:buFont typeface="Century Gothic"/>
              <a:buNone/>
            </a:pPr>
            <a:r>
              <a:rPr lang="en-ZA"/>
              <a:t>2. PROBLEM STATEMENT</a:t>
            </a:r>
            <a:endParaRPr/>
          </a:p>
        </p:txBody>
      </p:sp>
      <p:sp>
        <p:nvSpPr>
          <p:cNvPr id="167" name="Google Shape;167;p4"/>
          <p:cNvSpPr txBox="1"/>
          <p:nvPr>
            <p:ph idx="1" type="body"/>
          </p:nvPr>
        </p:nvSpPr>
        <p:spPr>
          <a:xfrm>
            <a:off x="685800" y="1959430"/>
            <a:ext cx="10820400" cy="4655974"/>
          </a:xfrm>
          <a:prstGeom prst="rect">
            <a:avLst/>
          </a:prstGeom>
          <a:noFill/>
          <a:ln>
            <a:noFill/>
          </a:ln>
        </p:spPr>
        <p:txBody>
          <a:bodyPr anchorCtr="0" anchor="t" bIns="45700" lIns="91425" spcFirstLastPara="1" rIns="91425" wrap="square" tIns="45700">
            <a:normAutofit fontScale="25000" lnSpcReduction="20000"/>
          </a:bodyPr>
          <a:lstStyle/>
          <a:p>
            <a:pPr indent="-228600" lvl="0" marL="228600" rtl="0" algn="l">
              <a:lnSpc>
                <a:spcPct val="110000"/>
              </a:lnSpc>
              <a:spcBef>
                <a:spcPts val="0"/>
              </a:spcBef>
              <a:spcAft>
                <a:spcPts val="0"/>
              </a:spcAft>
              <a:buClr>
                <a:schemeClr val="dk1"/>
              </a:buClr>
              <a:buSzPct val="100000"/>
              <a:buChar char="•"/>
            </a:pPr>
            <a:r>
              <a:rPr lang="en-ZA" sz="8000"/>
              <a:t>The Bronze League complex made no use of information systems, the establishment solely relied on word of mouth. Thus processes and management are currently slow and inefficient.</a:t>
            </a:r>
            <a:endParaRPr/>
          </a:p>
          <a:p>
            <a:pPr indent="0" lvl="0" marL="0" rtl="0" algn="l">
              <a:lnSpc>
                <a:spcPct val="110000"/>
              </a:lnSpc>
              <a:spcBef>
                <a:spcPts val="1000"/>
              </a:spcBef>
              <a:spcAft>
                <a:spcPts val="0"/>
              </a:spcAft>
              <a:buClr>
                <a:schemeClr val="dk1"/>
              </a:buClr>
              <a:buSzPct val="100000"/>
              <a:buNone/>
            </a:pPr>
            <a:r>
              <a:t/>
            </a:r>
            <a:endParaRPr sz="8000"/>
          </a:p>
          <a:p>
            <a:pPr indent="-228600" lvl="0" marL="228600" rtl="0" algn="l">
              <a:lnSpc>
                <a:spcPct val="110000"/>
              </a:lnSpc>
              <a:spcBef>
                <a:spcPts val="1000"/>
              </a:spcBef>
              <a:spcAft>
                <a:spcPts val="0"/>
              </a:spcAft>
              <a:buClr>
                <a:schemeClr val="dk1"/>
              </a:buClr>
              <a:buSzPct val="100000"/>
              <a:buChar char="•"/>
            </a:pPr>
            <a:r>
              <a:rPr lang="en-ZA" sz="8000"/>
              <a:t>With no information system in place the </a:t>
            </a:r>
            <a:r>
              <a:rPr lang="en-ZA" sz="8000"/>
              <a:t>establishment will struggle immensely. The following important processes do not have automization</a:t>
            </a:r>
            <a:r>
              <a:rPr lang="en-ZA" sz="8000"/>
              <a:t> :</a:t>
            </a:r>
            <a:endParaRPr/>
          </a:p>
          <a:p>
            <a:pPr indent="0" lvl="0" marL="0" rtl="0" algn="l">
              <a:lnSpc>
                <a:spcPct val="110000"/>
              </a:lnSpc>
              <a:spcBef>
                <a:spcPts val="1000"/>
              </a:spcBef>
              <a:spcAft>
                <a:spcPts val="0"/>
              </a:spcAft>
              <a:buClr>
                <a:schemeClr val="dk1"/>
              </a:buClr>
              <a:buSzPct val="100000"/>
              <a:buNone/>
            </a:pPr>
            <a:r>
              <a:rPr lang="en-ZA" sz="8000"/>
              <a:t>    - Apartments maintenance</a:t>
            </a:r>
            <a:endParaRPr/>
          </a:p>
          <a:p>
            <a:pPr indent="0" lvl="0" marL="0" rtl="0" algn="l">
              <a:lnSpc>
                <a:spcPct val="110000"/>
              </a:lnSpc>
              <a:spcBef>
                <a:spcPts val="1000"/>
              </a:spcBef>
              <a:spcAft>
                <a:spcPts val="0"/>
              </a:spcAft>
              <a:buClr>
                <a:schemeClr val="dk1"/>
              </a:buClr>
              <a:buSzPct val="100000"/>
              <a:buNone/>
            </a:pPr>
            <a:r>
              <a:rPr lang="en-ZA" sz="8000"/>
              <a:t>    - Tenant communication with complex</a:t>
            </a:r>
            <a:endParaRPr/>
          </a:p>
          <a:p>
            <a:pPr indent="0" lvl="0" marL="0" rtl="0" algn="l">
              <a:lnSpc>
                <a:spcPct val="110000"/>
              </a:lnSpc>
              <a:spcBef>
                <a:spcPts val="1000"/>
              </a:spcBef>
              <a:spcAft>
                <a:spcPts val="0"/>
              </a:spcAft>
              <a:buClr>
                <a:schemeClr val="dk1"/>
              </a:buClr>
              <a:buSzPct val="100000"/>
              <a:buNone/>
            </a:pPr>
            <a:r>
              <a:rPr lang="en-ZA" sz="8000"/>
              <a:t>    - Use and </a:t>
            </a:r>
            <a:r>
              <a:rPr lang="en-ZA" sz="8000"/>
              <a:t>maintenance</a:t>
            </a:r>
            <a:r>
              <a:rPr lang="en-ZA" sz="8000"/>
              <a:t> of facilities in complex</a:t>
            </a:r>
            <a:endParaRPr sz="8000"/>
          </a:p>
          <a:p>
            <a:pPr indent="0" lvl="0" marL="0" rtl="0" algn="l">
              <a:lnSpc>
                <a:spcPct val="110000"/>
              </a:lnSpc>
              <a:spcBef>
                <a:spcPts val="1000"/>
              </a:spcBef>
              <a:spcAft>
                <a:spcPts val="0"/>
              </a:spcAft>
              <a:buClr>
                <a:schemeClr val="dk1"/>
              </a:buClr>
              <a:buSzPct val="100000"/>
              <a:buNone/>
            </a:pPr>
            <a:r>
              <a:rPr lang="en-ZA" sz="8000"/>
              <a:t>    - Process of making and  receiving reports</a:t>
            </a:r>
            <a:endParaRPr sz="8000"/>
          </a:p>
          <a:p>
            <a:pPr indent="0" lvl="0" marL="0" rtl="0" algn="l">
              <a:lnSpc>
                <a:spcPct val="110000"/>
              </a:lnSpc>
              <a:spcBef>
                <a:spcPts val="1000"/>
              </a:spcBef>
              <a:spcAft>
                <a:spcPts val="0"/>
              </a:spcAft>
              <a:buClr>
                <a:schemeClr val="dk1"/>
              </a:buClr>
              <a:buSzPct val="100000"/>
              <a:buNone/>
            </a:pPr>
            <a:r>
              <a:t/>
            </a:r>
            <a:endParaRPr sz="8000"/>
          </a:p>
          <a:p>
            <a:pPr indent="-228600" lvl="0" marL="228600" rtl="0" algn="l">
              <a:lnSpc>
                <a:spcPct val="110000"/>
              </a:lnSpc>
              <a:spcBef>
                <a:spcPts val="1000"/>
              </a:spcBef>
              <a:spcAft>
                <a:spcPts val="0"/>
              </a:spcAft>
              <a:buClr>
                <a:schemeClr val="dk1"/>
              </a:buClr>
              <a:buSzPct val="100000"/>
              <a:buChar char="•"/>
            </a:pPr>
            <a:r>
              <a:rPr lang="en-ZA" sz="8000"/>
              <a:t>Due to students being much more technologically savvy, the implementation of an online managing system would significantly benefit the establishment</a:t>
            </a:r>
            <a:endParaRPr/>
          </a:p>
          <a:p>
            <a:pPr indent="-141287" lvl="0" marL="228600" rtl="0" algn="l">
              <a:lnSpc>
                <a:spcPct val="90000"/>
              </a:lnSpc>
              <a:spcBef>
                <a:spcPts val="1000"/>
              </a:spcBef>
              <a:spcAft>
                <a:spcPts val="0"/>
              </a:spcAft>
              <a:buClr>
                <a:schemeClr val="dk1"/>
              </a:buClr>
              <a:buSzPct val="100000"/>
              <a:buNone/>
            </a:pPr>
            <a:r>
              <a:t/>
            </a:r>
            <a:endParaRPr sz="5500"/>
          </a:p>
          <a:p>
            <a:pPr indent="0" lvl="0" marL="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5"/>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dk1"/>
              </a:buClr>
              <a:buSzPts val="4000"/>
              <a:buFont typeface="Century Gothic"/>
              <a:buNone/>
            </a:pPr>
            <a:r>
              <a:rPr lang="en-ZA"/>
              <a:t>3. CONSTRAINTS</a:t>
            </a:r>
            <a:endParaRPr/>
          </a:p>
        </p:txBody>
      </p:sp>
      <p:sp>
        <p:nvSpPr>
          <p:cNvPr id="173" name="Google Shape;173;p5"/>
          <p:cNvSpPr txBox="1"/>
          <p:nvPr>
            <p:ph idx="1" type="body"/>
          </p:nvPr>
        </p:nvSpPr>
        <p:spPr>
          <a:xfrm>
            <a:off x="685800" y="2194560"/>
            <a:ext cx="10408298" cy="4024125"/>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200"/>
              <a:buChar char="•"/>
            </a:pPr>
            <a:r>
              <a:rPr lang="en-ZA"/>
              <a:t>The Constraints for this project include a budget with a total of  R180 000. </a:t>
            </a:r>
            <a:endParaRPr/>
          </a:p>
          <a:p>
            <a:pPr indent="0" lvl="0" marL="0" rtl="0" algn="l">
              <a:lnSpc>
                <a:spcPct val="100000"/>
              </a:lnSpc>
              <a:spcBef>
                <a:spcPts val="1000"/>
              </a:spcBef>
              <a:spcAft>
                <a:spcPts val="0"/>
              </a:spcAft>
              <a:buClr>
                <a:schemeClr val="dk1"/>
              </a:buClr>
              <a:buSzPts val="2200"/>
              <a:buNone/>
            </a:pPr>
            <a:r>
              <a:t/>
            </a:r>
            <a:endParaRPr/>
          </a:p>
          <a:p>
            <a:pPr indent="-228600" lvl="0" marL="228600" rtl="0" algn="l">
              <a:lnSpc>
                <a:spcPct val="100000"/>
              </a:lnSpc>
              <a:spcBef>
                <a:spcPts val="1000"/>
              </a:spcBef>
              <a:spcAft>
                <a:spcPts val="0"/>
              </a:spcAft>
              <a:buClr>
                <a:schemeClr val="dk1"/>
              </a:buClr>
              <a:buSzPts val="2200"/>
              <a:buChar char="•"/>
            </a:pPr>
            <a:r>
              <a:rPr lang="en-ZA"/>
              <a:t>The budget will not allow for extra hardware or software</a:t>
            </a:r>
            <a:endParaRPr/>
          </a:p>
          <a:p>
            <a:pPr indent="-88900" lvl="0" marL="228600" rtl="0" algn="l">
              <a:lnSpc>
                <a:spcPct val="100000"/>
              </a:lnSpc>
              <a:spcBef>
                <a:spcPts val="1000"/>
              </a:spcBef>
              <a:spcAft>
                <a:spcPts val="0"/>
              </a:spcAft>
              <a:buClr>
                <a:schemeClr val="dk1"/>
              </a:buClr>
              <a:buSzPts val="2200"/>
              <a:buNone/>
            </a:pPr>
            <a:r>
              <a:t/>
            </a:r>
            <a:endParaRPr/>
          </a:p>
          <a:p>
            <a:pPr indent="-228600" lvl="0" marL="228600" rtl="0" algn="l">
              <a:lnSpc>
                <a:spcPct val="100000"/>
              </a:lnSpc>
              <a:spcBef>
                <a:spcPts val="1000"/>
              </a:spcBef>
              <a:spcAft>
                <a:spcPts val="0"/>
              </a:spcAft>
              <a:buClr>
                <a:schemeClr val="dk1"/>
              </a:buClr>
              <a:buSzPts val="2200"/>
              <a:buChar char="•"/>
            </a:pPr>
            <a:r>
              <a:rPr lang="en-ZA"/>
              <a:t>The budget will also not allow for an admin employee/secretary, must be provided by establishment.</a:t>
            </a:r>
            <a:endParaRPr/>
          </a:p>
          <a:p>
            <a:pPr indent="-88900" lvl="0" marL="228600" rtl="0" algn="l">
              <a:lnSpc>
                <a:spcPct val="100000"/>
              </a:lnSpc>
              <a:spcBef>
                <a:spcPts val="1000"/>
              </a:spcBef>
              <a:spcAft>
                <a:spcPts val="0"/>
              </a:spcAft>
              <a:buClr>
                <a:schemeClr val="dk1"/>
              </a:buClr>
              <a:buSzPts val="2200"/>
              <a:buNone/>
            </a:pPr>
            <a:r>
              <a:t/>
            </a:r>
            <a:endParaRPr/>
          </a:p>
          <a:p>
            <a:pPr indent="-228600" lvl="0" marL="228600" rtl="0" algn="l">
              <a:lnSpc>
                <a:spcPct val="100000"/>
              </a:lnSpc>
              <a:spcBef>
                <a:spcPts val="1000"/>
              </a:spcBef>
              <a:spcAft>
                <a:spcPts val="0"/>
              </a:spcAft>
              <a:buClr>
                <a:schemeClr val="dk1"/>
              </a:buClr>
              <a:buSzPts val="2200"/>
              <a:buChar char="•"/>
            </a:pPr>
            <a:r>
              <a:rPr lang="en-ZA"/>
              <a:t>The budget will also not account for extra security measures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6"/>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dk1"/>
              </a:buClr>
              <a:buSzPts val="4000"/>
              <a:buFont typeface="Century Gothic"/>
              <a:buNone/>
            </a:pPr>
            <a:r>
              <a:rPr lang="en-ZA"/>
              <a:t>4. SCOPE DEFINITION</a:t>
            </a:r>
            <a:endParaRPr/>
          </a:p>
        </p:txBody>
      </p:sp>
      <p:sp>
        <p:nvSpPr>
          <p:cNvPr id="179" name="Google Shape;179;p6"/>
          <p:cNvSpPr txBox="1"/>
          <p:nvPr>
            <p:ph idx="1" type="body"/>
          </p:nvPr>
        </p:nvSpPr>
        <p:spPr>
          <a:xfrm>
            <a:off x="685800" y="2057400"/>
            <a:ext cx="10820400" cy="45972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150000"/>
              </a:lnSpc>
              <a:spcBef>
                <a:spcPts val="0"/>
              </a:spcBef>
              <a:spcAft>
                <a:spcPts val="0"/>
              </a:spcAft>
              <a:buClr>
                <a:schemeClr val="dk1"/>
              </a:buClr>
              <a:buSzPct val="100000"/>
              <a:buNone/>
            </a:pPr>
            <a:r>
              <a:rPr lang="en-ZA"/>
              <a:t>•	Maintain </a:t>
            </a:r>
            <a:r>
              <a:rPr lang="en-ZA"/>
              <a:t>Apartments Condition</a:t>
            </a:r>
            <a:r>
              <a:rPr lang="en-ZA"/>
              <a:t> </a:t>
            </a:r>
            <a:endParaRPr/>
          </a:p>
          <a:p>
            <a:pPr indent="0" lvl="0" marL="0" rtl="0" algn="l">
              <a:lnSpc>
                <a:spcPct val="150000"/>
              </a:lnSpc>
              <a:spcBef>
                <a:spcPts val="1000"/>
              </a:spcBef>
              <a:spcAft>
                <a:spcPts val="0"/>
              </a:spcAft>
              <a:buClr>
                <a:schemeClr val="dk1"/>
              </a:buClr>
              <a:buSzPct val="100000"/>
              <a:buNone/>
            </a:pPr>
            <a:r>
              <a:rPr lang="en-ZA"/>
              <a:t>•	Maintain Complex’s Tenants information</a:t>
            </a:r>
            <a:endParaRPr/>
          </a:p>
          <a:p>
            <a:pPr indent="0" lvl="0" marL="0" rtl="0" algn="l">
              <a:lnSpc>
                <a:spcPct val="150000"/>
              </a:lnSpc>
              <a:spcBef>
                <a:spcPts val="1000"/>
              </a:spcBef>
              <a:spcAft>
                <a:spcPts val="0"/>
              </a:spcAft>
              <a:buClr>
                <a:schemeClr val="dk1"/>
              </a:buClr>
              <a:buSzPct val="100000"/>
              <a:buNone/>
            </a:pPr>
            <a:r>
              <a:rPr lang="en-ZA"/>
              <a:t>•	Maintain facilities</a:t>
            </a:r>
            <a:endParaRPr/>
          </a:p>
          <a:p>
            <a:pPr indent="0" lvl="0" marL="0" rtl="0" algn="l">
              <a:lnSpc>
                <a:spcPct val="150000"/>
              </a:lnSpc>
              <a:spcBef>
                <a:spcPts val="1000"/>
              </a:spcBef>
              <a:spcAft>
                <a:spcPts val="0"/>
              </a:spcAft>
              <a:buClr>
                <a:schemeClr val="dk1"/>
              </a:buClr>
              <a:buSzPct val="100000"/>
              <a:buNone/>
            </a:pPr>
            <a:r>
              <a:rPr lang="en-ZA"/>
              <a:t>•	Booking a cleaner or a maintenance worker for an apartment </a:t>
            </a:r>
            <a:endParaRPr/>
          </a:p>
          <a:p>
            <a:pPr indent="0" lvl="0" marL="0" rtl="0" algn="l">
              <a:lnSpc>
                <a:spcPct val="150000"/>
              </a:lnSpc>
              <a:spcBef>
                <a:spcPts val="1000"/>
              </a:spcBef>
              <a:spcAft>
                <a:spcPts val="0"/>
              </a:spcAft>
              <a:buClr>
                <a:schemeClr val="dk1"/>
              </a:buClr>
              <a:buSzPct val="100000"/>
              <a:buNone/>
            </a:pPr>
            <a:r>
              <a:rPr lang="en-ZA"/>
              <a:t>•	Booking a slot to use facilities, including social and washing facilities</a:t>
            </a:r>
            <a:endParaRPr/>
          </a:p>
          <a:p>
            <a:pPr indent="-218122" lvl="0" marL="228600" rtl="0" algn="l">
              <a:lnSpc>
                <a:spcPct val="150000"/>
              </a:lnSpc>
              <a:spcBef>
                <a:spcPts val="1000"/>
              </a:spcBef>
              <a:spcAft>
                <a:spcPts val="0"/>
              </a:spcAft>
              <a:buClr>
                <a:schemeClr val="dk1"/>
              </a:buClr>
              <a:buSzPct val="100000"/>
              <a:buChar char="•"/>
            </a:pPr>
            <a:r>
              <a:rPr lang="en-ZA"/>
              <a:t>   Reporting of problems with facilities</a:t>
            </a:r>
            <a:endParaRPr/>
          </a:p>
          <a:p>
            <a:pPr indent="0" lvl="0" marL="0" rtl="0" algn="l">
              <a:lnSpc>
                <a:spcPct val="150000"/>
              </a:lnSpc>
              <a:spcBef>
                <a:spcPts val="1000"/>
              </a:spcBef>
              <a:spcAft>
                <a:spcPts val="0"/>
              </a:spcAft>
              <a:buClr>
                <a:schemeClr val="dk1"/>
              </a:buClr>
              <a:buSzPct val="100000"/>
              <a:buNone/>
            </a:pPr>
            <a:r>
              <a:rPr lang="en-ZA"/>
              <a:t>•	Providing extensive reports for owners/shareholders, such as apartments condition report, tenants list report, and facilities condition report </a:t>
            </a:r>
            <a:endParaRPr/>
          </a:p>
          <a:p>
            <a:pPr indent="0" lvl="0" marL="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7"/>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dk1"/>
              </a:buClr>
              <a:buSzPts val="4000"/>
              <a:buFont typeface="Century Gothic"/>
              <a:buNone/>
            </a:pPr>
            <a:r>
              <a:rPr lang="en-ZA"/>
              <a:t>5. GOALS OF THE PROJECT </a:t>
            </a:r>
            <a:endParaRPr/>
          </a:p>
        </p:txBody>
      </p:sp>
      <p:sp>
        <p:nvSpPr>
          <p:cNvPr id="185" name="Google Shape;185;p7"/>
          <p:cNvSpPr txBox="1"/>
          <p:nvPr>
            <p:ph idx="1" type="body"/>
          </p:nvPr>
        </p:nvSpPr>
        <p:spPr>
          <a:xfrm>
            <a:off x="685799" y="2194560"/>
            <a:ext cx="10473613" cy="4024125"/>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200"/>
              <a:buNone/>
            </a:pPr>
            <a:r>
              <a:rPr lang="en-ZA"/>
              <a:t>•	System must improve on the case of access for </a:t>
            </a:r>
            <a:r>
              <a:rPr lang="en-ZA"/>
              <a:t>tenant</a:t>
            </a:r>
            <a:r>
              <a:rPr lang="en-ZA"/>
              <a:t>s towards all 	facility’s</a:t>
            </a:r>
            <a:endParaRPr/>
          </a:p>
          <a:p>
            <a:pPr indent="0" lvl="0" marL="0" rtl="0" algn="l">
              <a:lnSpc>
                <a:spcPct val="100000"/>
              </a:lnSpc>
              <a:spcBef>
                <a:spcPts val="1000"/>
              </a:spcBef>
              <a:spcAft>
                <a:spcPts val="0"/>
              </a:spcAft>
              <a:buClr>
                <a:schemeClr val="dk1"/>
              </a:buClr>
              <a:buSzPts val="2200"/>
              <a:buNone/>
            </a:pPr>
            <a:r>
              <a:t/>
            </a:r>
            <a:endParaRPr/>
          </a:p>
          <a:p>
            <a:pPr indent="0" lvl="0" marL="0" rtl="0" algn="l">
              <a:lnSpc>
                <a:spcPct val="100000"/>
              </a:lnSpc>
              <a:spcBef>
                <a:spcPts val="1000"/>
              </a:spcBef>
              <a:spcAft>
                <a:spcPts val="0"/>
              </a:spcAft>
              <a:buClr>
                <a:schemeClr val="dk1"/>
              </a:buClr>
              <a:buSzPts val="2200"/>
              <a:buNone/>
            </a:pPr>
            <a:r>
              <a:rPr lang="en-ZA"/>
              <a:t>•	System must improve on minimising user error</a:t>
            </a:r>
            <a:endParaRPr/>
          </a:p>
          <a:p>
            <a:pPr indent="0" lvl="0" marL="0" rtl="0" algn="l">
              <a:lnSpc>
                <a:spcPct val="100000"/>
              </a:lnSpc>
              <a:spcBef>
                <a:spcPts val="1000"/>
              </a:spcBef>
              <a:spcAft>
                <a:spcPts val="0"/>
              </a:spcAft>
              <a:buClr>
                <a:schemeClr val="dk1"/>
              </a:buClr>
              <a:buSzPts val="2200"/>
              <a:buNone/>
            </a:pPr>
            <a:r>
              <a:t/>
            </a:r>
            <a:endParaRPr/>
          </a:p>
          <a:p>
            <a:pPr indent="0" lvl="0" marL="0" rtl="0" algn="l">
              <a:lnSpc>
                <a:spcPct val="100000"/>
              </a:lnSpc>
              <a:spcBef>
                <a:spcPts val="1000"/>
              </a:spcBef>
              <a:spcAft>
                <a:spcPts val="0"/>
              </a:spcAft>
              <a:buClr>
                <a:schemeClr val="dk1"/>
              </a:buClr>
              <a:buSzPts val="2200"/>
              <a:buNone/>
            </a:pPr>
            <a:r>
              <a:rPr lang="en-ZA"/>
              <a:t>•	System must improve on communication between </a:t>
            </a:r>
            <a:r>
              <a:rPr lang="en-ZA"/>
              <a:t>tenant</a:t>
            </a:r>
            <a:r>
              <a:rPr lang="en-ZA"/>
              <a:t>s and staff</a:t>
            </a:r>
            <a:endParaRPr/>
          </a:p>
          <a:p>
            <a:pPr indent="0" lvl="0" marL="0" rtl="0" algn="l">
              <a:lnSpc>
                <a:spcPct val="100000"/>
              </a:lnSpc>
              <a:spcBef>
                <a:spcPts val="1000"/>
              </a:spcBef>
              <a:spcAft>
                <a:spcPts val="0"/>
              </a:spcAft>
              <a:buClr>
                <a:schemeClr val="dk1"/>
              </a:buClr>
              <a:buSzPts val="2200"/>
              <a:buNone/>
            </a:pPr>
            <a:r>
              <a:t/>
            </a:r>
            <a:endParaRPr/>
          </a:p>
          <a:p>
            <a:pPr indent="0" lvl="0" marL="0" rtl="0" algn="l">
              <a:lnSpc>
                <a:spcPct val="100000"/>
              </a:lnSpc>
              <a:spcBef>
                <a:spcPts val="1000"/>
              </a:spcBef>
              <a:spcAft>
                <a:spcPts val="0"/>
              </a:spcAft>
              <a:buClr>
                <a:schemeClr val="dk1"/>
              </a:buClr>
              <a:buSzPts val="2200"/>
              <a:buNone/>
            </a:pPr>
            <a:r>
              <a:rPr lang="en-ZA"/>
              <a:t>•	System must improve on maintenance and cleaning efficiency </a:t>
            </a:r>
            <a:endParaRPr/>
          </a:p>
          <a:p>
            <a:pPr indent="0" lvl="0" marL="0" rtl="0" algn="l">
              <a:lnSpc>
                <a:spcPct val="90000"/>
              </a:lnSpc>
              <a:spcBef>
                <a:spcPts val="1000"/>
              </a:spcBef>
              <a:spcAft>
                <a:spcPts val="0"/>
              </a:spcAft>
              <a:buClr>
                <a:schemeClr val="dk1"/>
              </a:buClr>
              <a:buSzPts val="22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8"/>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dk1"/>
              </a:buClr>
              <a:buSzPts val="4000"/>
              <a:buFont typeface="Century Gothic"/>
              <a:buNone/>
            </a:pPr>
            <a:r>
              <a:rPr lang="en-ZA"/>
              <a:t>6. OPPORTUNITIES TO IMPROVE</a:t>
            </a:r>
            <a:endParaRPr/>
          </a:p>
        </p:txBody>
      </p:sp>
      <p:sp>
        <p:nvSpPr>
          <p:cNvPr id="191" name="Google Shape;191;p8"/>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200"/>
              <a:buNone/>
            </a:pPr>
            <a:r>
              <a:rPr lang="en-ZA"/>
              <a:t>•	Instead of slow paper back databases, a modern automated 	database will be granted</a:t>
            </a:r>
            <a:endParaRPr/>
          </a:p>
          <a:p>
            <a:pPr indent="0" lvl="0" marL="0" rtl="0" algn="l">
              <a:lnSpc>
                <a:spcPct val="100000"/>
              </a:lnSpc>
              <a:spcBef>
                <a:spcPts val="1000"/>
              </a:spcBef>
              <a:spcAft>
                <a:spcPts val="0"/>
              </a:spcAft>
              <a:buClr>
                <a:schemeClr val="dk1"/>
              </a:buClr>
              <a:buSzPts val="2200"/>
              <a:buNone/>
            </a:pPr>
            <a:r>
              <a:t/>
            </a:r>
            <a:endParaRPr/>
          </a:p>
          <a:p>
            <a:pPr indent="0" lvl="0" marL="0" rtl="0" algn="l">
              <a:lnSpc>
                <a:spcPct val="100000"/>
              </a:lnSpc>
              <a:spcBef>
                <a:spcPts val="1000"/>
              </a:spcBef>
              <a:spcAft>
                <a:spcPts val="0"/>
              </a:spcAft>
              <a:buClr>
                <a:schemeClr val="dk1"/>
              </a:buClr>
              <a:buSzPts val="2200"/>
              <a:buNone/>
            </a:pPr>
            <a:r>
              <a:rPr lang="en-ZA"/>
              <a:t>•	Instead of use of multiple workers to manage each aspect of the 	complex, only a single secretary will be required to manage it all </a:t>
            </a:r>
            <a:endParaRPr/>
          </a:p>
          <a:p>
            <a:pPr indent="0" lvl="0" marL="0" rtl="0" algn="l">
              <a:lnSpc>
                <a:spcPct val="100000"/>
              </a:lnSpc>
              <a:spcBef>
                <a:spcPts val="1000"/>
              </a:spcBef>
              <a:spcAft>
                <a:spcPts val="0"/>
              </a:spcAft>
              <a:buClr>
                <a:schemeClr val="dk1"/>
              </a:buClr>
              <a:buSzPts val="2200"/>
              <a:buNone/>
            </a:pPr>
            <a:r>
              <a:t/>
            </a:r>
            <a:endParaRPr/>
          </a:p>
          <a:p>
            <a:pPr indent="0" lvl="0" marL="0" rtl="0" algn="l">
              <a:lnSpc>
                <a:spcPct val="100000"/>
              </a:lnSpc>
              <a:spcBef>
                <a:spcPts val="1000"/>
              </a:spcBef>
              <a:spcAft>
                <a:spcPts val="0"/>
              </a:spcAft>
              <a:buClr>
                <a:schemeClr val="dk1"/>
              </a:buClr>
              <a:buSzPts val="2200"/>
              <a:buNone/>
            </a:pPr>
            <a:r>
              <a:rPr lang="en-ZA"/>
              <a:t>•	All maintenance and cleaning responsibilities are taken over by 	external factors and  no longer holds the responsibility of internal factors </a:t>
            </a:r>
            <a:endParaRPr/>
          </a:p>
          <a:p>
            <a:pPr indent="0" lvl="0" marL="0" rtl="0" algn="l">
              <a:lnSpc>
                <a:spcPct val="90000"/>
              </a:lnSpc>
              <a:spcBef>
                <a:spcPts val="1000"/>
              </a:spcBef>
              <a:spcAft>
                <a:spcPts val="0"/>
              </a:spcAft>
              <a:buClr>
                <a:schemeClr val="dk1"/>
              </a:buClr>
              <a:buSzPts val="22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9"/>
          <p:cNvSpPr txBox="1"/>
          <p:nvPr>
            <p:ph type="title"/>
          </p:nvPr>
        </p:nvSpPr>
        <p:spPr>
          <a:xfrm>
            <a:off x="2876939" y="204536"/>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dk1"/>
              </a:buClr>
              <a:buSzPts val="4000"/>
              <a:buFont typeface="Century Gothic"/>
              <a:buNone/>
            </a:pPr>
            <a:r>
              <a:rPr lang="en-ZA"/>
              <a:t>7. SCHEDULE</a:t>
            </a:r>
            <a:endParaRPr/>
          </a:p>
        </p:txBody>
      </p:sp>
      <p:graphicFrame>
        <p:nvGraphicFramePr>
          <p:cNvPr id="197" name="Google Shape;197;p9"/>
          <p:cNvGraphicFramePr/>
          <p:nvPr/>
        </p:nvGraphicFramePr>
        <p:xfrm>
          <a:off x="630594" y="1399591"/>
          <a:ext cx="3000000" cy="3000000"/>
        </p:xfrm>
        <a:graphic>
          <a:graphicData uri="http://schemas.openxmlformats.org/drawingml/2006/table">
            <a:tbl>
              <a:tblPr bandRow="1" firstCol="1" firstRow="1">
                <a:noFill/>
                <a:tableStyleId>{575975C7-BDAA-4969-9BFA-8E16601375FC}</a:tableStyleId>
              </a:tblPr>
              <a:tblGrid>
                <a:gridCol w="1926775"/>
                <a:gridCol w="7287200"/>
                <a:gridCol w="1716825"/>
              </a:tblGrid>
              <a:tr h="374750">
                <a:tc>
                  <a:txBody>
                    <a:bodyPr/>
                    <a:lstStyle/>
                    <a:p>
                      <a:pPr indent="0" lvl="0" marL="0" marR="0" rtl="0" algn="l">
                        <a:spcBef>
                          <a:spcPts val="0"/>
                        </a:spcBef>
                        <a:spcAft>
                          <a:spcPts val="0"/>
                        </a:spcAft>
                        <a:buNone/>
                      </a:pPr>
                      <a:r>
                        <a:rPr lang="en-ZA" sz="1100" u="none" cap="none" strike="noStrike"/>
                        <a:t>Project Steps</a:t>
                      </a:r>
                      <a:endParaRPr/>
                    </a:p>
                  </a:txBody>
                  <a:tcPr marT="45725" marB="45725" marR="91450" marL="91450"/>
                </a:tc>
                <a:tc>
                  <a:txBody>
                    <a:bodyPr/>
                    <a:lstStyle/>
                    <a:p>
                      <a:pPr indent="0" lvl="0" marL="0" marR="0" rtl="0" algn="l">
                        <a:spcBef>
                          <a:spcPts val="0"/>
                        </a:spcBef>
                        <a:spcAft>
                          <a:spcPts val="0"/>
                        </a:spcAft>
                        <a:buNone/>
                      </a:pPr>
                      <a:r>
                        <a:rPr lang="en-ZA" sz="1100"/>
                        <a:t>Steps Implemented</a:t>
                      </a:r>
                      <a:endParaRPr/>
                    </a:p>
                  </a:txBody>
                  <a:tcPr marT="45725" marB="45725" marR="91450" marL="91450"/>
                </a:tc>
                <a:tc>
                  <a:txBody>
                    <a:bodyPr/>
                    <a:lstStyle/>
                    <a:p>
                      <a:pPr indent="0" lvl="0" marL="0" marR="0" rtl="0" algn="l">
                        <a:spcBef>
                          <a:spcPts val="0"/>
                        </a:spcBef>
                        <a:spcAft>
                          <a:spcPts val="0"/>
                        </a:spcAft>
                        <a:buNone/>
                      </a:pPr>
                      <a:r>
                        <a:rPr lang="en-ZA" sz="1100"/>
                        <a:t>Proposed Date</a:t>
                      </a:r>
                      <a:endParaRPr/>
                    </a:p>
                  </a:txBody>
                  <a:tcPr marT="45725" marB="45725" marR="91450" marL="91450"/>
                </a:tc>
              </a:tr>
              <a:tr h="374750">
                <a:tc>
                  <a:txBody>
                    <a:bodyPr/>
                    <a:lstStyle/>
                    <a:p>
                      <a:pPr indent="0" lvl="0" marL="0" marR="0" rtl="0" algn="l">
                        <a:spcBef>
                          <a:spcPts val="0"/>
                        </a:spcBef>
                        <a:spcAft>
                          <a:spcPts val="0"/>
                        </a:spcAft>
                        <a:buNone/>
                      </a:pPr>
                      <a:r>
                        <a:rPr lang="en-ZA" sz="1100">
                          <a:solidFill>
                            <a:schemeClr val="lt1"/>
                          </a:solidFill>
                        </a:rPr>
                        <a:t>Scope Definition</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100"/>
                        <a:buFont typeface="Century Gothic"/>
                        <a:buNone/>
                      </a:pPr>
                      <a:r>
                        <a:rPr lang="en-ZA" sz="1100"/>
                        <a:t>Scope definition documented in the project proposal. </a:t>
                      </a:r>
                      <a:endParaRPr sz="11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ZA" sz="1100"/>
                        <a:t>16 March 2022</a:t>
                      </a:r>
                      <a:endParaRPr/>
                    </a:p>
                  </a:txBody>
                  <a:tcPr marT="45725" marB="45725" marR="91450" marL="91450"/>
                </a:tc>
              </a:tr>
              <a:tr h="400425">
                <a:tc>
                  <a:txBody>
                    <a:bodyPr/>
                    <a:lstStyle/>
                    <a:p>
                      <a:pPr indent="0" lvl="0" marL="0" marR="0" rtl="0" algn="l">
                        <a:spcBef>
                          <a:spcPts val="0"/>
                        </a:spcBef>
                        <a:spcAft>
                          <a:spcPts val="0"/>
                        </a:spcAft>
                        <a:buNone/>
                      </a:pPr>
                      <a:r>
                        <a:rPr lang="en-ZA" sz="1100">
                          <a:solidFill>
                            <a:schemeClr val="lt1"/>
                          </a:solidFill>
                        </a:rPr>
                        <a:t>Problem Analysis</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100"/>
                        <a:buFont typeface="Century Gothic"/>
                        <a:buNone/>
                      </a:pPr>
                      <a:r>
                        <a:rPr lang="en-ZA" sz="1100"/>
                        <a:t>The project proposal with the existing problems, proposed solutions to the problems, business opportunities, schedule of events and the economic justification. </a:t>
                      </a:r>
                      <a:endParaRPr sz="11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ZA" sz="1100"/>
                        <a:t>16 March 2022</a:t>
                      </a:r>
                      <a:endParaRPr/>
                    </a:p>
                  </a:txBody>
                  <a:tcPr marT="45725" marB="45725" marR="91450" marL="91450"/>
                </a:tc>
              </a:tr>
              <a:tr h="374750">
                <a:tc>
                  <a:txBody>
                    <a:bodyPr/>
                    <a:lstStyle/>
                    <a:p>
                      <a:pPr indent="0" lvl="0" marL="0" marR="0" rtl="0" algn="l">
                        <a:spcBef>
                          <a:spcPts val="0"/>
                        </a:spcBef>
                        <a:spcAft>
                          <a:spcPts val="0"/>
                        </a:spcAft>
                        <a:buNone/>
                      </a:pPr>
                      <a:r>
                        <a:rPr lang="en-ZA" sz="1100">
                          <a:solidFill>
                            <a:schemeClr val="lt1"/>
                          </a:solidFill>
                        </a:rPr>
                        <a:t>Requirement Analysis</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100"/>
                        <a:buFont typeface="Century Gothic"/>
                        <a:buNone/>
                      </a:pPr>
                      <a:r>
                        <a:rPr lang="en-ZA" sz="1100"/>
                        <a:t>Business requirement statements</a:t>
                      </a:r>
                      <a:endParaRPr sz="11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ZA" sz="1100"/>
                        <a:t>19 April 2022</a:t>
                      </a:r>
                      <a:endParaRPr/>
                    </a:p>
                  </a:txBody>
                  <a:tcPr marT="45725" marB="45725" marR="91450" marL="91450"/>
                </a:tc>
              </a:tr>
              <a:tr h="374750">
                <a:tc>
                  <a:txBody>
                    <a:bodyPr/>
                    <a:lstStyle/>
                    <a:p>
                      <a:pPr indent="0" lvl="0" marL="0" marR="0" rtl="0" algn="l">
                        <a:spcBef>
                          <a:spcPts val="0"/>
                        </a:spcBef>
                        <a:spcAft>
                          <a:spcPts val="0"/>
                        </a:spcAft>
                        <a:buNone/>
                      </a:pPr>
                      <a:r>
                        <a:rPr lang="en-ZA" sz="1100">
                          <a:solidFill>
                            <a:schemeClr val="lt1"/>
                          </a:solidFill>
                        </a:rPr>
                        <a:t>Logic Design</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100"/>
                        <a:buFont typeface="Century Gothic"/>
                        <a:buNone/>
                      </a:pPr>
                      <a:r>
                        <a:rPr lang="en-ZA" sz="1100"/>
                        <a:t>Specifications and the logical system modules</a:t>
                      </a:r>
                      <a:endParaRPr sz="11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ZA" sz="1100"/>
                        <a:t>24 May 2022</a:t>
                      </a:r>
                      <a:endParaRPr/>
                    </a:p>
                  </a:txBody>
                  <a:tcPr marT="45725" marB="45725" marR="91450" marL="91450"/>
                </a:tc>
              </a:tr>
              <a:tr h="562300">
                <a:tc>
                  <a:txBody>
                    <a:bodyPr/>
                    <a:lstStyle/>
                    <a:p>
                      <a:pPr indent="0" lvl="0" marL="0" marR="0" rtl="0" algn="l">
                        <a:spcBef>
                          <a:spcPts val="0"/>
                        </a:spcBef>
                        <a:spcAft>
                          <a:spcPts val="0"/>
                        </a:spcAft>
                        <a:buNone/>
                      </a:pPr>
                      <a:r>
                        <a:rPr lang="en-ZA" sz="1100">
                          <a:solidFill>
                            <a:schemeClr val="lt1"/>
                          </a:solidFill>
                        </a:rPr>
                        <a:t>Decision Analysis</a:t>
                      </a:r>
                      <a:endParaRPr/>
                    </a:p>
                  </a:txBody>
                  <a:tcPr marT="45725" marB="45725" marR="91450" marL="91450"/>
                </a:tc>
                <a:tc>
                  <a:txBody>
                    <a:bodyPr/>
                    <a:lstStyle/>
                    <a:p>
                      <a:pPr indent="-171450" lvl="0" marL="171450" marR="0" rtl="0" algn="l">
                        <a:spcBef>
                          <a:spcPts val="0"/>
                        </a:spcBef>
                        <a:spcAft>
                          <a:spcPts val="0"/>
                        </a:spcAft>
                        <a:buClr>
                          <a:schemeClr val="dk1"/>
                        </a:buClr>
                        <a:buSzPts val="1100"/>
                        <a:buFont typeface="Century Gothic"/>
                        <a:buChar char="-"/>
                      </a:pPr>
                      <a:r>
                        <a:rPr b="0" lang="en-ZA" sz="1100"/>
                        <a:t>Document with evaluation for each candidate solution in terms of technical-, operational-, economic-, schedule- and risk- feasibility</a:t>
                      </a:r>
                      <a:endParaRPr b="1" sz="1100"/>
                    </a:p>
                    <a:p>
                      <a:pPr indent="0" lvl="0" marL="0" marR="0" rtl="0" algn="l">
                        <a:lnSpc>
                          <a:spcPct val="115000"/>
                        </a:lnSpc>
                        <a:spcBef>
                          <a:spcPts val="0"/>
                        </a:spcBef>
                        <a:spcAft>
                          <a:spcPts val="0"/>
                        </a:spcAft>
                        <a:buClr>
                          <a:schemeClr val="dk1"/>
                        </a:buClr>
                        <a:buSzPts val="1100"/>
                        <a:buFont typeface="Noto Sans Symbols"/>
                        <a:buNone/>
                      </a:pPr>
                      <a:r>
                        <a:rPr lang="en-ZA" sz="1100"/>
                        <a:t>- Choose best candidate solution and decide whether project must be completed</a:t>
                      </a:r>
                      <a:endParaRPr sz="11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ZA" sz="1100"/>
                        <a:t>24 May 2022</a:t>
                      </a:r>
                      <a:endParaRPr/>
                    </a:p>
                  </a:txBody>
                  <a:tcPr marT="45725" marB="45725" marR="91450" marL="91450"/>
                </a:tc>
              </a:tr>
              <a:tr h="715675">
                <a:tc>
                  <a:txBody>
                    <a:bodyPr/>
                    <a:lstStyle/>
                    <a:p>
                      <a:pPr indent="0" lvl="0" marL="0" marR="0" rtl="0" algn="l">
                        <a:spcBef>
                          <a:spcPts val="0"/>
                        </a:spcBef>
                        <a:spcAft>
                          <a:spcPts val="0"/>
                        </a:spcAft>
                        <a:buNone/>
                      </a:pPr>
                      <a:r>
                        <a:rPr lang="en-ZA" sz="1100">
                          <a:solidFill>
                            <a:schemeClr val="lt1"/>
                          </a:solidFill>
                        </a:rPr>
                        <a:t>Physical Design and Integration</a:t>
                      </a:r>
                      <a:endParaRPr/>
                    </a:p>
                  </a:txBody>
                  <a:tcPr marT="45725" marB="45725" marR="91450" marL="91450"/>
                </a:tc>
                <a:tc>
                  <a:txBody>
                    <a:bodyPr/>
                    <a:lstStyle/>
                    <a:p>
                      <a:pPr indent="0" lvl="0" marL="0" marR="0" rtl="0" algn="l">
                        <a:spcBef>
                          <a:spcPts val="0"/>
                        </a:spcBef>
                        <a:spcAft>
                          <a:spcPts val="0"/>
                        </a:spcAft>
                        <a:buClr>
                          <a:schemeClr val="dk1"/>
                        </a:buClr>
                        <a:buSzPts val="1100"/>
                        <a:buFont typeface="Noto Sans Symbols"/>
                        <a:buNone/>
                      </a:pPr>
                      <a:r>
                        <a:rPr b="0" lang="en-ZA" sz="1100"/>
                        <a:t>- Physical design models</a:t>
                      </a:r>
                      <a:endParaRPr b="1" sz="1100"/>
                    </a:p>
                    <a:p>
                      <a:pPr indent="0" lvl="0" marL="0" marR="0" rtl="0" algn="l">
                        <a:spcBef>
                          <a:spcPts val="0"/>
                        </a:spcBef>
                        <a:spcAft>
                          <a:spcPts val="0"/>
                        </a:spcAft>
                        <a:buClr>
                          <a:schemeClr val="dk1"/>
                        </a:buClr>
                        <a:buSzPts val="1100"/>
                        <a:buFont typeface="Noto Sans Symbols"/>
                        <a:buNone/>
                      </a:pPr>
                      <a:r>
                        <a:rPr b="0" lang="en-ZA" sz="1100"/>
                        <a:t>- Detail specifications</a:t>
                      </a:r>
                      <a:endParaRPr b="1" sz="1100"/>
                    </a:p>
                    <a:p>
                      <a:pPr indent="0" lvl="0" marL="0" marR="0" rtl="0" algn="l">
                        <a:spcBef>
                          <a:spcPts val="0"/>
                        </a:spcBef>
                        <a:spcAft>
                          <a:spcPts val="0"/>
                        </a:spcAft>
                        <a:buClr>
                          <a:schemeClr val="dk1"/>
                        </a:buClr>
                        <a:buSzPts val="1100"/>
                        <a:buFont typeface="Noto Sans Symbols"/>
                        <a:buNone/>
                      </a:pPr>
                      <a:r>
                        <a:rPr b="0" lang="en-ZA" sz="1100"/>
                        <a:t>- Prototypes</a:t>
                      </a:r>
                      <a:endParaRPr b="1" sz="1100"/>
                    </a:p>
                    <a:p>
                      <a:pPr indent="0" lvl="0" marL="0" marR="0" rtl="0" algn="l">
                        <a:lnSpc>
                          <a:spcPct val="115000"/>
                        </a:lnSpc>
                        <a:spcBef>
                          <a:spcPts val="0"/>
                        </a:spcBef>
                        <a:spcAft>
                          <a:spcPts val="0"/>
                        </a:spcAft>
                        <a:buClr>
                          <a:schemeClr val="dk1"/>
                        </a:buClr>
                        <a:buSzPts val="1100"/>
                        <a:buFont typeface="Noto Sans Symbols"/>
                        <a:buNone/>
                      </a:pPr>
                      <a:r>
                        <a:rPr lang="en-ZA" sz="1100"/>
                        <a:t>- Redesigned business processes</a:t>
                      </a:r>
                      <a:endParaRPr sz="1100"/>
                    </a:p>
                  </a:txBody>
                  <a:tcPr marT="45725" marB="45725" marR="91450" marL="91450"/>
                </a:tc>
                <a:tc>
                  <a:txBody>
                    <a:bodyPr/>
                    <a:lstStyle/>
                    <a:p>
                      <a:pPr indent="0" lvl="0" marL="0" marR="0" rtl="0" algn="l">
                        <a:spcBef>
                          <a:spcPts val="0"/>
                        </a:spcBef>
                        <a:spcAft>
                          <a:spcPts val="0"/>
                        </a:spcAft>
                        <a:buNone/>
                      </a:pPr>
                      <a:r>
                        <a:rPr lang="en-ZA" sz="1100"/>
                        <a:t>27 July 2022</a:t>
                      </a:r>
                      <a:endParaRPr/>
                    </a:p>
                  </a:txBody>
                  <a:tcPr marT="45725" marB="45725" marR="91450" marL="91450"/>
                </a:tc>
              </a:tr>
              <a:tr h="708425">
                <a:tc>
                  <a:txBody>
                    <a:bodyPr/>
                    <a:lstStyle/>
                    <a:p>
                      <a:pPr indent="0" lvl="0" marL="0" marR="0" rtl="0" algn="l">
                        <a:spcBef>
                          <a:spcPts val="0"/>
                        </a:spcBef>
                        <a:spcAft>
                          <a:spcPts val="0"/>
                        </a:spcAft>
                        <a:buNone/>
                      </a:pPr>
                      <a:r>
                        <a:rPr lang="en-ZA" sz="1100">
                          <a:solidFill>
                            <a:schemeClr val="lt1"/>
                          </a:solidFill>
                        </a:rPr>
                        <a:t>Construction and Testing </a:t>
                      </a:r>
                      <a:endParaRPr/>
                    </a:p>
                  </a:txBody>
                  <a:tcPr marT="45725" marB="45725" marR="91450" marL="91450"/>
                </a:tc>
                <a:tc>
                  <a:txBody>
                    <a:bodyPr/>
                    <a:lstStyle/>
                    <a:p>
                      <a:pPr indent="0" lvl="0" marL="0" marR="0" rtl="0" algn="l">
                        <a:spcBef>
                          <a:spcPts val="0"/>
                        </a:spcBef>
                        <a:spcAft>
                          <a:spcPts val="0"/>
                        </a:spcAft>
                        <a:buClr>
                          <a:schemeClr val="dk1"/>
                        </a:buClr>
                        <a:buSzPts val="1100"/>
                        <a:buFont typeface="Noto Sans Symbols"/>
                        <a:buNone/>
                      </a:pPr>
                      <a:r>
                        <a:rPr b="0" lang="en-ZA" sz="1100">
                          <a:latin typeface="Arial"/>
                          <a:ea typeface="Arial"/>
                          <a:cs typeface="Arial"/>
                          <a:sym typeface="Arial"/>
                        </a:rPr>
                        <a:t>- Database</a:t>
                      </a:r>
                      <a:endParaRPr b="1" sz="1100">
                        <a:latin typeface="Arial"/>
                        <a:ea typeface="Arial"/>
                        <a:cs typeface="Arial"/>
                        <a:sym typeface="Arial"/>
                      </a:endParaRPr>
                    </a:p>
                    <a:p>
                      <a:pPr indent="0" lvl="0" marL="0" marR="0" rtl="0" algn="l">
                        <a:spcBef>
                          <a:spcPts val="0"/>
                        </a:spcBef>
                        <a:spcAft>
                          <a:spcPts val="0"/>
                        </a:spcAft>
                        <a:buClr>
                          <a:schemeClr val="dk1"/>
                        </a:buClr>
                        <a:buSzPts val="1100"/>
                        <a:buFont typeface="Noto Sans Symbols"/>
                        <a:buNone/>
                      </a:pPr>
                      <a:r>
                        <a:rPr b="0" lang="en-ZA" sz="1100">
                          <a:latin typeface="Arial"/>
                          <a:ea typeface="Arial"/>
                          <a:cs typeface="Arial"/>
                          <a:sym typeface="Arial"/>
                        </a:rPr>
                        <a:t>- Custom-built software</a:t>
                      </a:r>
                      <a:endParaRPr b="1" sz="1100">
                        <a:latin typeface="Arial"/>
                        <a:ea typeface="Arial"/>
                        <a:cs typeface="Arial"/>
                        <a:sym typeface="Arial"/>
                      </a:endParaRPr>
                    </a:p>
                    <a:p>
                      <a:pPr indent="0" lvl="0" marL="0" marR="0" rtl="0" algn="l">
                        <a:spcBef>
                          <a:spcPts val="0"/>
                        </a:spcBef>
                        <a:spcAft>
                          <a:spcPts val="0"/>
                        </a:spcAft>
                        <a:buClr>
                          <a:schemeClr val="dk1"/>
                        </a:buClr>
                        <a:buSzPts val="1100"/>
                        <a:buFont typeface="Noto Sans Symbols"/>
                        <a:buNone/>
                      </a:pPr>
                      <a:r>
                        <a:rPr b="0" lang="en-ZA" sz="1100">
                          <a:latin typeface="Arial"/>
                          <a:ea typeface="Arial"/>
                          <a:cs typeface="Arial"/>
                          <a:sym typeface="Arial"/>
                        </a:rPr>
                        <a:t>- User Interfaces (Windows or Web)</a:t>
                      </a:r>
                      <a:endParaRPr b="1" sz="1100">
                        <a:latin typeface="Arial"/>
                        <a:ea typeface="Arial"/>
                        <a:cs typeface="Arial"/>
                        <a:sym typeface="Arial"/>
                      </a:endParaRPr>
                    </a:p>
                    <a:p>
                      <a:pPr indent="0" lvl="0" marL="0" marR="0" rtl="0" algn="l">
                        <a:spcBef>
                          <a:spcPts val="0"/>
                        </a:spcBef>
                        <a:spcAft>
                          <a:spcPts val="0"/>
                        </a:spcAft>
                        <a:buClr>
                          <a:schemeClr val="dk1"/>
                        </a:buClr>
                        <a:buSzPts val="1100"/>
                        <a:buFont typeface="Noto Sans Symbols"/>
                        <a:buNone/>
                      </a:pPr>
                      <a:r>
                        <a:rPr b="0" lang="en-ZA" sz="1100">
                          <a:latin typeface="Arial"/>
                          <a:ea typeface="Arial"/>
                          <a:cs typeface="Arial"/>
                          <a:sym typeface="Arial"/>
                        </a:rPr>
                        <a:t>- Test plan</a:t>
                      </a:r>
                      <a:endParaRPr b="1" sz="1100">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100"/>
                        <a:buFont typeface="Century Gothic"/>
                        <a:buNone/>
                      </a:pPr>
                      <a:r>
                        <a:rPr lang="en-ZA" sz="1100"/>
                        <a:t>10 August 2022</a:t>
                      </a:r>
                      <a:endParaRPr/>
                    </a:p>
                    <a:p>
                      <a:pPr indent="0" lvl="0" marL="0" marR="0" rtl="0" algn="l">
                        <a:spcBef>
                          <a:spcPts val="0"/>
                        </a:spcBef>
                        <a:spcAft>
                          <a:spcPts val="0"/>
                        </a:spcAft>
                        <a:buNone/>
                      </a:pPr>
                      <a:r>
                        <a:t/>
                      </a:r>
                      <a:endParaRPr sz="1100"/>
                    </a:p>
                  </a:txBody>
                  <a:tcPr marT="45725" marB="45725" marR="91450" marL="91450"/>
                </a:tc>
              </a:tr>
              <a:tr h="708425">
                <a:tc>
                  <a:txBody>
                    <a:bodyPr/>
                    <a:lstStyle/>
                    <a:p>
                      <a:pPr indent="0" lvl="0" marL="0" marR="0" rtl="0" algn="l">
                        <a:spcBef>
                          <a:spcPts val="0"/>
                        </a:spcBef>
                        <a:spcAft>
                          <a:spcPts val="0"/>
                        </a:spcAft>
                        <a:buNone/>
                      </a:pPr>
                      <a:r>
                        <a:rPr lang="en-ZA" sz="1100">
                          <a:solidFill>
                            <a:schemeClr val="lt1"/>
                          </a:solidFill>
                        </a:rPr>
                        <a:t>Instillation </a:t>
                      </a:r>
                      <a:endParaRPr/>
                    </a:p>
                  </a:txBody>
                  <a:tcPr marT="45725" marB="45725" marR="91450" marL="91450"/>
                </a:tc>
                <a:tc>
                  <a:txBody>
                    <a:bodyPr/>
                    <a:lstStyle/>
                    <a:p>
                      <a:pPr indent="0" lvl="0" marL="0" marR="0" rtl="0" algn="l">
                        <a:spcBef>
                          <a:spcPts val="0"/>
                        </a:spcBef>
                        <a:spcAft>
                          <a:spcPts val="0"/>
                        </a:spcAft>
                        <a:buClr>
                          <a:schemeClr val="dk1"/>
                        </a:buClr>
                        <a:buSzPts val="1100"/>
                        <a:buFont typeface="Noto Sans Symbols"/>
                        <a:buNone/>
                      </a:pPr>
                      <a:r>
                        <a:rPr b="0" lang="en-ZA" sz="1100">
                          <a:latin typeface="Arial"/>
                          <a:ea typeface="Arial"/>
                          <a:cs typeface="Arial"/>
                          <a:sym typeface="Arial"/>
                        </a:rPr>
                        <a:t>- An operational system</a:t>
                      </a:r>
                      <a:endParaRPr b="1" sz="1100">
                        <a:latin typeface="Arial"/>
                        <a:ea typeface="Arial"/>
                        <a:cs typeface="Arial"/>
                        <a:sym typeface="Arial"/>
                      </a:endParaRPr>
                    </a:p>
                    <a:p>
                      <a:pPr indent="0" lvl="0" marL="0" marR="0" rtl="0" algn="l">
                        <a:spcBef>
                          <a:spcPts val="0"/>
                        </a:spcBef>
                        <a:spcAft>
                          <a:spcPts val="0"/>
                        </a:spcAft>
                        <a:buClr>
                          <a:schemeClr val="dk1"/>
                        </a:buClr>
                        <a:buSzPts val="1100"/>
                        <a:buFont typeface="Noto Sans Symbols"/>
                        <a:buNone/>
                      </a:pPr>
                      <a:r>
                        <a:rPr b="0" lang="en-ZA" sz="1100">
                          <a:latin typeface="Arial"/>
                          <a:ea typeface="Arial"/>
                          <a:cs typeface="Arial"/>
                          <a:sym typeface="Arial"/>
                        </a:rPr>
                        <a:t>- Operation manual</a:t>
                      </a:r>
                      <a:endParaRPr b="1" sz="1100">
                        <a:latin typeface="Arial"/>
                        <a:ea typeface="Arial"/>
                        <a:cs typeface="Arial"/>
                        <a:sym typeface="Arial"/>
                      </a:endParaRPr>
                    </a:p>
                    <a:p>
                      <a:pPr indent="0" lvl="0" marL="0" marR="0" rtl="0" algn="l">
                        <a:spcBef>
                          <a:spcPts val="0"/>
                        </a:spcBef>
                        <a:spcAft>
                          <a:spcPts val="0"/>
                        </a:spcAft>
                        <a:buClr>
                          <a:schemeClr val="dk1"/>
                        </a:buClr>
                        <a:buSzPts val="1100"/>
                        <a:buFont typeface="Noto Sans Symbols"/>
                        <a:buNone/>
                      </a:pPr>
                      <a:r>
                        <a:rPr b="0" lang="en-ZA" sz="1100">
                          <a:latin typeface="Arial"/>
                          <a:ea typeface="Arial"/>
                          <a:cs typeface="Arial"/>
                          <a:sym typeface="Arial"/>
                        </a:rPr>
                        <a:t>- Documented quality review</a:t>
                      </a:r>
                      <a:endParaRPr b="1" sz="1100">
                        <a:latin typeface="Arial"/>
                        <a:ea typeface="Arial"/>
                        <a:cs typeface="Arial"/>
                        <a:sym typeface="Arial"/>
                      </a:endParaRPr>
                    </a:p>
                    <a:p>
                      <a:pPr indent="0" lvl="0" marL="0" marR="0" rtl="0" algn="l">
                        <a:spcBef>
                          <a:spcPts val="0"/>
                        </a:spcBef>
                        <a:spcAft>
                          <a:spcPts val="0"/>
                        </a:spcAft>
                        <a:buClr>
                          <a:schemeClr val="dk1"/>
                        </a:buClr>
                        <a:buSzPts val="1100"/>
                        <a:buFont typeface="Noto Sans Symbols"/>
                        <a:buNone/>
                      </a:pPr>
                      <a:r>
                        <a:rPr b="0" lang="en-ZA" sz="1100">
                          <a:latin typeface="Arial"/>
                          <a:ea typeface="Arial"/>
                          <a:cs typeface="Arial"/>
                          <a:sym typeface="Arial"/>
                        </a:rPr>
                        <a:t>- Updated logical and physical system models</a:t>
                      </a:r>
                      <a:endParaRPr b="1" sz="1100">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100"/>
                        <a:buFont typeface="Century Gothic"/>
                        <a:buNone/>
                      </a:pPr>
                      <a:r>
                        <a:rPr lang="en-ZA" sz="1100"/>
                        <a:t>24 August 2022</a:t>
                      </a:r>
                      <a:endParaRPr/>
                    </a:p>
                    <a:p>
                      <a:pPr indent="0" lvl="0" marL="0" marR="0" rtl="0" algn="l">
                        <a:spcBef>
                          <a:spcPts val="0"/>
                        </a:spcBef>
                        <a:spcAft>
                          <a:spcPts val="0"/>
                        </a:spcAft>
                        <a:buNone/>
                      </a:pPr>
                      <a:r>
                        <a:t/>
                      </a:r>
                      <a:endParaRPr sz="1100"/>
                    </a:p>
                  </a:txBody>
                  <a:tcPr marT="45725" marB="45725" marR="91450" marL="9145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Vapor Trail">
  <a:themeElements>
    <a:clrScheme name="Vapor Trail">
      <a:dk1>
        <a:srgbClr val="000000"/>
      </a:dk1>
      <a:lt1>
        <a:srgbClr val="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2022-03-14T10:48:45Z</dcterms:created>
  <dc:creator>Regan Williamson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