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18"/>
  </p:notesMasterIdLst>
  <p:sldIdLst>
    <p:sldId id="256" r:id="rId5"/>
    <p:sldId id="257" r:id="rId6"/>
    <p:sldId id="258" r:id="rId7"/>
    <p:sldId id="259" r:id="rId8"/>
    <p:sldId id="260" r:id="rId9"/>
    <p:sldId id="262" r:id="rId10"/>
    <p:sldId id="261" r:id="rId11"/>
    <p:sldId id="263" r:id="rId12"/>
    <p:sldId id="264" r:id="rId13"/>
    <p:sldId id="265" r:id="rId14"/>
    <p:sldId id="267" r:id="rId15"/>
    <p:sldId id="268"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EC0A4D-8DC2-4391-AE74-427D454FD7ED}" v="2" dt="2022-04-15T13:15:38.6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gan Williamson" userId="e5a219bf7aac7131" providerId="LiveId" clId="{D6EC0A4D-8DC2-4391-AE74-427D454FD7ED}"/>
    <pc:docChg chg="modSld">
      <pc:chgData name="Regan Williamson" userId="e5a219bf7aac7131" providerId="LiveId" clId="{D6EC0A4D-8DC2-4391-AE74-427D454FD7ED}" dt="2022-04-15T13:18:23.568" v="193" actId="20577"/>
      <pc:docMkLst>
        <pc:docMk/>
      </pc:docMkLst>
      <pc:sldChg chg="modSp mod">
        <pc:chgData name="Regan Williamson" userId="e5a219bf7aac7131" providerId="LiveId" clId="{D6EC0A4D-8DC2-4391-AE74-427D454FD7ED}" dt="2022-04-15T13:18:23.568" v="193" actId="20577"/>
        <pc:sldMkLst>
          <pc:docMk/>
          <pc:sldMk cId="3055241826" sldId="262"/>
        </pc:sldMkLst>
        <pc:spChg chg="mod">
          <ac:chgData name="Regan Williamson" userId="e5a219bf7aac7131" providerId="LiveId" clId="{D6EC0A4D-8DC2-4391-AE74-427D454FD7ED}" dt="2022-04-15T13:18:23.568" v="193" actId="20577"/>
          <ac:spMkLst>
            <pc:docMk/>
            <pc:sldMk cId="3055241826" sldId="262"/>
            <ac:spMk id="3" creationId="{021A5226-8877-4466-AEAE-87E4554EBA0C}"/>
          </ac:spMkLst>
        </pc:spChg>
      </pc:sldChg>
    </pc:docChg>
  </pc:docChgLst>
  <pc:docChgLst>
    <pc:chgData name="Regan Williamson" userId="e5a219bf7aac7131" providerId="LiveId" clId="{B44BE0F0-D9DE-4A0E-89FA-54DBDA71EC50}"/>
    <pc:docChg chg="undo redo custSel addSld modSld sldOrd">
      <pc:chgData name="Regan Williamson" userId="e5a219bf7aac7131" providerId="LiveId" clId="{B44BE0F0-D9DE-4A0E-89FA-54DBDA71EC50}" dt="2022-03-15T05:33:38.747" v="3663" actId="255"/>
      <pc:docMkLst>
        <pc:docMk/>
      </pc:docMkLst>
      <pc:sldChg chg="delSp modSp mod ord delDesignElem">
        <pc:chgData name="Regan Williamson" userId="e5a219bf7aac7131" providerId="LiveId" clId="{B44BE0F0-D9DE-4A0E-89FA-54DBDA71EC50}" dt="2022-03-15T05:03:51.224" v="2717" actId="255"/>
        <pc:sldMkLst>
          <pc:docMk/>
          <pc:sldMk cId="3754664940" sldId="256"/>
        </pc:sldMkLst>
        <pc:spChg chg="mod">
          <ac:chgData name="Regan Williamson" userId="e5a219bf7aac7131" providerId="LiveId" clId="{B44BE0F0-D9DE-4A0E-89FA-54DBDA71EC50}" dt="2022-03-15T05:03:51.224" v="2717" actId="255"/>
          <ac:spMkLst>
            <pc:docMk/>
            <pc:sldMk cId="3754664940" sldId="256"/>
            <ac:spMk id="2" creationId="{8DE5CD8D-E704-46A1-BC3E-9A644A9FFD4E}"/>
          </ac:spMkLst>
        </pc:spChg>
        <pc:spChg chg="mod">
          <ac:chgData name="Regan Williamson" userId="e5a219bf7aac7131" providerId="LiveId" clId="{B44BE0F0-D9DE-4A0E-89FA-54DBDA71EC50}" dt="2022-03-15T03:52:14.374" v="48" actId="20577"/>
          <ac:spMkLst>
            <pc:docMk/>
            <pc:sldMk cId="3754664940" sldId="256"/>
            <ac:spMk id="3" creationId="{E309A740-48C5-4AE5-879B-F567D3D7ACDC}"/>
          </ac:spMkLst>
        </pc:spChg>
        <pc:spChg chg="del">
          <ac:chgData name="Regan Williamson" userId="e5a219bf7aac7131" providerId="LiveId" clId="{B44BE0F0-D9DE-4A0E-89FA-54DBDA71EC50}" dt="2022-03-15T04:25:09.123" v="1797"/>
          <ac:spMkLst>
            <pc:docMk/>
            <pc:sldMk cId="3754664940" sldId="256"/>
            <ac:spMk id="17" creationId="{50496C6C-A85F-426B-9ED1-3444166CE4E1}"/>
          </ac:spMkLst>
        </pc:spChg>
        <pc:picChg chg="del">
          <ac:chgData name="Regan Williamson" userId="e5a219bf7aac7131" providerId="LiveId" clId="{B44BE0F0-D9DE-4A0E-89FA-54DBDA71EC50}" dt="2022-03-15T04:25:09.123" v="1797"/>
          <ac:picMkLst>
            <pc:docMk/>
            <pc:sldMk cId="3754664940" sldId="256"/>
            <ac:picMk id="21" creationId="{D912EF34-0253-41FD-9940-D8FBB7DE74B1}"/>
          </ac:picMkLst>
        </pc:picChg>
        <pc:cxnChg chg="del">
          <ac:chgData name="Regan Williamson" userId="e5a219bf7aac7131" providerId="LiveId" clId="{B44BE0F0-D9DE-4A0E-89FA-54DBDA71EC50}" dt="2022-03-15T04:25:09.123" v="1797"/>
          <ac:cxnSpMkLst>
            <pc:docMk/>
            <pc:sldMk cId="3754664940" sldId="256"/>
            <ac:cxnSpMk id="19" creationId="{AD0EF22F-5D3C-4240-8C32-1B20803E5A89}"/>
          </ac:cxnSpMkLst>
        </pc:cxnChg>
      </pc:sldChg>
      <pc:sldChg chg="delSp modSp mod delDesignElem">
        <pc:chgData name="Regan Williamson" userId="e5a219bf7aac7131" providerId="LiveId" clId="{B44BE0F0-D9DE-4A0E-89FA-54DBDA71EC50}" dt="2022-03-15T05:26:18.547" v="3638" actId="1076"/>
        <pc:sldMkLst>
          <pc:docMk/>
          <pc:sldMk cId="2194233190" sldId="257"/>
        </pc:sldMkLst>
        <pc:spChg chg="mod">
          <ac:chgData name="Regan Williamson" userId="e5a219bf7aac7131" providerId="LiveId" clId="{B44BE0F0-D9DE-4A0E-89FA-54DBDA71EC50}" dt="2022-03-15T03:54:56.427" v="135" actId="20577"/>
          <ac:spMkLst>
            <pc:docMk/>
            <pc:sldMk cId="2194233190" sldId="257"/>
            <ac:spMk id="2" creationId="{A389EA88-8D83-4F3F-A4C1-4B16E2377F9E}"/>
          </ac:spMkLst>
        </pc:spChg>
        <pc:spChg chg="mod">
          <ac:chgData name="Regan Williamson" userId="e5a219bf7aac7131" providerId="LiveId" clId="{B44BE0F0-D9DE-4A0E-89FA-54DBDA71EC50}" dt="2022-03-15T05:26:18.547" v="3638" actId="1076"/>
          <ac:spMkLst>
            <pc:docMk/>
            <pc:sldMk cId="2194233190" sldId="257"/>
            <ac:spMk id="3" creationId="{9F541FAF-730D-47FE-9638-C05616C31320}"/>
          </ac:spMkLst>
        </pc:spChg>
        <pc:spChg chg="del">
          <ac:chgData name="Regan Williamson" userId="e5a219bf7aac7131" providerId="LiveId" clId="{B44BE0F0-D9DE-4A0E-89FA-54DBDA71EC50}" dt="2022-03-15T04:25:09.123" v="1797"/>
          <ac:spMkLst>
            <pc:docMk/>
            <pc:sldMk cId="2194233190" sldId="257"/>
            <ac:spMk id="8" creationId="{A38A195E-584A-485A-BECD-66468900B947}"/>
          </ac:spMkLst>
        </pc:spChg>
        <pc:spChg chg="del">
          <ac:chgData name="Regan Williamson" userId="e5a219bf7aac7131" providerId="LiveId" clId="{B44BE0F0-D9DE-4A0E-89FA-54DBDA71EC50}" dt="2022-03-15T04:25:09.123" v="1797"/>
          <ac:spMkLst>
            <pc:docMk/>
            <pc:sldMk cId="2194233190" sldId="257"/>
            <ac:spMk id="10" creationId="{840177A7-740C-43C7-8F2D-BD7067F12C9C}"/>
          </ac:spMkLst>
        </pc:spChg>
        <pc:picChg chg="del">
          <ac:chgData name="Regan Williamson" userId="e5a219bf7aac7131" providerId="LiveId" clId="{B44BE0F0-D9DE-4A0E-89FA-54DBDA71EC50}" dt="2022-03-15T04:25:09.123" v="1797"/>
          <ac:picMkLst>
            <pc:docMk/>
            <pc:sldMk cId="2194233190" sldId="257"/>
            <ac:picMk id="12" creationId="{FF525AAA-82CE-4027-A26C-B0EFFD856F2E}"/>
          </ac:picMkLst>
        </pc:picChg>
      </pc:sldChg>
      <pc:sldChg chg="modSp new mod">
        <pc:chgData name="Regan Williamson" userId="e5a219bf7aac7131" providerId="LiveId" clId="{B44BE0F0-D9DE-4A0E-89FA-54DBDA71EC50}" dt="2022-03-15T05:04:23.726" v="2718" actId="2710"/>
        <pc:sldMkLst>
          <pc:docMk/>
          <pc:sldMk cId="963629473" sldId="258"/>
        </pc:sldMkLst>
        <pc:spChg chg="mod">
          <ac:chgData name="Regan Williamson" userId="e5a219bf7aac7131" providerId="LiveId" clId="{B44BE0F0-D9DE-4A0E-89FA-54DBDA71EC50}" dt="2022-03-15T04:25:09.123" v="1797"/>
          <ac:spMkLst>
            <pc:docMk/>
            <pc:sldMk cId="963629473" sldId="258"/>
            <ac:spMk id="2" creationId="{D522CF3E-C896-4131-B7D1-16F255498269}"/>
          </ac:spMkLst>
        </pc:spChg>
        <pc:spChg chg="mod">
          <ac:chgData name="Regan Williamson" userId="e5a219bf7aac7131" providerId="LiveId" clId="{B44BE0F0-D9DE-4A0E-89FA-54DBDA71EC50}" dt="2022-03-15T05:04:23.726" v="2718" actId="2710"/>
          <ac:spMkLst>
            <pc:docMk/>
            <pc:sldMk cId="963629473" sldId="258"/>
            <ac:spMk id="3" creationId="{0873A726-8973-4856-BACD-35B9558C96BF}"/>
          </ac:spMkLst>
        </pc:spChg>
      </pc:sldChg>
      <pc:sldChg chg="modSp new mod">
        <pc:chgData name="Regan Williamson" userId="e5a219bf7aac7131" providerId="LiveId" clId="{B44BE0F0-D9DE-4A0E-89FA-54DBDA71EC50}" dt="2022-03-15T05:33:38.747" v="3663" actId="255"/>
        <pc:sldMkLst>
          <pc:docMk/>
          <pc:sldMk cId="3412988940" sldId="259"/>
        </pc:sldMkLst>
        <pc:spChg chg="mod">
          <ac:chgData name="Regan Williamson" userId="e5a219bf7aac7131" providerId="LiveId" clId="{B44BE0F0-D9DE-4A0E-89FA-54DBDA71EC50}" dt="2022-03-15T04:25:09.123" v="1797"/>
          <ac:spMkLst>
            <pc:docMk/>
            <pc:sldMk cId="3412988940" sldId="259"/>
            <ac:spMk id="2" creationId="{1DED8B77-745A-41DC-9154-B3A7D56E666F}"/>
          </ac:spMkLst>
        </pc:spChg>
        <pc:spChg chg="mod">
          <ac:chgData name="Regan Williamson" userId="e5a219bf7aac7131" providerId="LiveId" clId="{B44BE0F0-D9DE-4A0E-89FA-54DBDA71EC50}" dt="2022-03-15T05:33:38.747" v="3663" actId="255"/>
          <ac:spMkLst>
            <pc:docMk/>
            <pc:sldMk cId="3412988940" sldId="259"/>
            <ac:spMk id="3" creationId="{B5C32803-4FA2-4AC0-8082-6BD9185CD19E}"/>
          </ac:spMkLst>
        </pc:spChg>
      </pc:sldChg>
      <pc:sldChg chg="modSp new mod">
        <pc:chgData name="Regan Williamson" userId="e5a219bf7aac7131" providerId="LiveId" clId="{B44BE0F0-D9DE-4A0E-89FA-54DBDA71EC50}" dt="2022-03-15T05:24:34.058" v="3634" actId="20577"/>
        <pc:sldMkLst>
          <pc:docMk/>
          <pc:sldMk cId="930505658" sldId="260"/>
        </pc:sldMkLst>
        <pc:spChg chg="mod">
          <ac:chgData name="Regan Williamson" userId="e5a219bf7aac7131" providerId="LiveId" clId="{B44BE0F0-D9DE-4A0E-89FA-54DBDA71EC50}" dt="2022-03-15T04:25:09.123" v="1797"/>
          <ac:spMkLst>
            <pc:docMk/>
            <pc:sldMk cId="930505658" sldId="260"/>
            <ac:spMk id="2" creationId="{CC5AECE4-F5B5-4A4E-88E2-17A7A99C5AD2}"/>
          </ac:spMkLst>
        </pc:spChg>
        <pc:spChg chg="mod">
          <ac:chgData name="Regan Williamson" userId="e5a219bf7aac7131" providerId="LiveId" clId="{B44BE0F0-D9DE-4A0E-89FA-54DBDA71EC50}" dt="2022-03-15T05:24:34.058" v="3634" actId="20577"/>
          <ac:spMkLst>
            <pc:docMk/>
            <pc:sldMk cId="930505658" sldId="260"/>
            <ac:spMk id="3" creationId="{B429C564-DC67-467D-B2C7-AF8552E9D6D5}"/>
          </ac:spMkLst>
        </pc:spChg>
      </pc:sldChg>
      <pc:sldChg chg="modSp new mod">
        <pc:chgData name="Regan Williamson" userId="e5a219bf7aac7131" providerId="LiveId" clId="{B44BE0F0-D9DE-4A0E-89FA-54DBDA71EC50}" dt="2022-03-15T05:30:12.622" v="3647" actId="20577"/>
        <pc:sldMkLst>
          <pc:docMk/>
          <pc:sldMk cId="2433387184" sldId="261"/>
        </pc:sldMkLst>
        <pc:spChg chg="mod">
          <ac:chgData name="Regan Williamson" userId="e5a219bf7aac7131" providerId="LiveId" clId="{B44BE0F0-D9DE-4A0E-89FA-54DBDA71EC50}" dt="2022-03-15T04:25:09.123" v="1797"/>
          <ac:spMkLst>
            <pc:docMk/>
            <pc:sldMk cId="2433387184" sldId="261"/>
            <ac:spMk id="2" creationId="{CC3D34EA-ED63-478D-87D9-0ACA73BB47EB}"/>
          </ac:spMkLst>
        </pc:spChg>
        <pc:spChg chg="mod">
          <ac:chgData name="Regan Williamson" userId="e5a219bf7aac7131" providerId="LiveId" clId="{B44BE0F0-D9DE-4A0E-89FA-54DBDA71EC50}" dt="2022-03-15T05:30:12.622" v="3647" actId="20577"/>
          <ac:spMkLst>
            <pc:docMk/>
            <pc:sldMk cId="2433387184" sldId="261"/>
            <ac:spMk id="3" creationId="{7EBC2003-55CB-4AD8-A7F1-935C2C8736F9}"/>
          </ac:spMkLst>
        </pc:spChg>
      </pc:sldChg>
      <pc:sldChg chg="modSp new mod">
        <pc:chgData name="Regan Williamson" userId="e5a219bf7aac7131" providerId="LiveId" clId="{B44BE0F0-D9DE-4A0E-89FA-54DBDA71EC50}" dt="2022-03-15T05:27:46.263" v="3639" actId="20577"/>
        <pc:sldMkLst>
          <pc:docMk/>
          <pc:sldMk cId="3055241826" sldId="262"/>
        </pc:sldMkLst>
        <pc:spChg chg="mod">
          <ac:chgData name="Regan Williamson" userId="e5a219bf7aac7131" providerId="LiveId" clId="{B44BE0F0-D9DE-4A0E-89FA-54DBDA71EC50}" dt="2022-03-15T04:35:52.074" v="1876" actId="313"/>
          <ac:spMkLst>
            <pc:docMk/>
            <pc:sldMk cId="3055241826" sldId="262"/>
            <ac:spMk id="2" creationId="{E94FECA4-0A23-4926-95F2-FDD1EAFFEA97}"/>
          </ac:spMkLst>
        </pc:spChg>
        <pc:spChg chg="mod">
          <ac:chgData name="Regan Williamson" userId="e5a219bf7aac7131" providerId="LiveId" clId="{B44BE0F0-D9DE-4A0E-89FA-54DBDA71EC50}" dt="2022-03-15T05:27:46.263" v="3639" actId="20577"/>
          <ac:spMkLst>
            <pc:docMk/>
            <pc:sldMk cId="3055241826" sldId="262"/>
            <ac:spMk id="3" creationId="{021A5226-8877-4466-AEAE-87E4554EBA0C}"/>
          </ac:spMkLst>
        </pc:spChg>
      </pc:sldChg>
      <pc:sldChg chg="modSp new mod">
        <pc:chgData name="Regan Williamson" userId="e5a219bf7aac7131" providerId="LiveId" clId="{B44BE0F0-D9DE-4A0E-89FA-54DBDA71EC50}" dt="2022-03-15T05:28:09.415" v="3644" actId="20577"/>
        <pc:sldMkLst>
          <pc:docMk/>
          <pc:sldMk cId="1227216289" sldId="263"/>
        </pc:sldMkLst>
        <pc:spChg chg="mod">
          <ac:chgData name="Regan Williamson" userId="e5a219bf7aac7131" providerId="LiveId" clId="{B44BE0F0-D9DE-4A0E-89FA-54DBDA71EC50}" dt="2022-03-15T04:25:09.123" v="1797"/>
          <ac:spMkLst>
            <pc:docMk/>
            <pc:sldMk cId="1227216289" sldId="263"/>
            <ac:spMk id="2" creationId="{72A94514-A5E0-490A-9748-26475DB2FD89}"/>
          </ac:spMkLst>
        </pc:spChg>
        <pc:spChg chg="mod">
          <ac:chgData name="Regan Williamson" userId="e5a219bf7aac7131" providerId="LiveId" clId="{B44BE0F0-D9DE-4A0E-89FA-54DBDA71EC50}" dt="2022-03-15T05:28:09.415" v="3644" actId="20577"/>
          <ac:spMkLst>
            <pc:docMk/>
            <pc:sldMk cId="1227216289" sldId="263"/>
            <ac:spMk id="3" creationId="{34DF82F4-4937-4394-A389-4D6634121AA4}"/>
          </ac:spMkLst>
        </pc:spChg>
      </pc:sldChg>
      <pc:sldChg chg="addSp delSp modSp new mod">
        <pc:chgData name="Regan Williamson" userId="e5a219bf7aac7131" providerId="LiveId" clId="{B44BE0F0-D9DE-4A0E-89FA-54DBDA71EC50}" dt="2022-03-15T04:42:07.378" v="2046" actId="255"/>
        <pc:sldMkLst>
          <pc:docMk/>
          <pc:sldMk cId="555513949" sldId="264"/>
        </pc:sldMkLst>
        <pc:spChg chg="mod">
          <ac:chgData name="Regan Williamson" userId="e5a219bf7aac7131" providerId="LiveId" clId="{B44BE0F0-D9DE-4A0E-89FA-54DBDA71EC50}" dt="2022-03-15T04:41:47.248" v="2043" actId="1076"/>
          <ac:spMkLst>
            <pc:docMk/>
            <pc:sldMk cId="555513949" sldId="264"/>
            <ac:spMk id="2" creationId="{E63E0EDD-6793-4346-B662-67BF8C4315CA}"/>
          </ac:spMkLst>
        </pc:spChg>
        <pc:spChg chg="add del mod">
          <ac:chgData name="Regan Williamson" userId="e5a219bf7aac7131" providerId="LiveId" clId="{B44BE0F0-D9DE-4A0E-89FA-54DBDA71EC50}" dt="2022-03-15T04:19:33.477" v="1522" actId="3680"/>
          <ac:spMkLst>
            <pc:docMk/>
            <pc:sldMk cId="555513949" sldId="264"/>
            <ac:spMk id="3" creationId="{8169F59D-CB2D-495A-9B2D-FB5F7E1D88A4}"/>
          </ac:spMkLst>
        </pc:spChg>
        <pc:graphicFrameChg chg="add del mod ord modGraphic">
          <ac:chgData name="Regan Williamson" userId="e5a219bf7aac7131" providerId="LiveId" clId="{B44BE0F0-D9DE-4A0E-89FA-54DBDA71EC50}" dt="2022-03-15T04:19:14.739" v="1519" actId="3680"/>
          <ac:graphicFrameMkLst>
            <pc:docMk/>
            <pc:sldMk cId="555513949" sldId="264"/>
            <ac:graphicFrameMk id="4" creationId="{A64E7DBB-5B77-462D-9CD5-3DD3DC9CCB13}"/>
          </ac:graphicFrameMkLst>
        </pc:graphicFrameChg>
        <pc:graphicFrameChg chg="add mod ord modGraphic">
          <ac:chgData name="Regan Williamson" userId="e5a219bf7aac7131" providerId="LiveId" clId="{B44BE0F0-D9DE-4A0E-89FA-54DBDA71EC50}" dt="2022-03-15T04:42:07.378" v="2046" actId="255"/>
          <ac:graphicFrameMkLst>
            <pc:docMk/>
            <pc:sldMk cId="555513949" sldId="264"/>
            <ac:graphicFrameMk id="5" creationId="{FC8C9E50-3694-43FC-8B7F-A988A0D35F5C}"/>
          </ac:graphicFrameMkLst>
        </pc:graphicFrameChg>
      </pc:sldChg>
      <pc:sldChg chg="modSp new mod">
        <pc:chgData name="Regan Williamson" userId="e5a219bf7aac7131" providerId="LiveId" clId="{B44BE0F0-D9DE-4A0E-89FA-54DBDA71EC50}" dt="2022-03-15T05:14:06.988" v="2906" actId="27636"/>
        <pc:sldMkLst>
          <pc:docMk/>
          <pc:sldMk cId="1709238207" sldId="265"/>
        </pc:sldMkLst>
        <pc:spChg chg="mod">
          <ac:chgData name="Regan Williamson" userId="e5a219bf7aac7131" providerId="LiveId" clId="{B44BE0F0-D9DE-4A0E-89FA-54DBDA71EC50}" dt="2022-03-15T05:10:05.693" v="2831" actId="1076"/>
          <ac:spMkLst>
            <pc:docMk/>
            <pc:sldMk cId="1709238207" sldId="265"/>
            <ac:spMk id="2" creationId="{BB3D49BC-8870-43D5-AEC0-B897F298E19A}"/>
          </ac:spMkLst>
        </pc:spChg>
        <pc:spChg chg="mod">
          <ac:chgData name="Regan Williamson" userId="e5a219bf7aac7131" providerId="LiveId" clId="{B44BE0F0-D9DE-4A0E-89FA-54DBDA71EC50}" dt="2022-03-15T05:14:06.988" v="2906" actId="27636"/>
          <ac:spMkLst>
            <pc:docMk/>
            <pc:sldMk cId="1709238207" sldId="265"/>
            <ac:spMk id="3" creationId="{E80CC30D-08BE-4A0F-8D0F-7FDFC00E4F09}"/>
          </ac:spMkLst>
        </pc:spChg>
      </pc:sldChg>
      <pc:sldChg chg="modSp new mod">
        <pc:chgData name="Regan Williamson" userId="e5a219bf7aac7131" providerId="LiveId" clId="{B44BE0F0-D9DE-4A0E-89FA-54DBDA71EC50}" dt="2022-03-15T05:18:11.135" v="3043" actId="12"/>
        <pc:sldMkLst>
          <pc:docMk/>
          <pc:sldMk cId="620271253" sldId="266"/>
        </pc:sldMkLst>
        <pc:spChg chg="mod">
          <ac:chgData name="Regan Williamson" userId="e5a219bf7aac7131" providerId="LiveId" clId="{B44BE0F0-D9DE-4A0E-89FA-54DBDA71EC50}" dt="2022-03-15T04:25:09.123" v="1797"/>
          <ac:spMkLst>
            <pc:docMk/>
            <pc:sldMk cId="620271253" sldId="266"/>
            <ac:spMk id="2" creationId="{46A7B1E7-5FF2-46B0-A9F7-AC8EDE387AF5}"/>
          </ac:spMkLst>
        </pc:spChg>
        <pc:spChg chg="mod">
          <ac:chgData name="Regan Williamson" userId="e5a219bf7aac7131" providerId="LiveId" clId="{B44BE0F0-D9DE-4A0E-89FA-54DBDA71EC50}" dt="2022-03-15T05:18:11.135" v="3043" actId="12"/>
          <ac:spMkLst>
            <pc:docMk/>
            <pc:sldMk cId="620271253" sldId="266"/>
            <ac:spMk id="3" creationId="{DA268123-C64C-435C-B5DB-0F5283340F4E}"/>
          </ac:spMkLst>
        </pc:spChg>
      </pc:sldChg>
      <pc:sldChg chg="modSp new mod">
        <pc:chgData name="Regan Williamson" userId="e5a219bf7aac7131" providerId="LiveId" clId="{B44BE0F0-D9DE-4A0E-89FA-54DBDA71EC50}" dt="2022-03-15T05:13:48.229" v="2901" actId="20577"/>
        <pc:sldMkLst>
          <pc:docMk/>
          <pc:sldMk cId="3476416369" sldId="267"/>
        </pc:sldMkLst>
        <pc:spChg chg="mod">
          <ac:chgData name="Regan Williamson" userId="e5a219bf7aac7131" providerId="LiveId" clId="{B44BE0F0-D9DE-4A0E-89FA-54DBDA71EC50}" dt="2022-03-15T05:10:56.576" v="2840" actId="1076"/>
          <ac:spMkLst>
            <pc:docMk/>
            <pc:sldMk cId="3476416369" sldId="267"/>
            <ac:spMk id="2" creationId="{9214EC89-121C-4A64-A469-06495CFE21F3}"/>
          </ac:spMkLst>
        </pc:spChg>
        <pc:spChg chg="mod">
          <ac:chgData name="Regan Williamson" userId="e5a219bf7aac7131" providerId="LiveId" clId="{B44BE0F0-D9DE-4A0E-89FA-54DBDA71EC50}" dt="2022-03-15T05:13:48.229" v="2901" actId="20577"/>
          <ac:spMkLst>
            <pc:docMk/>
            <pc:sldMk cId="3476416369" sldId="267"/>
            <ac:spMk id="3" creationId="{DE4B9EDA-ECA1-4E84-BE77-48C6174C52A4}"/>
          </ac:spMkLst>
        </pc:spChg>
      </pc:sldChg>
      <pc:sldChg chg="modSp new mod">
        <pc:chgData name="Regan Williamson" userId="e5a219bf7aac7131" providerId="LiveId" clId="{B44BE0F0-D9DE-4A0E-89FA-54DBDA71EC50}" dt="2022-03-15T05:16:52.377" v="3032" actId="20577"/>
        <pc:sldMkLst>
          <pc:docMk/>
          <pc:sldMk cId="613926959" sldId="268"/>
        </pc:sldMkLst>
        <pc:spChg chg="mod">
          <ac:chgData name="Regan Williamson" userId="e5a219bf7aac7131" providerId="LiveId" clId="{B44BE0F0-D9DE-4A0E-89FA-54DBDA71EC50}" dt="2022-03-15T05:14:36.389" v="2924" actId="20577"/>
          <ac:spMkLst>
            <pc:docMk/>
            <pc:sldMk cId="613926959" sldId="268"/>
            <ac:spMk id="2" creationId="{901AEC94-AEF1-472E-90AD-BFC8CFDC759C}"/>
          </ac:spMkLst>
        </pc:spChg>
        <pc:spChg chg="mod">
          <ac:chgData name="Regan Williamson" userId="e5a219bf7aac7131" providerId="LiveId" clId="{B44BE0F0-D9DE-4A0E-89FA-54DBDA71EC50}" dt="2022-03-15T05:16:52.377" v="3032" actId="20577"/>
          <ac:spMkLst>
            <pc:docMk/>
            <pc:sldMk cId="613926959" sldId="268"/>
            <ac:spMk id="3" creationId="{95EE5C81-3EAF-4C75-B3C4-69CD672AFA1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E0A0D5-8F98-4CC1-A28E-021F0B6B475C}" type="datetimeFigureOut">
              <a:rPr lang="en-US" smtClean="0"/>
              <a:t>4/15/2022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3C52C-5E29-41AF-BAA3-8217E886DA08}" type="slidenum">
              <a:rPr lang="en-US" smtClean="0"/>
              <a:t>‹#›</a:t>
            </a:fld>
            <a:endParaRPr lang="en-US" dirty="0"/>
          </a:p>
        </p:txBody>
      </p:sp>
    </p:spTree>
    <p:extLst>
      <p:ext uri="{BB962C8B-B14F-4D97-AF65-F5344CB8AC3E}">
        <p14:creationId xmlns:p14="http://schemas.microsoft.com/office/powerpoint/2010/main" val="1961961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3A750590-9F9A-443B-9295-A3931D8194B1}" type="datetime1">
              <a:rPr lang="en-US" smtClean="0"/>
              <a:t>4/15/2022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04721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35805F-452B-497C-9BD6-2CDB6902F369}" type="datetime1">
              <a:rPr lang="en-US" smtClean="0"/>
              <a:t>4/15/2022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58231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D3F7C6B-C82D-4D42-9929-D6E7E11D9A64}" type="datetime1">
              <a:rPr lang="en-US" smtClean="0"/>
              <a:t>4/15/2022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09183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0CF4779-62E8-4B21-A5D7-0AFB9DBD4358}" type="datetime1">
              <a:rPr lang="en-US" smtClean="0"/>
              <a:t>4/15/2022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62251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F9D3375-5CD0-4576-BF96-ADFF24726FF8}" type="datetime1">
              <a:rPr lang="en-US" smtClean="0"/>
              <a:t>4/15/2022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43006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FACD1F8-971E-4F8C-8737-750C12E93E08}" type="datetime1">
              <a:rPr lang="en-US" smtClean="0"/>
              <a:t>4/15/2022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538043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C7D1621-FA30-4D98-85E5-1409E6BEECDC}" type="datetime1">
              <a:rPr lang="en-US" smtClean="0"/>
              <a:t>4/15/2022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943966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96F347-1B2F-4097-AEB5-4A26FB45D67A}" type="datetime1">
              <a:rPr lang="en-US" smtClean="0"/>
              <a:t>4/15/2022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90698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CC1DEE0-34E5-4E0F-BEC1-4B8835F82CD1}" type="datetime1">
              <a:rPr lang="en-US" smtClean="0"/>
              <a:t>4/15/2022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67050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75B4BE-627A-4EC1-99E1-6F1AA97AB802}" type="datetime1">
              <a:rPr lang="en-US" smtClean="0"/>
              <a:t>4/15/2022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48669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8BFACF8-E63D-4673-A128-83547867BB7A}" type="datetime1">
              <a:rPr lang="en-US" smtClean="0"/>
              <a:t>4/15/2022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23657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BED6AC-4FBA-40BD-BE75-20DB64DA4BAD}" type="datetime1">
              <a:rPr lang="en-US" smtClean="0"/>
              <a:t>4/15/2022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021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933C87-D201-458A-93C0-8EDD9AC92D93}" type="datetime1">
              <a:rPr lang="en-US" smtClean="0"/>
              <a:t>4/15/2022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18484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CE6829-5A25-485A-91B1-5D6D58BB9F23}" type="datetime1">
              <a:rPr lang="en-US" smtClean="0"/>
              <a:t>4/15/2022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9143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12F5CD-23D0-4DD1-85B1-71F1825FB3EC}" type="datetime1">
              <a:rPr lang="en-US" smtClean="0"/>
              <a:t>4/15/2022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17746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BA5035-C284-496A-B076-BA73A8FA5D8B}" type="datetime1">
              <a:rPr lang="en-US" smtClean="0"/>
              <a:t>4/15/2022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99607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0EB420-1875-490A-8C4B-7AAB939FBE08}" type="datetime1">
              <a:rPr lang="en-US" smtClean="0"/>
              <a:t>4/15/2022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272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9359126-4846-4E88-BDD9-5585CC877E47}" type="datetime1">
              <a:rPr lang="en-US" smtClean="0"/>
              <a:t>4/15/2022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5454553"/>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CD8D-E704-46A1-BC3E-9A644A9FFD4E}"/>
              </a:ext>
            </a:extLst>
          </p:cNvPr>
          <p:cNvSpPr>
            <a:spLocks noGrp="1"/>
          </p:cNvSpPr>
          <p:nvPr>
            <p:ph type="ctrTitle"/>
          </p:nvPr>
        </p:nvSpPr>
        <p:spPr>
          <a:xfrm>
            <a:off x="792483" y="821265"/>
            <a:ext cx="6098705" cy="5222117"/>
          </a:xfrm>
        </p:spPr>
        <p:txBody>
          <a:bodyPr anchor="ctr">
            <a:normAutofit/>
          </a:bodyPr>
          <a:lstStyle/>
          <a:p>
            <a:pPr algn="r"/>
            <a:r>
              <a:rPr lang="en-US" sz="4800" dirty="0"/>
              <a:t>Proposal For the Complex information system development project</a:t>
            </a:r>
          </a:p>
        </p:txBody>
      </p:sp>
      <p:sp>
        <p:nvSpPr>
          <p:cNvPr id="3" name="Subtitle 2">
            <a:extLst>
              <a:ext uri="{FF2B5EF4-FFF2-40B4-BE49-F238E27FC236}">
                <a16:creationId xmlns:a16="http://schemas.microsoft.com/office/drawing/2014/main" id="{E309A740-48C5-4AE5-879B-F567D3D7ACDC}"/>
              </a:ext>
            </a:extLst>
          </p:cNvPr>
          <p:cNvSpPr>
            <a:spLocks noGrp="1"/>
          </p:cNvSpPr>
          <p:nvPr>
            <p:ph type="subTitle" idx="1"/>
          </p:nvPr>
        </p:nvSpPr>
        <p:spPr>
          <a:xfrm>
            <a:off x="7903028" y="821265"/>
            <a:ext cx="3265713" cy="5222117"/>
          </a:xfrm>
        </p:spPr>
        <p:txBody>
          <a:bodyPr anchor="ctr">
            <a:normAutofit/>
          </a:bodyPr>
          <a:lstStyle/>
          <a:p>
            <a:r>
              <a:rPr lang="en-US" dirty="0"/>
              <a:t>For The Bronze League Complex</a:t>
            </a:r>
          </a:p>
        </p:txBody>
      </p:sp>
    </p:spTree>
    <p:extLst>
      <p:ext uri="{BB962C8B-B14F-4D97-AF65-F5344CB8AC3E}">
        <p14:creationId xmlns:p14="http://schemas.microsoft.com/office/powerpoint/2010/main" val="3754664940"/>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D49BC-8870-43D5-AEC0-B897F298E19A}"/>
              </a:ext>
            </a:extLst>
          </p:cNvPr>
          <p:cNvSpPr>
            <a:spLocks noGrp="1"/>
          </p:cNvSpPr>
          <p:nvPr>
            <p:ph type="title"/>
          </p:nvPr>
        </p:nvSpPr>
        <p:spPr>
          <a:xfrm>
            <a:off x="2895600" y="465793"/>
            <a:ext cx="8610600" cy="1293028"/>
          </a:xfrm>
        </p:spPr>
        <p:txBody>
          <a:bodyPr/>
          <a:lstStyle/>
          <a:p>
            <a:r>
              <a:rPr lang="en-ZA" dirty="0"/>
              <a:t>8. Budget</a:t>
            </a:r>
          </a:p>
        </p:txBody>
      </p:sp>
      <p:sp>
        <p:nvSpPr>
          <p:cNvPr id="3" name="Content Placeholder 2">
            <a:extLst>
              <a:ext uri="{FF2B5EF4-FFF2-40B4-BE49-F238E27FC236}">
                <a16:creationId xmlns:a16="http://schemas.microsoft.com/office/drawing/2014/main" id="{E80CC30D-08BE-4A0F-8D0F-7FDFC00E4F09}"/>
              </a:ext>
            </a:extLst>
          </p:cNvPr>
          <p:cNvSpPr>
            <a:spLocks noGrp="1"/>
          </p:cNvSpPr>
          <p:nvPr>
            <p:ph idx="1"/>
          </p:nvPr>
        </p:nvSpPr>
        <p:spPr>
          <a:xfrm>
            <a:off x="685800" y="1595536"/>
            <a:ext cx="10820400" cy="4623150"/>
          </a:xfrm>
        </p:spPr>
        <p:txBody>
          <a:bodyPr>
            <a:normAutofit/>
          </a:bodyPr>
          <a:lstStyle/>
          <a:p>
            <a:pPr marL="0" indent="0">
              <a:lnSpc>
                <a:spcPct val="120000"/>
              </a:lnSpc>
              <a:buNone/>
            </a:pPr>
            <a:r>
              <a:rPr lang="en-ZA" b="1" u="sng" dirty="0"/>
              <a:t>Labour cost per hour</a:t>
            </a:r>
            <a:r>
              <a:rPr lang="en-ZA" dirty="0"/>
              <a:t>:</a:t>
            </a:r>
          </a:p>
          <a:p>
            <a:pPr>
              <a:lnSpc>
                <a:spcPct val="120000"/>
              </a:lnSpc>
            </a:pPr>
            <a:r>
              <a:rPr lang="en-ZA" dirty="0"/>
              <a:t> Internal work = 5 People working  x 8 hours x 8 months @1Person (R173/h), 4 		       others (R105/h) </a:t>
            </a:r>
          </a:p>
          <a:p>
            <a:pPr marL="0" indent="0">
              <a:lnSpc>
                <a:spcPct val="120000"/>
              </a:lnSpc>
              <a:buNone/>
            </a:pPr>
            <a:r>
              <a:rPr lang="en-ZA" dirty="0"/>
              <a:t>		    = 1(8 h x R173/h x 8 months) + 4(8 h x R105/h x 8 months) </a:t>
            </a:r>
          </a:p>
          <a:p>
            <a:pPr marL="0" indent="0">
              <a:lnSpc>
                <a:spcPct val="120000"/>
              </a:lnSpc>
              <a:buNone/>
            </a:pPr>
            <a:r>
              <a:rPr lang="en-ZA" dirty="0"/>
              <a:t>		    = R533 760.00</a:t>
            </a:r>
          </a:p>
          <a:p>
            <a:pPr>
              <a:lnSpc>
                <a:spcPct val="120000"/>
              </a:lnSpc>
            </a:pPr>
            <a:r>
              <a:rPr lang="en-ZA" dirty="0"/>
              <a:t>External work = 1 Person working x 8 hours x 2 months @ R90/h</a:t>
            </a:r>
          </a:p>
          <a:p>
            <a:pPr marL="0" indent="0">
              <a:lnSpc>
                <a:spcPct val="120000"/>
              </a:lnSpc>
              <a:buNone/>
            </a:pPr>
            <a:r>
              <a:rPr lang="en-ZA" dirty="0"/>
              <a:t>		   = 1(8 h x R90/h x 2 months)</a:t>
            </a:r>
          </a:p>
          <a:p>
            <a:pPr marL="0" indent="0">
              <a:lnSpc>
                <a:spcPct val="120000"/>
              </a:lnSpc>
              <a:buNone/>
            </a:pPr>
            <a:r>
              <a:rPr lang="en-ZA" dirty="0"/>
              <a:t>                           = R43 200.00</a:t>
            </a:r>
          </a:p>
          <a:p>
            <a:pPr marL="0" indent="0">
              <a:lnSpc>
                <a:spcPct val="120000"/>
              </a:lnSpc>
              <a:buNone/>
            </a:pPr>
            <a:r>
              <a:rPr lang="en-ZA" b="1" dirty="0"/>
              <a:t>Total Labour cost</a:t>
            </a:r>
            <a:r>
              <a:rPr lang="en-ZA" dirty="0"/>
              <a:t> </a:t>
            </a:r>
            <a:r>
              <a:rPr lang="en-ZA" b="1" dirty="0"/>
              <a:t>=</a:t>
            </a:r>
            <a:r>
              <a:rPr lang="en-ZA" dirty="0"/>
              <a:t> R533 760 + 43 200 = R576 960.00</a:t>
            </a:r>
          </a:p>
        </p:txBody>
      </p:sp>
    </p:spTree>
    <p:extLst>
      <p:ext uri="{BB962C8B-B14F-4D97-AF65-F5344CB8AC3E}">
        <p14:creationId xmlns:p14="http://schemas.microsoft.com/office/powerpoint/2010/main" val="1709238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4EC89-121C-4A64-A469-06495CFE21F3}"/>
              </a:ext>
            </a:extLst>
          </p:cNvPr>
          <p:cNvSpPr>
            <a:spLocks noGrp="1"/>
          </p:cNvSpPr>
          <p:nvPr>
            <p:ph type="title"/>
          </p:nvPr>
        </p:nvSpPr>
        <p:spPr>
          <a:xfrm>
            <a:off x="2895600" y="255117"/>
            <a:ext cx="8610600" cy="1293028"/>
          </a:xfrm>
        </p:spPr>
        <p:txBody>
          <a:bodyPr/>
          <a:lstStyle/>
          <a:p>
            <a:r>
              <a:rPr lang="en-ZA" dirty="0"/>
              <a:t>8. BUDGET (CONTINUE)</a:t>
            </a:r>
          </a:p>
        </p:txBody>
      </p:sp>
      <p:sp>
        <p:nvSpPr>
          <p:cNvPr id="3" name="Content Placeholder 2">
            <a:extLst>
              <a:ext uri="{FF2B5EF4-FFF2-40B4-BE49-F238E27FC236}">
                <a16:creationId xmlns:a16="http://schemas.microsoft.com/office/drawing/2014/main" id="{DE4B9EDA-ECA1-4E84-BE77-48C6174C52A4}"/>
              </a:ext>
            </a:extLst>
          </p:cNvPr>
          <p:cNvSpPr>
            <a:spLocks noGrp="1"/>
          </p:cNvSpPr>
          <p:nvPr>
            <p:ph idx="1"/>
          </p:nvPr>
        </p:nvSpPr>
        <p:spPr>
          <a:xfrm>
            <a:off x="685800" y="1334278"/>
            <a:ext cx="10820400" cy="5039267"/>
          </a:xfrm>
        </p:spPr>
        <p:txBody>
          <a:bodyPr>
            <a:normAutofit fontScale="92500" lnSpcReduction="20000"/>
          </a:bodyPr>
          <a:lstStyle/>
          <a:p>
            <a:pPr marL="0" indent="0">
              <a:lnSpc>
                <a:spcPct val="100000"/>
              </a:lnSpc>
              <a:buNone/>
            </a:pPr>
            <a:r>
              <a:rPr lang="en-ZA" b="1" u="sng" dirty="0"/>
              <a:t>Hardware Costs</a:t>
            </a:r>
            <a:r>
              <a:rPr lang="en-ZA" dirty="0"/>
              <a:t>:</a:t>
            </a:r>
          </a:p>
          <a:p>
            <a:pPr>
              <a:lnSpc>
                <a:spcPct val="100000"/>
              </a:lnSpc>
            </a:pPr>
            <a:r>
              <a:rPr lang="en-GB" dirty="0"/>
              <a:t>GT 730 Workstation </a:t>
            </a:r>
          </a:p>
          <a:p>
            <a:pPr marL="0" indent="0">
              <a:lnSpc>
                <a:spcPct val="100000"/>
              </a:lnSpc>
              <a:buNone/>
            </a:pPr>
            <a:r>
              <a:rPr lang="en-ZA" dirty="0"/>
              <a:t>    - Core i3</a:t>
            </a:r>
          </a:p>
          <a:p>
            <a:pPr marL="0" indent="0">
              <a:lnSpc>
                <a:spcPct val="100000"/>
              </a:lnSpc>
              <a:buNone/>
            </a:pPr>
            <a:r>
              <a:rPr lang="en-ZA" dirty="0"/>
              <a:t>    - 10</a:t>
            </a:r>
            <a:r>
              <a:rPr lang="en-ZA" baseline="30000" dirty="0"/>
              <a:t>th</a:t>
            </a:r>
            <a:r>
              <a:rPr lang="en-ZA" dirty="0"/>
              <a:t> Generation</a:t>
            </a:r>
          </a:p>
          <a:p>
            <a:pPr marL="0" indent="0">
              <a:lnSpc>
                <a:spcPct val="100000"/>
              </a:lnSpc>
              <a:buNone/>
            </a:pPr>
            <a:r>
              <a:rPr lang="en-ZA" dirty="0"/>
              <a:t>    - </a:t>
            </a:r>
            <a:r>
              <a:rPr lang="en-GB" dirty="0"/>
              <a:t>8GB DDR4 2666Mhz High Performance RAM</a:t>
            </a:r>
          </a:p>
          <a:p>
            <a:pPr marL="0" indent="0">
              <a:lnSpc>
                <a:spcPct val="100000"/>
              </a:lnSpc>
              <a:buNone/>
            </a:pPr>
            <a:r>
              <a:rPr lang="en-ZA" dirty="0"/>
              <a:t>    - 512GB Ultra-Fast NVME SSD (Internal Storage)</a:t>
            </a:r>
          </a:p>
          <a:p>
            <a:pPr marL="0" indent="0">
              <a:lnSpc>
                <a:spcPct val="100000"/>
              </a:lnSpc>
              <a:buNone/>
            </a:pPr>
            <a:r>
              <a:rPr lang="en-ZA" dirty="0"/>
              <a:t>    - </a:t>
            </a:r>
            <a:r>
              <a:rPr lang="en-GB" dirty="0"/>
              <a:t>1TB High Performance Hard Disk Drive (HDD)</a:t>
            </a:r>
            <a:endParaRPr lang="en-ZA" dirty="0"/>
          </a:p>
          <a:p>
            <a:pPr marL="0" indent="0">
              <a:lnSpc>
                <a:spcPct val="100000"/>
              </a:lnSpc>
              <a:buNone/>
            </a:pPr>
            <a:r>
              <a:rPr lang="en-ZA" dirty="0"/>
              <a:t> </a:t>
            </a:r>
            <a:r>
              <a:rPr lang="en-ZA" b="1" dirty="0"/>
              <a:t>Total Hardware cost =</a:t>
            </a:r>
            <a:r>
              <a:rPr lang="en-ZA" dirty="0"/>
              <a:t> R9 900.00</a:t>
            </a:r>
          </a:p>
          <a:p>
            <a:pPr marL="0" indent="0">
              <a:lnSpc>
                <a:spcPct val="100000"/>
              </a:lnSpc>
              <a:buNone/>
            </a:pPr>
            <a:endParaRPr lang="en-ZA" dirty="0"/>
          </a:p>
          <a:p>
            <a:pPr marL="0" indent="0">
              <a:lnSpc>
                <a:spcPct val="100000"/>
              </a:lnSpc>
              <a:buNone/>
            </a:pPr>
            <a:r>
              <a:rPr lang="en-ZA" b="1" u="sng" dirty="0"/>
              <a:t>Software Costs:</a:t>
            </a:r>
          </a:p>
          <a:p>
            <a:pPr>
              <a:lnSpc>
                <a:spcPct val="100000"/>
              </a:lnSpc>
            </a:pPr>
            <a:r>
              <a:rPr lang="en-GB" dirty="0"/>
              <a:t>Operating System: Windows 11 Home 64bit =  R2,399.00 </a:t>
            </a:r>
          </a:p>
          <a:p>
            <a:pPr>
              <a:lnSpc>
                <a:spcPct val="100000"/>
              </a:lnSpc>
            </a:pPr>
            <a:r>
              <a:rPr lang="en-ZA" dirty="0"/>
              <a:t>Office Software: Microsoft Office 365 Personal =  R799.00</a:t>
            </a:r>
          </a:p>
          <a:p>
            <a:pPr marL="0" indent="0">
              <a:lnSpc>
                <a:spcPct val="100000"/>
              </a:lnSpc>
              <a:buNone/>
            </a:pPr>
            <a:r>
              <a:rPr lang="en-ZA" b="1" dirty="0"/>
              <a:t>Total Software cost =</a:t>
            </a:r>
            <a:r>
              <a:rPr lang="en-ZA" dirty="0"/>
              <a:t> R3 198.00						 </a:t>
            </a:r>
          </a:p>
        </p:txBody>
      </p:sp>
    </p:spTree>
    <p:extLst>
      <p:ext uri="{BB962C8B-B14F-4D97-AF65-F5344CB8AC3E}">
        <p14:creationId xmlns:p14="http://schemas.microsoft.com/office/powerpoint/2010/main" val="3476416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AEC94-AEF1-472E-90AD-BFC8CFDC759C}"/>
              </a:ext>
            </a:extLst>
          </p:cNvPr>
          <p:cNvSpPr>
            <a:spLocks noGrp="1"/>
          </p:cNvSpPr>
          <p:nvPr>
            <p:ph type="title"/>
          </p:nvPr>
        </p:nvSpPr>
        <p:spPr/>
        <p:txBody>
          <a:bodyPr/>
          <a:lstStyle/>
          <a:p>
            <a:r>
              <a:rPr lang="en-ZA" dirty="0"/>
              <a:t>8. Budget (Final)</a:t>
            </a:r>
          </a:p>
        </p:txBody>
      </p:sp>
      <p:sp>
        <p:nvSpPr>
          <p:cNvPr id="3" name="Content Placeholder 2">
            <a:extLst>
              <a:ext uri="{FF2B5EF4-FFF2-40B4-BE49-F238E27FC236}">
                <a16:creationId xmlns:a16="http://schemas.microsoft.com/office/drawing/2014/main" id="{95EE5C81-3EAF-4C75-B3C4-69CD672AFA1D}"/>
              </a:ext>
            </a:extLst>
          </p:cNvPr>
          <p:cNvSpPr>
            <a:spLocks noGrp="1"/>
          </p:cNvSpPr>
          <p:nvPr>
            <p:ph idx="1"/>
          </p:nvPr>
        </p:nvSpPr>
        <p:spPr/>
        <p:txBody>
          <a:bodyPr/>
          <a:lstStyle/>
          <a:p>
            <a:pPr marL="0" indent="0">
              <a:buNone/>
            </a:pPr>
            <a:r>
              <a:rPr lang="en-ZA" b="1" dirty="0"/>
              <a:t>Total Costs = </a:t>
            </a:r>
            <a:r>
              <a:rPr lang="en-ZA" dirty="0"/>
              <a:t>Labour + Hardware + Software</a:t>
            </a:r>
          </a:p>
          <a:p>
            <a:pPr marL="0" indent="0">
              <a:buNone/>
            </a:pPr>
            <a:r>
              <a:rPr lang="en-ZA" b="1" dirty="0"/>
              <a:t>	        = </a:t>
            </a:r>
            <a:r>
              <a:rPr lang="en-ZA" dirty="0"/>
              <a:t>R576 960 + R9 900 + R3 198</a:t>
            </a:r>
          </a:p>
          <a:p>
            <a:pPr marL="0" indent="0">
              <a:buNone/>
            </a:pPr>
            <a:r>
              <a:rPr lang="en-ZA" b="1" dirty="0"/>
              <a:t>	        =</a:t>
            </a:r>
            <a:r>
              <a:rPr lang="en-ZA" dirty="0"/>
              <a:t> R590 058.00</a:t>
            </a:r>
            <a:endParaRPr lang="en-ZA" b="1" dirty="0"/>
          </a:p>
        </p:txBody>
      </p:sp>
    </p:spTree>
    <p:extLst>
      <p:ext uri="{BB962C8B-B14F-4D97-AF65-F5344CB8AC3E}">
        <p14:creationId xmlns:p14="http://schemas.microsoft.com/office/powerpoint/2010/main" val="613926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7B1E7-5FF2-46B0-A9F7-AC8EDE387AF5}"/>
              </a:ext>
            </a:extLst>
          </p:cNvPr>
          <p:cNvSpPr>
            <a:spLocks noGrp="1"/>
          </p:cNvSpPr>
          <p:nvPr>
            <p:ph type="title"/>
          </p:nvPr>
        </p:nvSpPr>
        <p:spPr/>
        <p:txBody>
          <a:bodyPr/>
          <a:lstStyle/>
          <a:p>
            <a:r>
              <a:rPr lang="en-ZA" dirty="0"/>
              <a:t>9. Internal resources</a:t>
            </a:r>
          </a:p>
        </p:txBody>
      </p:sp>
      <p:sp>
        <p:nvSpPr>
          <p:cNvPr id="3" name="Content Placeholder 2">
            <a:extLst>
              <a:ext uri="{FF2B5EF4-FFF2-40B4-BE49-F238E27FC236}">
                <a16:creationId xmlns:a16="http://schemas.microsoft.com/office/drawing/2014/main" id="{DA268123-C64C-435C-B5DB-0F5283340F4E}"/>
              </a:ext>
            </a:extLst>
          </p:cNvPr>
          <p:cNvSpPr>
            <a:spLocks noGrp="1"/>
          </p:cNvSpPr>
          <p:nvPr>
            <p:ph idx="1"/>
          </p:nvPr>
        </p:nvSpPr>
        <p:spPr/>
        <p:txBody>
          <a:bodyPr/>
          <a:lstStyle/>
          <a:p>
            <a:pPr marL="0" indent="0">
              <a:lnSpc>
                <a:spcPct val="100000"/>
              </a:lnSpc>
              <a:buNone/>
            </a:pPr>
            <a:r>
              <a:rPr lang="en-GB" b="1" u="sng" dirty="0"/>
              <a:t>Internal resources needed to complete the project</a:t>
            </a:r>
            <a:r>
              <a:rPr lang="en-GB" dirty="0"/>
              <a:t>:</a:t>
            </a:r>
          </a:p>
          <a:p>
            <a:pPr>
              <a:lnSpc>
                <a:spcPct val="100000"/>
              </a:lnSpc>
            </a:pPr>
            <a:r>
              <a:rPr lang="en-GB" dirty="0"/>
              <a:t>System Sponsor: CEO of Bronze League</a:t>
            </a:r>
          </a:p>
          <a:p>
            <a:pPr>
              <a:lnSpc>
                <a:spcPct val="100000"/>
              </a:lnSpc>
            </a:pPr>
            <a:r>
              <a:rPr lang="en-GB" dirty="0"/>
              <a:t>To keep the system running you will need a secretary: Secretary of Bronze League</a:t>
            </a:r>
          </a:p>
          <a:p>
            <a:pPr>
              <a:lnSpc>
                <a:spcPct val="100000"/>
              </a:lnSpc>
            </a:pPr>
            <a:r>
              <a:rPr lang="en-GB" dirty="0"/>
              <a:t>Maintenance on demand of System Developers from Data-Base Brokers™</a:t>
            </a:r>
          </a:p>
          <a:p>
            <a:pPr marL="0" indent="0">
              <a:lnSpc>
                <a:spcPct val="100000"/>
              </a:lnSpc>
              <a:buNone/>
            </a:pPr>
            <a:endParaRPr lang="en-ZA" dirty="0"/>
          </a:p>
        </p:txBody>
      </p:sp>
    </p:spTree>
    <p:extLst>
      <p:ext uri="{BB962C8B-B14F-4D97-AF65-F5344CB8AC3E}">
        <p14:creationId xmlns:p14="http://schemas.microsoft.com/office/powerpoint/2010/main" val="620271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r>
              <a:rPr lang="en-US" dirty="0"/>
              <a:t>Table Of content</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2628900"/>
            <a:ext cx="7454077" cy="3589785"/>
          </a:xfrm>
        </p:spPr>
        <p:txBody>
          <a:bodyPr>
            <a:normAutofit lnSpcReduction="10000"/>
          </a:bodyPr>
          <a:lstStyle/>
          <a:p>
            <a:pPr marL="457200" indent="-457200">
              <a:lnSpc>
                <a:spcPct val="100000"/>
              </a:lnSpc>
              <a:buAutoNum type="arabicPeriod"/>
            </a:pPr>
            <a:r>
              <a:rPr lang="en-US" sz="2000" dirty="0"/>
              <a:t>Background</a:t>
            </a:r>
          </a:p>
          <a:p>
            <a:pPr marL="457200" indent="-457200">
              <a:lnSpc>
                <a:spcPct val="100000"/>
              </a:lnSpc>
              <a:buAutoNum type="arabicPeriod"/>
            </a:pPr>
            <a:r>
              <a:rPr lang="en-US" sz="2000" dirty="0"/>
              <a:t>Problem statement</a:t>
            </a:r>
          </a:p>
          <a:p>
            <a:pPr marL="457200" indent="-457200">
              <a:lnSpc>
                <a:spcPct val="100000"/>
              </a:lnSpc>
              <a:buAutoNum type="arabicPeriod"/>
            </a:pPr>
            <a:r>
              <a:rPr lang="en-US" sz="2000" dirty="0"/>
              <a:t>Constraints</a:t>
            </a:r>
          </a:p>
          <a:p>
            <a:pPr marL="457200" indent="-457200">
              <a:lnSpc>
                <a:spcPct val="100000"/>
              </a:lnSpc>
              <a:buAutoNum type="arabicPeriod"/>
            </a:pPr>
            <a:r>
              <a:rPr lang="en-US" sz="2000" dirty="0"/>
              <a:t>Scope definition</a:t>
            </a:r>
          </a:p>
          <a:p>
            <a:pPr marL="457200" indent="-457200">
              <a:lnSpc>
                <a:spcPct val="100000"/>
              </a:lnSpc>
              <a:buAutoNum type="arabicPeriod"/>
            </a:pPr>
            <a:r>
              <a:rPr lang="en-US" sz="2000" dirty="0"/>
              <a:t>Identify goals</a:t>
            </a:r>
          </a:p>
          <a:p>
            <a:pPr marL="457200" indent="-457200">
              <a:lnSpc>
                <a:spcPct val="100000"/>
              </a:lnSpc>
              <a:buAutoNum type="arabicPeriod"/>
            </a:pPr>
            <a:r>
              <a:rPr lang="en-US" sz="2000" dirty="0"/>
              <a:t>Opportunities to improve</a:t>
            </a:r>
          </a:p>
          <a:p>
            <a:pPr marL="457200" indent="-457200">
              <a:lnSpc>
                <a:spcPct val="100000"/>
              </a:lnSpc>
              <a:buAutoNum type="arabicPeriod"/>
            </a:pPr>
            <a:r>
              <a:rPr lang="en-US" sz="2000" dirty="0"/>
              <a:t>Schedule</a:t>
            </a:r>
          </a:p>
          <a:p>
            <a:pPr marL="457200" indent="-457200">
              <a:lnSpc>
                <a:spcPct val="100000"/>
              </a:lnSpc>
              <a:buAutoNum type="arabicPeriod"/>
            </a:pPr>
            <a:r>
              <a:rPr lang="en-US" sz="2000" dirty="0"/>
              <a:t>Budget</a:t>
            </a:r>
          </a:p>
          <a:p>
            <a:pPr marL="457200" indent="-457200">
              <a:lnSpc>
                <a:spcPct val="100000"/>
              </a:lnSpc>
              <a:buAutoNum type="arabicPeriod"/>
            </a:pPr>
            <a:r>
              <a:rPr lang="en-US" sz="2000" dirty="0"/>
              <a:t>Internal recourses</a:t>
            </a:r>
          </a:p>
        </p:txBody>
      </p:sp>
    </p:spTree>
    <p:extLst>
      <p:ext uri="{BB962C8B-B14F-4D97-AF65-F5344CB8AC3E}">
        <p14:creationId xmlns:p14="http://schemas.microsoft.com/office/powerpoint/2010/main" val="219423319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2CF3E-C896-4131-B7D1-16F255498269}"/>
              </a:ext>
            </a:extLst>
          </p:cNvPr>
          <p:cNvSpPr>
            <a:spLocks noGrp="1"/>
          </p:cNvSpPr>
          <p:nvPr>
            <p:ph type="title"/>
          </p:nvPr>
        </p:nvSpPr>
        <p:spPr/>
        <p:txBody>
          <a:bodyPr/>
          <a:lstStyle/>
          <a:p>
            <a:r>
              <a:rPr lang="en-ZA" dirty="0"/>
              <a:t>1. Background</a:t>
            </a:r>
          </a:p>
        </p:txBody>
      </p:sp>
      <p:sp>
        <p:nvSpPr>
          <p:cNvPr id="3" name="Content Placeholder 2">
            <a:extLst>
              <a:ext uri="{FF2B5EF4-FFF2-40B4-BE49-F238E27FC236}">
                <a16:creationId xmlns:a16="http://schemas.microsoft.com/office/drawing/2014/main" id="{0873A726-8973-4856-BACD-35B9558C96BF}"/>
              </a:ext>
            </a:extLst>
          </p:cNvPr>
          <p:cNvSpPr>
            <a:spLocks noGrp="1"/>
          </p:cNvSpPr>
          <p:nvPr>
            <p:ph idx="1"/>
          </p:nvPr>
        </p:nvSpPr>
        <p:spPr/>
        <p:txBody>
          <a:bodyPr/>
          <a:lstStyle/>
          <a:p>
            <a:pPr marL="0" indent="0">
              <a:lnSpc>
                <a:spcPct val="100000"/>
              </a:lnSpc>
              <a:buNone/>
            </a:pPr>
            <a:r>
              <a:rPr lang="en-GB" dirty="0"/>
              <a:t>The Bronze League complex, located in North-West, Potchefstroom central, is an established place of accommodation for tenants of all kinds. It holds promising features within its establishment. This complex allows for the use of social facilities, which attracts the young generation of the town generously. It also accommodates for washing facilities and maintenance. Tenants often find themselves in a position of ease and comfort within the grounds of Bronze League. And due to these facts it has been a highly sought after living space within the market!</a:t>
            </a:r>
            <a:endParaRPr lang="en-ZA" dirty="0"/>
          </a:p>
        </p:txBody>
      </p:sp>
    </p:spTree>
    <p:extLst>
      <p:ext uri="{BB962C8B-B14F-4D97-AF65-F5344CB8AC3E}">
        <p14:creationId xmlns:p14="http://schemas.microsoft.com/office/powerpoint/2010/main" val="963629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D8B77-745A-41DC-9154-B3A7D56E666F}"/>
              </a:ext>
            </a:extLst>
          </p:cNvPr>
          <p:cNvSpPr>
            <a:spLocks noGrp="1"/>
          </p:cNvSpPr>
          <p:nvPr>
            <p:ph type="title"/>
          </p:nvPr>
        </p:nvSpPr>
        <p:spPr/>
        <p:txBody>
          <a:bodyPr/>
          <a:lstStyle/>
          <a:p>
            <a:r>
              <a:rPr lang="en-ZA" dirty="0"/>
              <a:t>2. Problem statement</a:t>
            </a:r>
          </a:p>
        </p:txBody>
      </p:sp>
      <p:sp>
        <p:nvSpPr>
          <p:cNvPr id="3" name="Content Placeholder 2">
            <a:extLst>
              <a:ext uri="{FF2B5EF4-FFF2-40B4-BE49-F238E27FC236}">
                <a16:creationId xmlns:a16="http://schemas.microsoft.com/office/drawing/2014/main" id="{B5C32803-4FA2-4AC0-8082-6BD9185CD19E}"/>
              </a:ext>
            </a:extLst>
          </p:cNvPr>
          <p:cNvSpPr>
            <a:spLocks noGrp="1"/>
          </p:cNvSpPr>
          <p:nvPr>
            <p:ph idx="1"/>
          </p:nvPr>
        </p:nvSpPr>
        <p:spPr>
          <a:xfrm>
            <a:off x="685800" y="1959430"/>
            <a:ext cx="10820400" cy="4655974"/>
          </a:xfrm>
        </p:spPr>
        <p:txBody>
          <a:bodyPr>
            <a:normAutofit fontScale="25000" lnSpcReduction="20000"/>
          </a:bodyPr>
          <a:lstStyle/>
          <a:p>
            <a:pPr>
              <a:lnSpc>
                <a:spcPct val="110000"/>
              </a:lnSpc>
            </a:pPr>
            <a:r>
              <a:rPr lang="en-ZA" sz="8000" dirty="0"/>
              <a:t>The Bronze League complex made no use of information systems, the establishment solely relied on word of mouth. Thus processes and management are currently slow and inefficient.</a:t>
            </a:r>
          </a:p>
          <a:p>
            <a:pPr marL="0" indent="0">
              <a:lnSpc>
                <a:spcPct val="110000"/>
              </a:lnSpc>
              <a:buNone/>
            </a:pPr>
            <a:endParaRPr lang="en-ZA" sz="8000" dirty="0"/>
          </a:p>
          <a:p>
            <a:pPr>
              <a:lnSpc>
                <a:spcPct val="110000"/>
              </a:lnSpc>
            </a:pPr>
            <a:r>
              <a:rPr lang="en-ZA" sz="8000" dirty="0"/>
              <a:t>Due to numerous factors that contribute to the complex’s status, the following will need to be automated:</a:t>
            </a:r>
          </a:p>
          <a:p>
            <a:pPr marL="0" indent="0">
              <a:lnSpc>
                <a:spcPct val="110000"/>
              </a:lnSpc>
              <a:buNone/>
            </a:pPr>
            <a:r>
              <a:rPr lang="en-ZA" sz="8000" dirty="0"/>
              <a:t>    - Apartments</a:t>
            </a:r>
          </a:p>
          <a:p>
            <a:pPr marL="0" indent="0">
              <a:lnSpc>
                <a:spcPct val="110000"/>
              </a:lnSpc>
              <a:buNone/>
            </a:pPr>
            <a:r>
              <a:rPr lang="en-ZA" sz="8000" dirty="0"/>
              <a:t>    - Social Facilities</a:t>
            </a:r>
          </a:p>
          <a:p>
            <a:pPr marL="0" indent="0">
              <a:lnSpc>
                <a:spcPct val="110000"/>
              </a:lnSpc>
              <a:buNone/>
            </a:pPr>
            <a:r>
              <a:rPr lang="en-ZA" sz="8000" dirty="0"/>
              <a:t>    - Washing facilities</a:t>
            </a:r>
          </a:p>
          <a:p>
            <a:pPr marL="0" indent="0">
              <a:lnSpc>
                <a:spcPct val="110000"/>
              </a:lnSpc>
              <a:buNone/>
            </a:pPr>
            <a:endParaRPr lang="en-ZA" sz="8000" dirty="0"/>
          </a:p>
          <a:p>
            <a:pPr>
              <a:lnSpc>
                <a:spcPct val="110000"/>
              </a:lnSpc>
            </a:pPr>
            <a:r>
              <a:rPr lang="en-ZA" sz="8000" dirty="0"/>
              <a:t>Due to students being much more technologically savvy, the implementation of an online managing system would significantly benefit the establishment</a:t>
            </a:r>
          </a:p>
          <a:p>
            <a:endParaRPr lang="en-ZA" sz="5500" dirty="0"/>
          </a:p>
          <a:p>
            <a:pPr marL="0" indent="0">
              <a:buNone/>
            </a:pPr>
            <a:endParaRPr lang="en-ZA" dirty="0"/>
          </a:p>
        </p:txBody>
      </p:sp>
    </p:spTree>
    <p:extLst>
      <p:ext uri="{BB962C8B-B14F-4D97-AF65-F5344CB8AC3E}">
        <p14:creationId xmlns:p14="http://schemas.microsoft.com/office/powerpoint/2010/main" val="3412988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AECE4-F5B5-4A4E-88E2-17A7A99C5AD2}"/>
              </a:ext>
            </a:extLst>
          </p:cNvPr>
          <p:cNvSpPr>
            <a:spLocks noGrp="1"/>
          </p:cNvSpPr>
          <p:nvPr>
            <p:ph type="title"/>
          </p:nvPr>
        </p:nvSpPr>
        <p:spPr/>
        <p:txBody>
          <a:bodyPr/>
          <a:lstStyle/>
          <a:p>
            <a:r>
              <a:rPr lang="en-ZA" dirty="0"/>
              <a:t>3. Constraints</a:t>
            </a:r>
          </a:p>
        </p:txBody>
      </p:sp>
      <p:sp>
        <p:nvSpPr>
          <p:cNvPr id="3" name="Content Placeholder 2">
            <a:extLst>
              <a:ext uri="{FF2B5EF4-FFF2-40B4-BE49-F238E27FC236}">
                <a16:creationId xmlns:a16="http://schemas.microsoft.com/office/drawing/2014/main" id="{B429C564-DC67-467D-B2C7-AF8552E9D6D5}"/>
              </a:ext>
            </a:extLst>
          </p:cNvPr>
          <p:cNvSpPr>
            <a:spLocks noGrp="1"/>
          </p:cNvSpPr>
          <p:nvPr>
            <p:ph idx="1"/>
          </p:nvPr>
        </p:nvSpPr>
        <p:spPr>
          <a:xfrm>
            <a:off x="685800" y="2194560"/>
            <a:ext cx="10408298" cy="4024125"/>
          </a:xfrm>
        </p:spPr>
        <p:txBody>
          <a:bodyPr/>
          <a:lstStyle/>
          <a:p>
            <a:pPr>
              <a:lnSpc>
                <a:spcPct val="100000"/>
              </a:lnSpc>
            </a:pPr>
            <a:r>
              <a:rPr lang="en-GB" dirty="0"/>
              <a:t>The Constraints for this project include a budget with a total of  R180 000. </a:t>
            </a:r>
          </a:p>
          <a:p>
            <a:pPr marL="0" indent="0">
              <a:lnSpc>
                <a:spcPct val="100000"/>
              </a:lnSpc>
              <a:buNone/>
            </a:pPr>
            <a:endParaRPr lang="en-ZA" dirty="0"/>
          </a:p>
          <a:p>
            <a:pPr>
              <a:lnSpc>
                <a:spcPct val="100000"/>
              </a:lnSpc>
            </a:pPr>
            <a:r>
              <a:rPr lang="en-ZA" dirty="0"/>
              <a:t>The budget will not allow for extra hardware or software</a:t>
            </a:r>
          </a:p>
          <a:p>
            <a:pPr>
              <a:lnSpc>
                <a:spcPct val="100000"/>
              </a:lnSpc>
            </a:pPr>
            <a:endParaRPr lang="en-ZA" dirty="0"/>
          </a:p>
          <a:p>
            <a:pPr>
              <a:lnSpc>
                <a:spcPct val="100000"/>
              </a:lnSpc>
            </a:pPr>
            <a:r>
              <a:rPr lang="en-ZA" dirty="0"/>
              <a:t>The budget will also not allow for an admin employee/secretary, must be provided by establishment.</a:t>
            </a:r>
          </a:p>
          <a:p>
            <a:pPr>
              <a:lnSpc>
                <a:spcPct val="100000"/>
              </a:lnSpc>
            </a:pPr>
            <a:endParaRPr lang="en-ZA" dirty="0"/>
          </a:p>
          <a:p>
            <a:pPr>
              <a:lnSpc>
                <a:spcPct val="100000"/>
              </a:lnSpc>
            </a:pPr>
            <a:r>
              <a:rPr lang="en-ZA" dirty="0"/>
              <a:t>The budget will also not account for extra security measures</a:t>
            </a:r>
          </a:p>
        </p:txBody>
      </p:sp>
    </p:spTree>
    <p:extLst>
      <p:ext uri="{BB962C8B-B14F-4D97-AF65-F5344CB8AC3E}">
        <p14:creationId xmlns:p14="http://schemas.microsoft.com/office/powerpoint/2010/main" val="930505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ECA4-0A23-4926-95F2-FDD1EAFFEA97}"/>
              </a:ext>
            </a:extLst>
          </p:cNvPr>
          <p:cNvSpPr>
            <a:spLocks noGrp="1"/>
          </p:cNvSpPr>
          <p:nvPr>
            <p:ph type="title"/>
          </p:nvPr>
        </p:nvSpPr>
        <p:spPr/>
        <p:txBody>
          <a:bodyPr/>
          <a:lstStyle/>
          <a:p>
            <a:r>
              <a:rPr lang="en-ZA" dirty="0"/>
              <a:t>4. Scope definition</a:t>
            </a:r>
          </a:p>
        </p:txBody>
      </p:sp>
      <p:sp>
        <p:nvSpPr>
          <p:cNvPr id="3" name="Content Placeholder 2">
            <a:extLst>
              <a:ext uri="{FF2B5EF4-FFF2-40B4-BE49-F238E27FC236}">
                <a16:creationId xmlns:a16="http://schemas.microsoft.com/office/drawing/2014/main" id="{021A5226-8877-4466-AEAE-87E4554EBA0C}"/>
              </a:ext>
            </a:extLst>
          </p:cNvPr>
          <p:cNvSpPr>
            <a:spLocks noGrp="1"/>
          </p:cNvSpPr>
          <p:nvPr>
            <p:ph idx="1"/>
          </p:nvPr>
        </p:nvSpPr>
        <p:spPr/>
        <p:txBody>
          <a:bodyPr/>
          <a:lstStyle/>
          <a:p>
            <a:pPr marL="0" indent="0">
              <a:lnSpc>
                <a:spcPct val="100000"/>
              </a:lnSpc>
              <a:buNone/>
            </a:pPr>
            <a:r>
              <a:rPr lang="en-GB" dirty="0"/>
              <a:t>•	Maintain Apartments </a:t>
            </a:r>
          </a:p>
          <a:p>
            <a:pPr marL="0" indent="0">
              <a:lnSpc>
                <a:spcPct val="100000"/>
              </a:lnSpc>
              <a:buNone/>
            </a:pPr>
            <a:r>
              <a:rPr lang="en-GB" dirty="0"/>
              <a:t>•	Maintain Tenets</a:t>
            </a:r>
          </a:p>
          <a:p>
            <a:pPr marL="0" indent="0">
              <a:lnSpc>
                <a:spcPct val="100000"/>
              </a:lnSpc>
              <a:buNone/>
            </a:pPr>
            <a:r>
              <a:rPr lang="en-GB" dirty="0"/>
              <a:t>•	Maintain facilities</a:t>
            </a:r>
          </a:p>
          <a:p>
            <a:pPr marL="0" indent="0">
              <a:lnSpc>
                <a:spcPct val="100000"/>
              </a:lnSpc>
              <a:buNone/>
            </a:pPr>
            <a:r>
              <a:rPr lang="en-GB" dirty="0"/>
              <a:t>•	Booking a cleaner or a maintenance worker for an apartment </a:t>
            </a:r>
          </a:p>
          <a:p>
            <a:pPr marL="0" indent="0">
              <a:lnSpc>
                <a:spcPct val="100000"/>
              </a:lnSpc>
              <a:buNone/>
            </a:pPr>
            <a:r>
              <a:rPr lang="en-GB" dirty="0"/>
              <a:t>•	Booking a slot to use facilities, including social and washing facilities</a:t>
            </a:r>
          </a:p>
          <a:p>
            <a:pPr>
              <a:lnSpc>
                <a:spcPct val="100000"/>
              </a:lnSpc>
            </a:pPr>
            <a:r>
              <a:rPr lang="en-GB" dirty="0"/>
              <a:t>         Reporting of problems with facilities</a:t>
            </a:r>
          </a:p>
          <a:p>
            <a:pPr marL="0" indent="0">
              <a:lnSpc>
                <a:spcPct val="100000"/>
              </a:lnSpc>
              <a:buNone/>
            </a:pPr>
            <a:r>
              <a:rPr lang="en-GB" dirty="0"/>
              <a:t>•	Providing extensive reports for owners</a:t>
            </a:r>
            <a:r>
              <a:rPr lang="en-GB"/>
              <a:t>/shareholders</a:t>
            </a:r>
            <a:endParaRPr lang="en-GB" dirty="0"/>
          </a:p>
          <a:p>
            <a:pPr marL="0" indent="0">
              <a:buNone/>
            </a:pPr>
            <a:endParaRPr lang="en-ZA" dirty="0"/>
          </a:p>
        </p:txBody>
      </p:sp>
    </p:spTree>
    <p:extLst>
      <p:ext uri="{BB962C8B-B14F-4D97-AF65-F5344CB8AC3E}">
        <p14:creationId xmlns:p14="http://schemas.microsoft.com/office/powerpoint/2010/main" val="3055241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D34EA-ED63-478D-87D9-0ACA73BB47EB}"/>
              </a:ext>
            </a:extLst>
          </p:cNvPr>
          <p:cNvSpPr>
            <a:spLocks noGrp="1"/>
          </p:cNvSpPr>
          <p:nvPr>
            <p:ph type="title"/>
          </p:nvPr>
        </p:nvSpPr>
        <p:spPr/>
        <p:txBody>
          <a:bodyPr/>
          <a:lstStyle/>
          <a:p>
            <a:r>
              <a:rPr lang="en-ZA" dirty="0"/>
              <a:t>5. Goals of the project </a:t>
            </a:r>
          </a:p>
        </p:txBody>
      </p:sp>
      <p:sp>
        <p:nvSpPr>
          <p:cNvPr id="3" name="Content Placeholder 2">
            <a:extLst>
              <a:ext uri="{FF2B5EF4-FFF2-40B4-BE49-F238E27FC236}">
                <a16:creationId xmlns:a16="http://schemas.microsoft.com/office/drawing/2014/main" id="{7EBC2003-55CB-4AD8-A7F1-935C2C8736F9}"/>
              </a:ext>
            </a:extLst>
          </p:cNvPr>
          <p:cNvSpPr>
            <a:spLocks noGrp="1"/>
          </p:cNvSpPr>
          <p:nvPr>
            <p:ph idx="1"/>
          </p:nvPr>
        </p:nvSpPr>
        <p:spPr>
          <a:xfrm>
            <a:off x="685799" y="2194560"/>
            <a:ext cx="10473613" cy="4024125"/>
          </a:xfrm>
        </p:spPr>
        <p:txBody>
          <a:bodyPr/>
          <a:lstStyle/>
          <a:p>
            <a:pPr marL="0" indent="0">
              <a:lnSpc>
                <a:spcPct val="100000"/>
              </a:lnSpc>
              <a:buNone/>
            </a:pPr>
            <a:r>
              <a:rPr lang="en-GB" dirty="0"/>
              <a:t>•	System must improve on the case of access for tenets towards all 	facility’s</a:t>
            </a:r>
          </a:p>
          <a:p>
            <a:pPr marL="0" indent="0">
              <a:lnSpc>
                <a:spcPct val="100000"/>
              </a:lnSpc>
              <a:buNone/>
            </a:pPr>
            <a:endParaRPr lang="en-GB" dirty="0"/>
          </a:p>
          <a:p>
            <a:pPr marL="0" indent="0">
              <a:lnSpc>
                <a:spcPct val="100000"/>
              </a:lnSpc>
              <a:buNone/>
            </a:pPr>
            <a:r>
              <a:rPr lang="en-GB" dirty="0"/>
              <a:t>•	System must improve on minimising user error</a:t>
            </a:r>
          </a:p>
          <a:p>
            <a:pPr marL="0" indent="0">
              <a:lnSpc>
                <a:spcPct val="100000"/>
              </a:lnSpc>
              <a:buNone/>
            </a:pPr>
            <a:endParaRPr lang="en-GB" dirty="0"/>
          </a:p>
          <a:p>
            <a:pPr marL="0" indent="0">
              <a:lnSpc>
                <a:spcPct val="100000"/>
              </a:lnSpc>
              <a:buNone/>
            </a:pPr>
            <a:r>
              <a:rPr lang="en-GB" dirty="0"/>
              <a:t>•	System must improve on communication between tenets and staff</a:t>
            </a:r>
          </a:p>
          <a:p>
            <a:pPr marL="0" indent="0">
              <a:lnSpc>
                <a:spcPct val="100000"/>
              </a:lnSpc>
              <a:buNone/>
            </a:pPr>
            <a:endParaRPr lang="en-GB" dirty="0"/>
          </a:p>
          <a:p>
            <a:pPr marL="0" indent="0">
              <a:lnSpc>
                <a:spcPct val="100000"/>
              </a:lnSpc>
              <a:buNone/>
            </a:pPr>
            <a:r>
              <a:rPr lang="en-GB" dirty="0"/>
              <a:t>•	System must improve on maintenance and cleaning efficiency </a:t>
            </a:r>
          </a:p>
          <a:p>
            <a:pPr marL="0" indent="0">
              <a:buNone/>
            </a:pPr>
            <a:endParaRPr lang="en-ZA" dirty="0"/>
          </a:p>
        </p:txBody>
      </p:sp>
    </p:spTree>
    <p:extLst>
      <p:ext uri="{BB962C8B-B14F-4D97-AF65-F5344CB8AC3E}">
        <p14:creationId xmlns:p14="http://schemas.microsoft.com/office/powerpoint/2010/main" val="2433387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94514-A5E0-490A-9748-26475DB2FD89}"/>
              </a:ext>
            </a:extLst>
          </p:cNvPr>
          <p:cNvSpPr>
            <a:spLocks noGrp="1"/>
          </p:cNvSpPr>
          <p:nvPr>
            <p:ph type="title"/>
          </p:nvPr>
        </p:nvSpPr>
        <p:spPr/>
        <p:txBody>
          <a:bodyPr/>
          <a:lstStyle/>
          <a:p>
            <a:r>
              <a:rPr lang="en-ZA" dirty="0"/>
              <a:t>6. Opportunities to improve</a:t>
            </a:r>
          </a:p>
        </p:txBody>
      </p:sp>
      <p:sp>
        <p:nvSpPr>
          <p:cNvPr id="3" name="Content Placeholder 2">
            <a:extLst>
              <a:ext uri="{FF2B5EF4-FFF2-40B4-BE49-F238E27FC236}">
                <a16:creationId xmlns:a16="http://schemas.microsoft.com/office/drawing/2014/main" id="{34DF82F4-4937-4394-A389-4D6634121AA4}"/>
              </a:ext>
            </a:extLst>
          </p:cNvPr>
          <p:cNvSpPr>
            <a:spLocks noGrp="1"/>
          </p:cNvSpPr>
          <p:nvPr>
            <p:ph idx="1"/>
          </p:nvPr>
        </p:nvSpPr>
        <p:spPr/>
        <p:txBody>
          <a:bodyPr/>
          <a:lstStyle/>
          <a:p>
            <a:pPr marL="0" indent="0">
              <a:lnSpc>
                <a:spcPct val="100000"/>
              </a:lnSpc>
              <a:buNone/>
            </a:pPr>
            <a:r>
              <a:rPr lang="en-GB" dirty="0"/>
              <a:t>•	Instead of slow paper back databases, a modern automated 	database will be granted</a:t>
            </a:r>
          </a:p>
          <a:p>
            <a:pPr marL="0" indent="0">
              <a:lnSpc>
                <a:spcPct val="100000"/>
              </a:lnSpc>
              <a:buNone/>
            </a:pPr>
            <a:endParaRPr lang="en-GB" dirty="0"/>
          </a:p>
          <a:p>
            <a:pPr marL="0" indent="0">
              <a:lnSpc>
                <a:spcPct val="100000"/>
              </a:lnSpc>
              <a:buNone/>
            </a:pPr>
            <a:r>
              <a:rPr lang="en-GB" dirty="0"/>
              <a:t>•	Instead of use of multiple workers to manage each aspect of the 	complex, only a single secretary will be required to manage it all </a:t>
            </a:r>
          </a:p>
          <a:p>
            <a:pPr marL="0" indent="0">
              <a:lnSpc>
                <a:spcPct val="100000"/>
              </a:lnSpc>
              <a:buNone/>
            </a:pPr>
            <a:endParaRPr lang="en-GB" dirty="0"/>
          </a:p>
          <a:p>
            <a:pPr marL="0" indent="0">
              <a:lnSpc>
                <a:spcPct val="100000"/>
              </a:lnSpc>
              <a:buNone/>
            </a:pPr>
            <a:r>
              <a:rPr lang="en-GB" dirty="0"/>
              <a:t>•	All maintenance and cleaning responsibilities are taken over by 	external factors and  no longer holds the responsibility of internal factors </a:t>
            </a:r>
          </a:p>
          <a:p>
            <a:pPr marL="0" indent="0">
              <a:buNone/>
            </a:pPr>
            <a:endParaRPr lang="en-ZA" dirty="0"/>
          </a:p>
        </p:txBody>
      </p:sp>
    </p:spTree>
    <p:extLst>
      <p:ext uri="{BB962C8B-B14F-4D97-AF65-F5344CB8AC3E}">
        <p14:creationId xmlns:p14="http://schemas.microsoft.com/office/powerpoint/2010/main" val="1227216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E0EDD-6793-4346-B662-67BF8C4315CA}"/>
              </a:ext>
            </a:extLst>
          </p:cNvPr>
          <p:cNvSpPr>
            <a:spLocks noGrp="1"/>
          </p:cNvSpPr>
          <p:nvPr>
            <p:ph type="title"/>
          </p:nvPr>
        </p:nvSpPr>
        <p:spPr>
          <a:xfrm>
            <a:off x="2876939" y="204536"/>
            <a:ext cx="8610600" cy="1293028"/>
          </a:xfrm>
        </p:spPr>
        <p:txBody>
          <a:bodyPr/>
          <a:lstStyle/>
          <a:p>
            <a:r>
              <a:rPr lang="en-ZA" dirty="0"/>
              <a:t>7. Schedule</a:t>
            </a:r>
          </a:p>
        </p:txBody>
      </p:sp>
      <p:graphicFrame>
        <p:nvGraphicFramePr>
          <p:cNvPr id="5" name="Table 5">
            <a:extLst>
              <a:ext uri="{FF2B5EF4-FFF2-40B4-BE49-F238E27FC236}">
                <a16:creationId xmlns:a16="http://schemas.microsoft.com/office/drawing/2014/main" id="{FC8C9E50-3694-43FC-8B7F-A988A0D35F5C}"/>
              </a:ext>
            </a:extLst>
          </p:cNvPr>
          <p:cNvGraphicFramePr>
            <a:graphicFrameLocks noGrp="1"/>
          </p:cNvGraphicFramePr>
          <p:nvPr>
            <p:ph idx="1"/>
            <p:extLst>
              <p:ext uri="{D42A27DB-BD31-4B8C-83A1-F6EECF244321}">
                <p14:modId xmlns:p14="http://schemas.microsoft.com/office/powerpoint/2010/main" val="947565036"/>
              </p:ext>
            </p:extLst>
          </p:nvPr>
        </p:nvGraphicFramePr>
        <p:xfrm>
          <a:off x="630594" y="1399591"/>
          <a:ext cx="10930812" cy="5157914"/>
        </p:xfrm>
        <a:graphic>
          <a:graphicData uri="http://schemas.openxmlformats.org/drawingml/2006/table">
            <a:tbl>
              <a:tblPr firstRow="1" firstCol="1" bandRow="1">
                <a:tableStyleId>{21E4AEA4-8DFA-4A89-87EB-49C32662AFE0}</a:tableStyleId>
              </a:tblPr>
              <a:tblGrid>
                <a:gridCol w="1926771">
                  <a:extLst>
                    <a:ext uri="{9D8B030D-6E8A-4147-A177-3AD203B41FA5}">
                      <a16:colId xmlns:a16="http://schemas.microsoft.com/office/drawing/2014/main" val="4178537896"/>
                    </a:ext>
                  </a:extLst>
                </a:gridCol>
                <a:gridCol w="7287209">
                  <a:extLst>
                    <a:ext uri="{9D8B030D-6E8A-4147-A177-3AD203B41FA5}">
                      <a16:colId xmlns:a16="http://schemas.microsoft.com/office/drawing/2014/main" val="1440964984"/>
                    </a:ext>
                  </a:extLst>
                </a:gridCol>
                <a:gridCol w="1716832">
                  <a:extLst>
                    <a:ext uri="{9D8B030D-6E8A-4147-A177-3AD203B41FA5}">
                      <a16:colId xmlns:a16="http://schemas.microsoft.com/office/drawing/2014/main" val="1743006058"/>
                    </a:ext>
                  </a:extLst>
                </a:gridCol>
              </a:tblGrid>
              <a:tr h="374745">
                <a:tc>
                  <a:txBody>
                    <a:bodyPr/>
                    <a:lstStyle/>
                    <a:p>
                      <a:r>
                        <a:rPr lang="en-ZA" sz="1100" dirty="0"/>
                        <a:t>Project Steps</a:t>
                      </a:r>
                    </a:p>
                  </a:txBody>
                  <a:tcPr/>
                </a:tc>
                <a:tc>
                  <a:txBody>
                    <a:bodyPr/>
                    <a:lstStyle/>
                    <a:p>
                      <a:r>
                        <a:rPr lang="en-ZA" sz="1100" dirty="0"/>
                        <a:t>Steps Implemented</a:t>
                      </a:r>
                    </a:p>
                  </a:txBody>
                  <a:tcPr/>
                </a:tc>
                <a:tc>
                  <a:txBody>
                    <a:bodyPr/>
                    <a:lstStyle/>
                    <a:p>
                      <a:r>
                        <a:rPr lang="en-ZA" sz="1100" dirty="0"/>
                        <a:t>Proposed Date</a:t>
                      </a:r>
                    </a:p>
                  </a:txBody>
                  <a:tcPr/>
                </a:tc>
                <a:extLst>
                  <a:ext uri="{0D108BD9-81ED-4DB2-BD59-A6C34878D82A}">
                    <a16:rowId xmlns:a16="http://schemas.microsoft.com/office/drawing/2014/main" val="50544254"/>
                  </a:ext>
                </a:extLst>
              </a:tr>
              <a:tr h="374745">
                <a:tc>
                  <a:txBody>
                    <a:bodyPr/>
                    <a:lstStyle/>
                    <a:p>
                      <a:r>
                        <a:rPr lang="en-ZA" sz="1100" dirty="0">
                          <a:solidFill>
                            <a:schemeClr val="bg1"/>
                          </a:solidFill>
                        </a:rPr>
                        <a:t>Scope Definition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effectLst/>
                        </a:rPr>
                        <a:t>Scope definition documented in the project proposal. </a:t>
                      </a:r>
                      <a:endParaRPr lang="en-ZA" sz="1100" dirty="0">
                        <a:effectLst/>
                        <a:latin typeface="Arial" panose="020B0604020202020204" pitchFamily="34" charset="0"/>
                        <a:ea typeface="Times New Roman" panose="02020603050405020304" pitchFamily="18" charset="0"/>
                        <a:cs typeface="Arial" panose="020B0604020202020204" pitchFamily="34" charset="0"/>
                      </a:endParaRPr>
                    </a:p>
                  </a:txBody>
                  <a:tcPr/>
                </a:tc>
                <a:tc>
                  <a:txBody>
                    <a:bodyPr/>
                    <a:lstStyle/>
                    <a:p>
                      <a:r>
                        <a:rPr lang="en-ZA" sz="1100" dirty="0"/>
                        <a:t>16 March 2022</a:t>
                      </a:r>
                    </a:p>
                  </a:txBody>
                  <a:tcPr/>
                </a:tc>
                <a:extLst>
                  <a:ext uri="{0D108BD9-81ED-4DB2-BD59-A6C34878D82A}">
                    <a16:rowId xmlns:a16="http://schemas.microsoft.com/office/drawing/2014/main" val="786824378"/>
                  </a:ext>
                </a:extLst>
              </a:tr>
              <a:tr h="400414">
                <a:tc>
                  <a:txBody>
                    <a:bodyPr/>
                    <a:lstStyle/>
                    <a:p>
                      <a:r>
                        <a:rPr lang="en-ZA" sz="1100" dirty="0">
                          <a:solidFill>
                            <a:schemeClr val="bg1"/>
                          </a:solidFill>
                        </a:rPr>
                        <a:t>Problem Analysis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effectLst/>
                        </a:rPr>
                        <a:t>The project proposal with the existing problems, proposed solutions to the problems, business opportunities, schedule of events and the economic justification. </a:t>
                      </a:r>
                      <a:endParaRPr lang="en-ZA" sz="1100" dirty="0">
                        <a:effectLst/>
                        <a:latin typeface="Arial" panose="020B0604020202020204" pitchFamily="34" charset="0"/>
                        <a:ea typeface="Times New Roman" panose="02020603050405020304" pitchFamily="18" charset="0"/>
                        <a:cs typeface="Arial" panose="020B0604020202020204" pitchFamily="34" charset="0"/>
                      </a:endParaRPr>
                    </a:p>
                  </a:txBody>
                  <a:tcPr/>
                </a:tc>
                <a:tc>
                  <a:txBody>
                    <a:bodyPr/>
                    <a:lstStyle/>
                    <a:p>
                      <a:r>
                        <a:rPr lang="en-ZA" sz="1100" dirty="0"/>
                        <a:t>16 March 2022</a:t>
                      </a:r>
                    </a:p>
                  </a:txBody>
                  <a:tcPr/>
                </a:tc>
                <a:extLst>
                  <a:ext uri="{0D108BD9-81ED-4DB2-BD59-A6C34878D82A}">
                    <a16:rowId xmlns:a16="http://schemas.microsoft.com/office/drawing/2014/main" val="4136789145"/>
                  </a:ext>
                </a:extLst>
              </a:tr>
              <a:tr h="374745">
                <a:tc>
                  <a:txBody>
                    <a:bodyPr/>
                    <a:lstStyle/>
                    <a:p>
                      <a:r>
                        <a:rPr lang="en-ZA" sz="1100" dirty="0">
                          <a:solidFill>
                            <a:schemeClr val="bg1"/>
                          </a:solidFill>
                        </a:rPr>
                        <a:t>Requirement Analysis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effectLst/>
                        </a:rPr>
                        <a:t>Business requirement statements</a:t>
                      </a:r>
                      <a:endParaRPr lang="en-ZA" sz="1100" dirty="0">
                        <a:effectLst/>
                        <a:latin typeface="Arial" panose="020B0604020202020204" pitchFamily="34" charset="0"/>
                        <a:ea typeface="Times New Roman" panose="02020603050405020304" pitchFamily="18" charset="0"/>
                        <a:cs typeface="Arial" panose="020B0604020202020204" pitchFamily="34" charset="0"/>
                      </a:endParaRPr>
                    </a:p>
                  </a:txBody>
                  <a:tcPr/>
                </a:tc>
                <a:tc>
                  <a:txBody>
                    <a:bodyPr/>
                    <a:lstStyle/>
                    <a:p>
                      <a:r>
                        <a:rPr lang="en-ZA" sz="1100" dirty="0"/>
                        <a:t>19 April 2022</a:t>
                      </a:r>
                    </a:p>
                  </a:txBody>
                  <a:tcPr/>
                </a:tc>
                <a:extLst>
                  <a:ext uri="{0D108BD9-81ED-4DB2-BD59-A6C34878D82A}">
                    <a16:rowId xmlns:a16="http://schemas.microsoft.com/office/drawing/2014/main" val="235225456"/>
                  </a:ext>
                </a:extLst>
              </a:tr>
              <a:tr h="374745">
                <a:tc>
                  <a:txBody>
                    <a:bodyPr/>
                    <a:lstStyle/>
                    <a:p>
                      <a:r>
                        <a:rPr lang="en-ZA" sz="1100" dirty="0">
                          <a:solidFill>
                            <a:schemeClr val="bg1"/>
                          </a:solidFill>
                        </a:rPr>
                        <a:t>Logic Design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effectLst/>
                        </a:rPr>
                        <a:t>Specifications and the logical system modules</a:t>
                      </a:r>
                      <a:endParaRPr lang="en-ZA" sz="1100" dirty="0">
                        <a:effectLst/>
                        <a:latin typeface="Arial" panose="020B0604020202020204" pitchFamily="34" charset="0"/>
                        <a:ea typeface="Times New Roman" panose="02020603050405020304" pitchFamily="18" charset="0"/>
                        <a:cs typeface="Arial" panose="020B0604020202020204" pitchFamily="34" charset="0"/>
                      </a:endParaRPr>
                    </a:p>
                  </a:txBody>
                  <a:tcPr/>
                </a:tc>
                <a:tc>
                  <a:txBody>
                    <a:bodyPr/>
                    <a:lstStyle/>
                    <a:p>
                      <a:r>
                        <a:rPr lang="en-ZA" sz="1100" dirty="0"/>
                        <a:t>24 May 2022</a:t>
                      </a:r>
                    </a:p>
                  </a:txBody>
                  <a:tcPr/>
                </a:tc>
                <a:extLst>
                  <a:ext uri="{0D108BD9-81ED-4DB2-BD59-A6C34878D82A}">
                    <a16:rowId xmlns:a16="http://schemas.microsoft.com/office/drawing/2014/main" val="135791656"/>
                  </a:ext>
                </a:extLst>
              </a:tr>
              <a:tr h="562311">
                <a:tc>
                  <a:txBody>
                    <a:bodyPr/>
                    <a:lstStyle/>
                    <a:p>
                      <a:r>
                        <a:rPr lang="en-ZA" sz="1100" dirty="0">
                          <a:solidFill>
                            <a:schemeClr val="bg1"/>
                          </a:solidFill>
                        </a:rPr>
                        <a:t>Decision Analysis</a:t>
                      </a:r>
                    </a:p>
                  </a:txBody>
                  <a:tcPr/>
                </a:tc>
                <a:tc>
                  <a:txBody>
                    <a:bodyPr/>
                    <a:lstStyle/>
                    <a:p>
                      <a:pPr marL="171450" lvl="0" indent="-171450" algn="l">
                        <a:spcAft>
                          <a:spcPts val="0"/>
                        </a:spcAft>
                        <a:buFontTx/>
                        <a:buChar char="-"/>
                        <a:tabLst>
                          <a:tab pos="228600" algn="l"/>
                        </a:tabLst>
                      </a:pPr>
                      <a:r>
                        <a:rPr lang="en-GB" sz="1100" b="0" dirty="0">
                          <a:effectLst/>
                        </a:rPr>
                        <a:t>Document with evaluation for each candidate solution in terms of technical-, operational-, economic-, schedule- and risk- feasibility</a:t>
                      </a:r>
                      <a:endParaRPr lang="en-ZA" sz="1100" b="1" dirty="0">
                        <a:effectLst/>
                      </a:endParaRPr>
                    </a:p>
                    <a:p>
                      <a:pPr marL="0" lvl="0" indent="0">
                        <a:lnSpc>
                          <a:spcPct val="115000"/>
                        </a:lnSpc>
                        <a:spcAft>
                          <a:spcPts val="0"/>
                        </a:spcAft>
                        <a:buFont typeface="Symbol" panose="05050102010706020507" pitchFamily="18" charset="2"/>
                        <a:buNone/>
                        <a:tabLst>
                          <a:tab pos="228600" algn="l"/>
                        </a:tabLst>
                      </a:pPr>
                      <a:r>
                        <a:rPr lang="en-GB" sz="1100" dirty="0">
                          <a:effectLst/>
                        </a:rPr>
                        <a:t>- Choose best candidate solution and decide whether project must be completed</a:t>
                      </a:r>
                      <a:endParaRPr lang="en-ZA" sz="1100" dirty="0">
                        <a:effectLst/>
                        <a:latin typeface="Arial" panose="020B0604020202020204" pitchFamily="34" charset="0"/>
                        <a:ea typeface="Times New Roman" panose="02020603050405020304" pitchFamily="18" charset="0"/>
                        <a:cs typeface="Arial" panose="020B0604020202020204" pitchFamily="34" charset="0"/>
                      </a:endParaRPr>
                    </a:p>
                  </a:txBody>
                  <a:tcPr/>
                </a:tc>
                <a:tc>
                  <a:txBody>
                    <a:bodyPr/>
                    <a:lstStyle/>
                    <a:p>
                      <a:r>
                        <a:rPr lang="en-ZA" sz="1100" dirty="0"/>
                        <a:t>24 May 2022</a:t>
                      </a:r>
                    </a:p>
                  </a:txBody>
                  <a:tcPr/>
                </a:tc>
                <a:extLst>
                  <a:ext uri="{0D108BD9-81ED-4DB2-BD59-A6C34878D82A}">
                    <a16:rowId xmlns:a16="http://schemas.microsoft.com/office/drawing/2014/main" val="2200478954"/>
                  </a:ext>
                </a:extLst>
              </a:tr>
              <a:tr h="715675">
                <a:tc>
                  <a:txBody>
                    <a:bodyPr/>
                    <a:lstStyle/>
                    <a:p>
                      <a:r>
                        <a:rPr lang="en-ZA" sz="1100" dirty="0">
                          <a:solidFill>
                            <a:schemeClr val="bg1"/>
                          </a:solidFill>
                        </a:rPr>
                        <a:t>Physical Design and Integration</a:t>
                      </a:r>
                    </a:p>
                  </a:txBody>
                  <a:tcPr/>
                </a:tc>
                <a:tc>
                  <a:txBody>
                    <a:bodyPr/>
                    <a:lstStyle/>
                    <a:p>
                      <a:pPr marL="0" lvl="0" indent="0" algn="l">
                        <a:spcAft>
                          <a:spcPts val="0"/>
                        </a:spcAft>
                        <a:buFont typeface="Symbol" panose="05050102010706020507" pitchFamily="18" charset="2"/>
                        <a:buNone/>
                        <a:tabLst>
                          <a:tab pos="228600" algn="l"/>
                        </a:tabLst>
                      </a:pPr>
                      <a:r>
                        <a:rPr lang="en-GB" sz="1100" b="0" dirty="0">
                          <a:effectLst/>
                        </a:rPr>
                        <a:t>- Physical design models</a:t>
                      </a:r>
                      <a:endParaRPr lang="en-ZA" sz="1100" b="1" dirty="0">
                        <a:effectLst/>
                      </a:endParaRPr>
                    </a:p>
                    <a:p>
                      <a:pPr marL="0" lvl="0" indent="0" algn="l">
                        <a:spcAft>
                          <a:spcPts val="0"/>
                        </a:spcAft>
                        <a:buFont typeface="Symbol" panose="05050102010706020507" pitchFamily="18" charset="2"/>
                        <a:buNone/>
                        <a:tabLst>
                          <a:tab pos="228600" algn="l"/>
                        </a:tabLst>
                      </a:pPr>
                      <a:r>
                        <a:rPr lang="en-GB" sz="1100" b="0" dirty="0">
                          <a:effectLst/>
                        </a:rPr>
                        <a:t>- Detail specifications</a:t>
                      </a:r>
                      <a:endParaRPr lang="en-ZA" sz="1100" b="1" dirty="0">
                        <a:effectLst/>
                      </a:endParaRPr>
                    </a:p>
                    <a:p>
                      <a:pPr marL="0" lvl="0" indent="0" algn="l">
                        <a:spcAft>
                          <a:spcPts val="0"/>
                        </a:spcAft>
                        <a:buFont typeface="Symbol" panose="05050102010706020507" pitchFamily="18" charset="2"/>
                        <a:buNone/>
                        <a:tabLst>
                          <a:tab pos="228600" algn="l"/>
                        </a:tabLst>
                      </a:pPr>
                      <a:r>
                        <a:rPr lang="en-GB" sz="1100" b="0" dirty="0">
                          <a:effectLst/>
                        </a:rPr>
                        <a:t>- Prototypes</a:t>
                      </a:r>
                      <a:endParaRPr lang="en-ZA" sz="1100" b="1" dirty="0">
                        <a:effectLst/>
                      </a:endParaRPr>
                    </a:p>
                    <a:p>
                      <a:pPr marL="0" lvl="0" indent="0">
                        <a:lnSpc>
                          <a:spcPct val="115000"/>
                        </a:lnSpc>
                        <a:spcAft>
                          <a:spcPts val="0"/>
                        </a:spcAft>
                        <a:buFont typeface="Symbol" panose="05050102010706020507" pitchFamily="18" charset="2"/>
                        <a:buNone/>
                        <a:tabLst>
                          <a:tab pos="228600" algn="l"/>
                        </a:tabLst>
                      </a:pPr>
                      <a:r>
                        <a:rPr lang="en-GB" sz="1100" dirty="0">
                          <a:effectLst/>
                        </a:rPr>
                        <a:t>- Redesigned business processes</a:t>
                      </a:r>
                      <a:endParaRPr lang="en-ZA" sz="1100" dirty="0">
                        <a:effectLst/>
                      </a:endParaRPr>
                    </a:p>
                  </a:txBody>
                  <a:tcPr/>
                </a:tc>
                <a:tc>
                  <a:txBody>
                    <a:bodyPr/>
                    <a:lstStyle/>
                    <a:p>
                      <a:r>
                        <a:rPr lang="en-ZA" sz="1100" dirty="0"/>
                        <a:t>TBA (To be advised) provisionally concluding after 25 July 2022</a:t>
                      </a:r>
                    </a:p>
                  </a:txBody>
                  <a:tcPr/>
                </a:tc>
                <a:extLst>
                  <a:ext uri="{0D108BD9-81ED-4DB2-BD59-A6C34878D82A}">
                    <a16:rowId xmlns:a16="http://schemas.microsoft.com/office/drawing/2014/main" val="3199816354"/>
                  </a:ext>
                </a:extLst>
              </a:tr>
              <a:tr h="708424">
                <a:tc>
                  <a:txBody>
                    <a:bodyPr/>
                    <a:lstStyle/>
                    <a:p>
                      <a:r>
                        <a:rPr lang="en-ZA" sz="1100" dirty="0">
                          <a:solidFill>
                            <a:schemeClr val="bg1"/>
                          </a:solidFill>
                        </a:rPr>
                        <a:t>Construction and Testing </a:t>
                      </a:r>
                    </a:p>
                  </a:txBody>
                  <a:tcPr/>
                </a:tc>
                <a:tc>
                  <a:txBody>
                    <a:bodyPr/>
                    <a:lstStyle/>
                    <a:p>
                      <a:pPr marL="0" lvl="0" indent="0" algn="l">
                        <a:spcAft>
                          <a:spcPts val="0"/>
                        </a:spcAft>
                        <a:buFont typeface="Symbol" panose="05050102010706020507" pitchFamily="18" charset="2"/>
                        <a:buNone/>
                        <a:tabLst>
                          <a:tab pos="228600" algn="l"/>
                        </a:tabLst>
                      </a:pPr>
                      <a:r>
                        <a:rPr lang="en-GB" sz="1100" b="0" dirty="0">
                          <a:effectLst/>
                          <a:latin typeface="Arial" panose="020B0604020202020204" pitchFamily="34" charset="0"/>
                          <a:ea typeface="Times New Roman" panose="02020603050405020304" pitchFamily="18" charset="0"/>
                          <a:cs typeface="Arial" panose="020B0604020202020204" pitchFamily="34" charset="0"/>
                        </a:rPr>
                        <a:t>- Database</a:t>
                      </a:r>
                      <a:endParaRPr lang="en-ZA" sz="1100" b="1" dirty="0">
                        <a:effectLst/>
                        <a:latin typeface="Arial" panose="020B0604020202020204" pitchFamily="34" charset="0"/>
                        <a:ea typeface="Times New Roman" panose="02020603050405020304" pitchFamily="18" charset="0"/>
                        <a:cs typeface="Arial" panose="020B0604020202020204" pitchFamily="34" charset="0"/>
                      </a:endParaRPr>
                    </a:p>
                    <a:p>
                      <a:pPr marL="0" lvl="0" indent="0" algn="l">
                        <a:spcAft>
                          <a:spcPts val="0"/>
                        </a:spcAft>
                        <a:buFont typeface="Symbol" panose="05050102010706020507" pitchFamily="18" charset="2"/>
                        <a:buNone/>
                        <a:tabLst>
                          <a:tab pos="228600" algn="l"/>
                        </a:tabLst>
                      </a:pPr>
                      <a:r>
                        <a:rPr lang="en-GB" sz="1100" b="0" dirty="0">
                          <a:effectLst/>
                          <a:latin typeface="Arial" panose="020B0604020202020204" pitchFamily="34" charset="0"/>
                          <a:ea typeface="Times New Roman" panose="02020603050405020304" pitchFamily="18" charset="0"/>
                          <a:cs typeface="Arial" panose="020B0604020202020204" pitchFamily="34" charset="0"/>
                        </a:rPr>
                        <a:t>- Custom-built software</a:t>
                      </a:r>
                      <a:endParaRPr lang="en-ZA" sz="1100" b="1" dirty="0">
                        <a:effectLst/>
                        <a:latin typeface="Arial" panose="020B0604020202020204" pitchFamily="34" charset="0"/>
                        <a:ea typeface="Times New Roman" panose="02020603050405020304" pitchFamily="18" charset="0"/>
                        <a:cs typeface="Arial" panose="020B0604020202020204" pitchFamily="34" charset="0"/>
                      </a:endParaRPr>
                    </a:p>
                    <a:p>
                      <a:pPr marL="0" lvl="0" indent="0" algn="l">
                        <a:spcAft>
                          <a:spcPts val="0"/>
                        </a:spcAft>
                        <a:buFont typeface="Symbol" panose="05050102010706020507" pitchFamily="18" charset="2"/>
                        <a:buNone/>
                        <a:tabLst>
                          <a:tab pos="228600" algn="l"/>
                        </a:tabLst>
                      </a:pPr>
                      <a:r>
                        <a:rPr lang="en-GB" sz="1100" b="0" dirty="0">
                          <a:effectLst/>
                          <a:latin typeface="Arial" panose="020B0604020202020204" pitchFamily="34" charset="0"/>
                          <a:ea typeface="Times New Roman" panose="02020603050405020304" pitchFamily="18" charset="0"/>
                          <a:cs typeface="Arial" panose="020B0604020202020204" pitchFamily="34" charset="0"/>
                        </a:rPr>
                        <a:t>- User Interfaces (Windows or Web)</a:t>
                      </a:r>
                      <a:endParaRPr lang="en-ZA" sz="1100" b="1" dirty="0">
                        <a:effectLst/>
                        <a:latin typeface="Arial" panose="020B0604020202020204" pitchFamily="34" charset="0"/>
                        <a:ea typeface="Times New Roman" panose="02020603050405020304" pitchFamily="18" charset="0"/>
                        <a:cs typeface="Arial" panose="020B0604020202020204" pitchFamily="34" charset="0"/>
                      </a:endParaRPr>
                    </a:p>
                    <a:p>
                      <a:pPr marL="0" lvl="0" indent="0" algn="l">
                        <a:spcAft>
                          <a:spcPts val="0"/>
                        </a:spcAft>
                        <a:buFont typeface="Symbol" panose="05050102010706020507" pitchFamily="18" charset="2"/>
                        <a:buNone/>
                        <a:tabLst>
                          <a:tab pos="228600" algn="l"/>
                        </a:tabLst>
                      </a:pPr>
                      <a:r>
                        <a:rPr lang="en-GB" sz="1100" b="0" dirty="0">
                          <a:effectLst/>
                          <a:latin typeface="Arial" panose="020B0604020202020204" pitchFamily="34" charset="0"/>
                          <a:ea typeface="Times New Roman" panose="02020603050405020304" pitchFamily="18" charset="0"/>
                          <a:cs typeface="Arial" panose="020B0604020202020204" pitchFamily="34" charset="0"/>
                        </a:rPr>
                        <a:t>- Test plan</a:t>
                      </a:r>
                      <a:endParaRPr lang="en-ZA" sz="1100" b="1" dirty="0">
                        <a:effectLst/>
                        <a:latin typeface="Arial" panose="020B0604020202020204" pitchFamily="34" charset="0"/>
                        <a:ea typeface="Times New Roman" panose="02020603050405020304" pitchFamily="18"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1100" dirty="0"/>
                        <a:t>TBA (To be advised) provisionally concluding after 25 July 2022</a:t>
                      </a:r>
                    </a:p>
                    <a:p>
                      <a:endParaRPr lang="en-ZA" sz="1100" dirty="0"/>
                    </a:p>
                  </a:txBody>
                  <a:tcPr/>
                </a:tc>
                <a:extLst>
                  <a:ext uri="{0D108BD9-81ED-4DB2-BD59-A6C34878D82A}">
                    <a16:rowId xmlns:a16="http://schemas.microsoft.com/office/drawing/2014/main" val="166392721"/>
                  </a:ext>
                </a:extLst>
              </a:tr>
              <a:tr h="708424">
                <a:tc>
                  <a:txBody>
                    <a:bodyPr/>
                    <a:lstStyle/>
                    <a:p>
                      <a:r>
                        <a:rPr lang="en-ZA" sz="1100" dirty="0">
                          <a:solidFill>
                            <a:schemeClr val="bg1"/>
                          </a:solidFill>
                        </a:rPr>
                        <a:t>Instillation </a:t>
                      </a:r>
                    </a:p>
                  </a:txBody>
                  <a:tcPr/>
                </a:tc>
                <a:tc>
                  <a:txBody>
                    <a:bodyPr/>
                    <a:lstStyle/>
                    <a:p>
                      <a:pPr marL="0" lvl="0" indent="0" algn="l">
                        <a:spcAft>
                          <a:spcPts val="0"/>
                        </a:spcAft>
                        <a:buFont typeface="Symbol" panose="05050102010706020507" pitchFamily="18" charset="2"/>
                        <a:buNone/>
                        <a:tabLst>
                          <a:tab pos="228600" algn="l"/>
                        </a:tabLst>
                      </a:pPr>
                      <a:r>
                        <a:rPr lang="en-GB" sz="1100" b="0" dirty="0">
                          <a:effectLst/>
                          <a:latin typeface="Arial" panose="020B0604020202020204" pitchFamily="34" charset="0"/>
                          <a:ea typeface="Times New Roman" panose="02020603050405020304" pitchFamily="18" charset="0"/>
                          <a:cs typeface="Arial" panose="020B0604020202020204" pitchFamily="34" charset="0"/>
                        </a:rPr>
                        <a:t>- An operational system</a:t>
                      </a:r>
                      <a:endParaRPr lang="en-ZA" sz="1100" b="1" dirty="0">
                        <a:effectLst/>
                        <a:latin typeface="Arial" panose="020B0604020202020204" pitchFamily="34" charset="0"/>
                        <a:ea typeface="Times New Roman" panose="02020603050405020304" pitchFamily="18" charset="0"/>
                        <a:cs typeface="Arial" panose="020B0604020202020204" pitchFamily="34" charset="0"/>
                      </a:endParaRPr>
                    </a:p>
                    <a:p>
                      <a:pPr marL="0" lvl="0" indent="0" algn="l">
                        <a:spcAft>
                          <a:spcPts val="0"/>
                        </a:spcAft>
                        <a:buFont typeface="Symbol" panose="05050102010706020507" pitchFamily="18" charset="2"/>
                        <a:buNone/>
                        <a:tabLst>
                          <a:tab pos="228600" algn="l"/>
                        </a:tabLst>
                      </a:pPr>
                      <a:r>
                        <a:rPr lang="en-GB" sz="1100" b="0" dirty="0">
                          <a:effectLst/>
                          <a:latin typeface="Arial" panose="020B0604020202020204" pitchFamily="34" charset="0"/>
                          <a:ea typeface="Times New Roman" panose="02020603050405020304" pitchFamily="18" charset="0"/>
                          <a:cs typeface="Arial" panose="020B0604020202020204" pitchFamily="34" charset="0"/>
                        </a:rPr>
                        <a:t>- Operation manual</a:t>
                      </a:r>
                      <a:endParaRPr lang="en-ZA" sz="1100" b="1" dirty="0">
                        <a:effectLst/>
                        <a:latin typeface="Arial" panose="020B0604020202020204" pitchFamily="34" charset="0"/>
                        <a:ea typeface="Times New Roman" panose="02020603050405020304" pitchFamily="18" charset="0"/>
                        <a:cs typeface="Arial" panose="020B0604020202020204" pitchFamily="34" charset="0"/>
                      </a:endParaRPr>
                    </a:p>
                    <a:p>
                      <a:pPr marL="0" lvl="0" indent="0" algn="l">
                        <a:spcAft>
                          <a:spcPts val="0"/>
                        </a:spcAft>
                        <a:buFont typeface="Symbol" panose="05050102010706020507" pitchFamily="18" charset="2"/>
                        <a:buNone/>
                        <a:tabLst>
                          <a:tab pos="228600" algn="l"/>
                        </a:tabLst>
                      </a:pPr>
                      <a:r>
                        <a:rPr lang="en-GB" sz="1100" b="0" dirty="0">
                          <a:effectLst/>
                          <a:latin typeface="Arial" panose="020B0604020202020204" pitchFamily="34" charset="0"/>
                          <a:ea typeface="Times New Roman" panose="02020603050405020304" pitchFamily="18" charset="0"/>
                          <a:cs typeface="Arial" panose="020B0604020202020204" pitchFamily="34" charset="0"/>
                        </a:rPr>
                        <a:t>- Documented quality review</a:t>
                      </a:r>
                      <a:endParaRPr lang="en-ZA" sz="1100" b="1" dirty="0">
                        <a:effectLst/>
                        <a:latin typeface="Arial" panose="020B0604020202020204" pitchFamily="34" charset="0"/>
                        <a:ea typeface="Times New Roman" panose="02020603050405020304" pitchFamily="18" charset="0"/>
                        <a:cs typeface="Arial" panose="020B0604020202020204" pitchFamily="34" charset="0"/>
                      </a:endParaRPr>
                    </a:p>
                    <a:p>
                      <a:pPr marL="0" lvl="0" indent="0" algn="l">
                        <a:spcAft>
                          <a:spcPts val="0"/>
                        </a:spcAft>
                        <a:buFont typeface="Symbol" panose="05050102010706020507" pitchFamily="18" charset="2"/>
                        <a:buNone/>
                        <a:tabLst>
                          <a:tab pos="228600" algn="l"/>
                        </a:tabLst>
                      </a:pPr>
                      <a:r>
                        <a:rPr lang="en-GB" sz="1100" b="0" dirty="0">
                          <a:effectLst/>
                          <a:latin typeface="Arial" panose="020B0604020202020204" pitchFamily="34" charset="0"/>
                          <a:ea typeface="Times New Roman" panose="02020603050405020304" pitchFamily="18" charset="0"/>
                          <a:cs typeface="Arial" panose="020B0604020202020204" pitchFamily="34" charset="0"/>
                        </a:rPr>
                        <a:t>- Updated logical and physical system models</a:t>
                      </a:r>
                      <a:endParaRPr lang="en-ZA" sz="1100" b="1" dirty="0">
                        <a:effectLst/>
                        <a:latin typeface="Arial" panose="020B0604020202020204" pitchFamily="34" charset="0"/>
                        <a:ea typeface="Times New Roman" panose="02020603050405020304" pitchFamily="18"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1100" dirty="0"/>
                        <a:t>TBA (To be advised) provisionally concluding after 25 July 2022</a:t>
                      </a:r>
                    </a:p>
                    <a:p>
                      <a:endParaRPr lang="en-ZA" sz="1100" dirty="0"/>
                    </a:p>
                  </a:txBody>
                  <a:tcPr/>
                </a:tc>
                <a:extLst>
                  <a:ext uri="{0D108BD9-81ED-4DB2-BD59-A6C34878D82A}">
                    <a16:rowId xmlns:a16="http://schemas.microsoft.com/office/drawing/2014/main" val="3083220683"/>
                  </a:ext>
                </a:extLst>
              </a:tr>
            </a:tbl>
          </a:graphicData>
        </a:graphic>
      </p:graphicFrame>
    </p:spTree>
    <p:extLst>
      <p:ext uri="{BB962C8B-B14F-4D97-AF65-F5344CB8AC3E}">
        <p14:creationId xmlns:p14="http://schemas.microsoft.com/office/powerpoint/2010/main" val="55551394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B96CC85-5758-41C0-8EFD-737AFB6912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710EE66-8707-456F-8F2E-091D581CB03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0BEB954-4024-4CCF-A9D6-4C00FDC028D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TM04033937[[fn=Vapor Trail]]</Template>
  <TotalTime>128</TotalTime>
  <Words>933</Words>
  <Application>Microsoft Office PowerPoint</Application>
  <PresentationFormat>Widescreen</PresentationFormat>
  <Paragraphs>123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Symbol</vt:lpstr>
      <vt:lpstr>Vapor Trail</vt:lpstr>
      <vt:lpstr>Proposal For the Complex information system development project</vt:lpstr>
      <vt:lpstr>Table Of content</vt:lpstr>
      <vt:lpstr>1. Background</vt:lpstr>
      <vt:lpstr>2. Problem statement</vt:lpstr>
      <vt:lpstr>3. Constraints</vt:lpstr>
      <vt:lpstr>4. Scope definition</vt:lpstr>
      <vt:lpstr>5. Goals of the project </vt:lpstr>
      <vt:lpstr>6. Opportunities to improve</vt:lpstr>
      <vt:lpstr>7. Schedule</vt:lpstr>
      <vt:lpstr>8. Budget</vt:lpstr>
      <vt:lpstr>8. BUDGET (CONTINUE)</vt:lpstr>
      <vt:lpstr>8. Budget (Final)</vt:lpstr>
      <vt:lpstr>9. Internal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Regan Williamson</dc:creator>
  <cp:lastModifiedBy>Regan Williamson</cp:lastModifiedBy>
  <cp:revision>1</cp:revision>
  <dcterms:created xsi:type="dcterms:W3CDTF">2022-03-14T10:48:45Z</dcterms:created>
  <dcterms:modified xsi:type="dcterms:W3CDTF">2022-04-15T13:18:28Z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