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48"/>
  </p:notesMasterIdLst>
  <p:sldIdLst>
    <p:sldId id="256" r:id="rId5"/>
    <p:sldId id="257" r:id="rId6"/>
    <p:sldId id="258" r:id="rId7"/>
    <p:sldId id="269" r:id="rId8"/>
    <p:sldId id="270" r:id="rId9"/>
    <p:sldId id="271" r:id="rId10"/>
    <p:sldId id="259" r:id="rId11"/>
    <p:sldId id="260" r:id="rId12"/>
    <p:sldId id="272" r:id="rId13"/>
    <p:sldId id="273" r:id="rId14"/>
    <p:sldId id="262" r:id="rId15"/>
    <p:sldId id="277" r:id="rId16"/>
    <p:sldId id="292" r:id="rId17"/>
    <p:sldId id="261" r:id="rId18"/>
    <p:sldId id="276" r:id="rId19"/>
    <p:sldId id="263" r:id="rId20"/>
    <p:sldId id="278" r:id="rId21"/>
    <p:sldId id="279" r:id="rId22"/>
    <p:sldId id="280" r:id="rId23"/>
    <p:sldId id="281" r:id="rId24"/>
    <p:sldId id="282" r:id="rId25"/>
    <p:sldId id="264" r:id="rId26"/>
    <p:sldId id="293" r:id="rId27"/>
    <p:sldId id="294" r:id="rId28"/>
    <p:sldId id="295" r:id="rId29"/>
    <p:sldId id="296" r:id="rId30"/>
    <p:sldId id="298" r:id="rId31"/>
    <p:sldId id="297" r:id="rId32"/>
    <p:sldId id="265" r:id="rId33"/>
    <p:sldId id="299" r:id="rId34"/>
    <p:sldId id="267" r:id="rId35"/>
    <p:sldId id="266" r:id="rId36"/>
    <p:sldId id="283" r:id="rId37"/>
    <p:sldId id="284" r:id="rId38"/>
    <p:sldId id="285" r:id="rId39"/>
    <p:sldId id="286" r:id="rId40"/>
    <p:sldId id="288" r:id="rId41"/>
    <p:sldId id="287" r:id="rId42"/>
    <p:sldId id="289" r:id="rId43"/>
    <p:sldId id="290" r:id="rId44"/>
    <p:sldId id="291" r:id="rId45"/>
    <p:sldId id="274" r:id="rId46"/>
    <p:sldId id="275"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2A9B55C-3D17-4469-98D6-2DCD92B664D9}">
          <p14:sldIdLst>
            <p14:sldId id="256"/>
            <p14:sldId id="257"/>
            <p14:sldId id="258"/>
            <p14:sldId id="269"/>
            <p14:sldId id="270"/>
            <p14:sldId id="271"/>
            <p14:sldId id="259"/>
            <p14:sldId id="260"/>
            <p14:sldId id="272"/>
            <p14:sldId id="273"/>
            <p14:sldId id="262"/>
            <p14:sldId id="277"/>
            <p14:sldId id="292"/>
            <p14:sldId id="261"/>
            <p14:sldId id="276"/>
            <p14:sldId id="263"/>
            <p14:sldId id="278"/>
            <p14:sldId id="279"/>
            <p14:sldId id="280"/>
            <p14:sldId id="281"/>
            <p14:sldId id="282"/>
            <p14:sldId id="264"/>
            <p14:sldId id="293"/>
            <p14:sldId id="294"/>
            <p14:sldId id="295"/>
            <p14:sldId id="296"/>
            <p14:sldId id="298"/>
            <p14:sldId id="297"/>
            <p14:sldId id="265"/>
            <p14:sldId id="299"/>
            <p14:sldId id="267"/>
            <p14:sldId id="266"/>
            <p14:sldId id="283"/>
            <p14:sldId id="284"/>
            <p14:sldId id="285"/>
            <p14:sldId id="286"/>
            <p14:sldId id="288"/>
            <p14:sldId id="287"/>
            <p14:sldId id="289"/>
            <p14:sldId id="290"/>
            <p14:sldId id="291"/>
            <p14:sldId id="274"/>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72E8A4-470E-49C2-910F-A20203C27923}" v="213" dt="2022-04-19T20:49:11.9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gan Williamson" userId="e5a219bf7aac7131" providerId="LiveId" clId="{F272E8A4-470E-49C2-910F-A20203C27923}"/>
    <pc:docChg chg="undo redo custSel addSld delSld modSld sldOrd addSection delSection">
      <pc:chgData name="Regan Williamson" userId="e5a219bf7aac7131" providerId="LiveId" clId="{F272E8A4-470E-49C2-910F-A20203C27923}" dt="2022-04-19T20:59:19.243" v="2674" actId="20577"/>
      <pc:docMkLst>
        <pc:docMk/>
      </pc:docMkLst>
      <pc:sldChg chg="modSp mod">
        <pc:chgData name="Regan Williamson" userId="e5a219bf7aac7131" providerId="LiveId" clId="{F272E8A4-470E-49C2-910F-A20203C27923}" dt="2022-04-18T16:41:55.411" v="138" actId="20577"/>
        <pc:sldMkLst>
          <pc:docMk/>
          <pc:sldMk cId="3754664940" sldId="256"/>
        </pc:sldMkLst>
        <pc:spChg chg="mod">
          <ac:chgData name="Regan Williamson" userId="e5a219bf7aac7131" providerId="LiveId" clId="{F272E8A4-470E-49C2-910F-A20203C27923}" dt="2022-04-18T16:39:31.441" v="54" actId="20577"/>
          <ac:spMkLst>
            <pc:docMk/>
            <pc:sldMk cId="3754664940" sldId="256"/>
            <ac:spMk id="2" creationId="{8DE5CD8D-E704-46A1-BC3E-9A644A9FFD4E}"/>
          </ac:spMkLst>
        </pc:spChg>
        <pc:spChg chg="mod">
          <ac:chgData name="Regan Williamson" userId="e5a219bf7aac7131" providerId="LiveId" clId="{F272E8A4-470E-49C2-910F-A20203C27923}" dt="2022-04-18T16:41:55.411" v="138" actId="20577"/>
          <ac:spMkLst>
            <pc:docMk/>
            <pc:sldMk cId="3754664940" sldId="256"/>
            <ac:spMk id="3" creationId="{E309A740-48C5-4AE5-879B-F567D3D7ACDC}"/>
          </ac:spMkLst>
        </pc:spChg>
      </pc:sldChg>
      <pc:sldChg chg="modSp mod">
        <pc:chgData name="Regan Williamson" userId="e5a219bf7aac7131" providerId="LiveId" clId="{F272E8A4-470E-49C2-910F-A20203C27923}" dt="2022-04-18T17:15:20.301" v="463" actId="113"/>
        <pc:sldMkLst>
          <pc:docMk/>
          <pc:sldMk cId="2194233190" sldId="257"/>
        </pc:sldMkLst>
        <pc:spChg chg="mod">
          <ac:chgData name="Regan Williamson" userId="e5a219bf7aac7131" providerId="LiveId" clId="{F272E8A4-470E-49C2-910F-A20203C27923}" dt="2022-04-18T16:46:01.435" v="194" actId="14100"/>
          <ac:spMkLst>
            <pc:docMk/>
            <pc:sldMk cId="2194233190" sldId="257"/>
            <ac:spMk id="2" creationId="{A389EA88-8D83-4F3F-A4C1-4B16E2377F9E}"/>
          </ac:spMkLst>
        </pc:spChg>
        <pc:spChg chg="mod">
          <ac:chgData name="Regan Williamson" userId="e5a219bf7aac7131" providerId="LiveId" clId="{F272E8A4-470E-49C2-910F-A20203C27923}" dt="2022-04-18T17:15:20.301" v="463" actId="113"/>
          <ac:spMkLst>
            <pc:docMk/>
            <pc:sldMk cId="2194233190" sldId="257"/>
            <ac:spMk id="3" creationId="{9F541FAF-730D-47FE-9638-C05616C31320}"/>
          </ac:spMkLst>
        </pc:spChg>
      </pc:sldChg>
      <pc:sldChg chg="addSp delSp modSp mod">
        <pc:chgData name="Regan Williamson" userId="e5a219bf7aac7131" providerId="LiveId" clId="{F272E8A4-470E-49C2-910F-A20203C27923}" dt="2022-04-18T16:50:17.173" v="283" actId="14100"/>
        <pc:sldMkLst>
          <pc:docMk/>
          <pc:sldMk cId="963629473" sldId="258"/>
        </pc:sldMkLst>
        <pc:spChg chg="mod">
          <ac:chgData name="Regan Williamson" userId="e5a219bf7aac7131" providerId="LiveId" clId="{F272E8A4-470E-49C2-910F-A20203C27923}" dt="2022-04-18T16:46:41.262" v="210" actId="20577"/>
          <ac:spMkLst>
            <pc:docMk/>
            <pc:sldMk cId="963629473" sldId="258"/>
            <ac:spMk id="2" creationId="{D522CF3E-C896-4131-B7D1-16F255498269}"/>
          </ac:spMkLst>
        </pc:spChg>
        <pc:spChg chg="del">
          <ac:chgData name="Regan Williamson" userId="e5a219bf7aac7131" providerId="LiveId" clId="{F272E8A4-470E-49C2-910F-A20203C27923}" dt="2022-04-18T16:47:02.940" v="211" actId="478"/>
          <ac:spMkLst>
            <pc:docMk/>
            <pc:sldMk cId="963629473" sldId="258"/>
            <ac:spMk id="3" creationId="{0873A726-8973-4856-BACD-35B9558C96BF}"/>
          </ac:spMkLst>
        </pc:spChg>
        <pc:spChg chg="add del mod">
          <ac:chgData name="Regan Williamson" userId="e5a219bf7aac7131" providerId="LiveId" clId="{F272E8A4-470E-49C2-910F-A20203C27923}" dt="2022-04-18T16:47:19.458" v="212" actId="931"/>
          <ac:spMkLst>
            <pc:docMk/>
            <pc:sldMk cId="963629473" sldId="258"/>
            <ac:spMk id="5" creationId="{5B787C5C-30C9-42C4-AF44-287D2AB2685B}"/>
          </ac:spMkLst>
        </pc:spChg>
        <pc:picChg chg="add mod">
          <ac:chgData name="Regan Williamson" userId="e5a219bf7aac7131" providerId="LiveId" clId="{F272E8A4-470E-49C2-910F-A20203C27923}" dt="2022-04-18T16:50:17.173" v="283" actId="14100"/>
          <ac:picMkLst>
            <pc:docMk/>
            <pc:sldMk cId="963629473" sldId="258"/>
            <ac:picMk id="7" creationId="{44083EBA-A4A8-4BC3-870E-3C958FA8276B}"/>
          </ac:picMkLst>
        </pc:picChg>
      </pc:sldChg>
      <pc:sldChg chg="addSp delSp modSp mod">
        <pc:chgData name="Regan Williamson" userId="e5a219bf7aac7131" providerId="LiveId" clId="{F272E8A4-470E-49C2-910F-A20203C27923}" dt="2022-04-19T20:59:19.243" v="2674" actId="20577"/>
        <pc:sldMkLst>
          <pc:docMk/>
          <pc:sldMk cId="3412988940" sldId="259"/>
        </pc:sldMkLst>
        <pc:spChg chg="mod">
          <ac:chgData name="Regan Williamson" userId="e5a219bf7aac7131" providerId="LiveId" clId="{F272E8A4-470E-49C2-910F-A20203C27923}" dt="2022-04-19T18:33:32.465" v="1827" actId="1076"/>
          <ac:spMkLst>
            <pc:docMk/>
            <pc:sldMk cId="3412988940" sldId="259"/>
            <ac:spMk id="2" creationId="{1DED8B77-745A-41DC-9154-B3A7D56E666F}"/>
          </ac:spMkLst>
        </pc:spChg>
        <pc:spChg chg="mod">
          <ac:chgData name="Regan Williamson" userId="e5a219bf7aac7131" providerId="LiveId" clId="{F272E8A4-470E-49C2-910F-A20203C27923}" dt="2022-04-19T20:59:19.243" v="2674" actId="20577"/>
          <ac:spMkLst>
            <pc:docMk/>
            <pc:sldMk cId="3412988940" sldId="259"/>
            <ac:spMk id="3" creationId="{B5C32803-4FA2-4AC0-8082-6BD9185CD19E}"/>
          </ac:spMkLst>
        </pc:spChg>
        <pc:spChg chg="add del mod">
          <ac:chgData name="Regan Williamson" userId="e5a219bf7aac7131" providerId="LiveId" clId="{F272E8A4-470E-49C2-910F-A20203C27923}" dt="2022-04-18T16:52:24.612" v="317" actId="767"/>
          <ac:spMkLst>
            <pc:docMk/>
            <pc:sldMk cId="3412988940" sldId="259"/>
            <ac:spMk id="4" creationId="{2C3D7F8F-0236-4ACD-88BE-47C4D2C738E2}"/>
          </ac:spMkLst>
        </pc:spChg>
      </pc:sldChg>
      <pc:sldChg chg="addSp delSp modSp mod setBg">
        <pc:chgData name="Regan Williamson" userId="e5a219bf7aac7131" providerId="LiveId" clId="{F272E8A4-470E-49C2-910F-A20203C27923}" dt="2022-04-19T17:53:07.726" v="1713" actId="26606"/>
        <pc:sldMkLst>
          <pc:docMk/>
          <pc:sldMk cId="930505658" sldId="260"/>
        </pc:sldMkLst>
        <pc:spChg chg="mod">
          <ac:chgData name="Regan Williamson" userId="e5a219bf7aac7131" providerId="LiveId" clId="{F272E8A4-470E-49C2-910F-A20203C27923}" dt="2022-04-19T17:53:07.726" v="1713" actId="26606"/>
          <ac:spMkLst>
            <pc:docMk/>
            <pc:sldMk cId="930505658" sldId="260"/>
            <ac:spMk id="2" creationId="{CC5AECE4-F5B5-4A4E-88E2-17A7A99C5AD2}"/>
          </ac:spMkLst>
        </pc:spChg>
        <pc:spChg chg="mod">
          <ac:chgData name="Regan Williamson" userId="e5a219bf7aac7131" providerId="LiveId" clId="{F272E8A4-470E-49C2-910F-A20203C27923}" dt="2022-04-19T17:53:07.726" v="1713" actId="26606"/>
          <ac:spMkLst>
            <pc:docMk/>
            <pc:sldMk cId="930505658" sldId="260"/>
            <ac:spMk id="3" creationId="{B429C564-DC67-467D-B2C7-AF8552E9D6D5}"/>
          </ac:spMkLst>
        </pc:spChg>
        <pc:spChg chg="add del">
          <ac:chgData name="Regan Williamson" userId="e5a219bf7aac7131" providerId="LiveId" clId="{F272E8A4-470E-49C2-910F-A20203C27923}" dt="2022-04-19T17:53:07.726" v="1713" actId="26606"/>
          <ac:spMkLst>
            <pc:docMk/>
            <pc:sldMk cId="930505658" sldId="260"/>
            <ac:spMk id="8" creationId="{26A3F16E-CC60-4737-8CBB-9568A351D30B}"/>
          </ac:spMkLst>
        </pc:spChg>
        <pc:spChg chg="add del">
          <ac:chgData name="Regan Williamson" userId="e5a219bf7aac7131" providerId="LiveId" clId="{F272E8A4-470E-49C2-910F-A20203C27923}" dt="2022-04-19T17:53:07.726" v="1713" actId="26606"/>
          <ac:spMkLst>
            <pc:docMk/>
            <pc:sldMk cId="930505658" sldId="260"/>
            <ac:spMk id="10" creationId="{C0DABE73-66EA-42B0-AB0A-9FB1C0AD7AEB}"/>
          </ac:spMkLst>
        </pc:spChg>
        <pc:picChg chg="add del">
          <ac:chgData name="Regan Williamson" userId="e5a219bf7aac7131" providerId="LiveId" clId="{F272E8A4-470E-49C2-910F-A20203C27923}" dt="2022-04-19T17:53:07.726" v="1713" actId="26606"/>
          <ac:picMkLst>
            <pc:docMk/>
            <pc:sldMk cId="930505658" sldId="260"/>
            <ac:picMk id="12" creationId="{336C8DBA-D7B5-4A9A-845B-43FBEA62A99F}"/>
          </ac:picMkLst>
        </pc:picChg>
      </pc:sldChg>
      <pc:sldChg chg="addSp delSp modSp mod ord setBg">
        <pc:chgData name="Regan Williamson" userId="e5a219bf7aac7131" providerId="LiveId" clId="{F272E8A4-470E-49C2-910F-A20203C27923}" dt="2022-04-19T17:53:17.840" v="1714" actId="26606"/>
        <pc:sldMkLst>
          <pc:docMk/>
          <pc:sldMk cId="2433387184" sldId="261"/>
        </pc:sldMkLst>
        <pc:spChg chg="mod">
          <ac:chgData name="Regan Williamson" userId="e5a219bf7aac7131" providerId="LiveId" clId="{F272E8A4-470E-49C2-910F-A20203C27923}" dt="2022-04-19T17:53:17.840" v="1714" actId="26606"/>
          <ac:spMkLst>
            <pc:docMk/>
            <pc:sldMk cId="2433387184" sldId="261"/>
            <ac:spMk id="2" creationId="{CC3D34EA-ED63-478D-87D9-0ACA73BB47EB}"/>
          </ac:spMkLst>
        </pc:spChg>
        <pc:spChg chg="add del mod">
          <ac:chgData name="Regan Williamson" userId="e5a219bf7aac7131" providerId="LiveId" clId="{F272E8A4-470E-49C2-910F-A20203C27923}" dt="2022-04-19T14:32:46.695" v="1625"/>
          <ac:spMkLst>
            <pc:docMk/>
            <pc:sldMk cId="2433387184" sldId="261"/>
            <ac:spMk id="3" creationId="{7EBC2003-55CB-4AD8-A7F1-935C2C8736F9}"/>
          </ac:spMkLst>
        </pc:spChg>
        <pc:spChg chg="add del mod">
          <ac:chgData name="Regan Williamson" userId="e5a219bf7aac7131" providerId="LiveId" clId="{F272E8A4-470E-49C2-910F-A20203C27923}" dt="2022-04-19T14:31:46.076" v="1615"/>
          <ac:spMkLst>
            <pc:docMk/>
            <pc:sldMk cId="2433387184" sldId="261"/>
            <ac:spMk id="5" creationId="{BC0F3BE9-D8F5-46C9-B520-955C39602C23}"/>
          </ac:spMkLst>
        </pc:spChg>
        <pc:spChg chg="add del mod">
          <ac:chgData name="Regan Williamson" userId="e5a219bf7aac7131" providerId="LiveId" clId="{F272E8A4-470E-49C2-910F-A20203C27923}" dt="2022-04-19T14:32:32.502" v="1624"/>
          <ac:spMkLst>
            <pc:docMk/>
            <pc:sldMk cId="2433387184" sldId="261"/>
            <ac:spMk id="7" creationId="{3DE2F085-1DD2-42EF-9FAB-C21F526E9067}"/>
          </ac:spMkLst>
        </pc:spChg>
        <pc:spChg chg="add mod">
          <ac:chgData name="Regan Williamson" userId="e5a219bf7aac7131" providerId="LiveId" clId="{F272E8A4-470E-49C2-910F-A20203C27923}" dt="2022-04-19T17:53:17.840" v="1714" actId="26606"/>
          <ac:spMkLst>
            <pc:docMk/>
            <pc:sldMk cId="2433387184" sldId="261"/>
            <ac:spMk id="9" creationId="{BCD39694-6F5B-4A05-9004-7B0B0872CADE}"/>
          </ac:spMkLst>
        </pc:spChg>
        <pc:graphicFrameChg chg="add del mod">
          <ac:chgData name="Regan Williamson" userId="e5a219bf7aac7131" providerId="LiveId" clId="{F272E8A4-470E-49C2-910F-A20203C27923}" dt="2022-04-19T14:31:46.076" v="1615"/>
          <ac:graphicFrameMkLst>
            <pc:docMk/>
            <pc:sldMk cId="2433387184" sldId="261"/>
            <ac:graphicFrameMk id="4" creationId="{D933000B-5092-4F24-BDBA-7E1C82A7BFDD}"/>
          </ac:graphicFrameMkLst>
        </pc:graphicFrameChg>
        <pc:graphicFrameChg chg="add del mod modGraphic">
          <ac:chgData name="Regan Williamson" userId="e5a219bf7aac7131" providerId="LiveId" clId="{F272E8A4-470E-49C2-910F-A20203C27923}" dt="2022-04-19T14:32:32.502" v="1624"/>
          <ac:graphicFrameMkLst>
            <pc:docMk/>
            <pc:sldMk cId="2433387184" sldId="261"/>
            <ac:graphicFrameMk id="6" creationId="{FA4AB13E-4E10-43F9-BADB-0F5C409850DE}"/>
          </ac:graphicFrameMkLst>
        </pc:graphicFrameChg>
        <pc:graphicFrameChg chg="add mod ord modGraphic">
          <ac:chgData name="Regan Williamson" userId="e5a219bf7aac7131" providerId="LiveId" clId="{F272E8A4-470E-49C2-910F-A20203C27923}" dt="2022-04-19T17:53:17.840" v="1714" actId="26606"/>
          <ac:graphicFrameMkLst>
            <pc:docMk/>
            <pc:sldMk cId="2433387184" sldId="261"/>
            <ac:graphicFrameMk id="8" creationId="{20183B09-65E2-4389-AFBC-6B2505A8D00F}"/>
          </ac:graphicFrameMkLst>
        </pc:graphicFrameChg>
      </pc:sldChg>
      <pc:sldChg chg="addSp delSp modSp mod setBg">
        <pc:chgData name="Regan Williamson" userId="e5a219bf7aac7131" providerId="LiveId" clId="{F272E8A4-470E-49C2-910F-A20203C27923}" dt="2022-04-19T17:52:29.904" v="1711" actId="26606"/>
        <pc:sldMkLst>
          <pc:docMk/>
          <pc:sldMk cId="3055241826" sldId="262"/>
        </pc:sldMkLst>
        <pc:spChg chg="mod">
          <ac:chgData name="Regan Williamson" userId="e5a219bf7aac7131" providerId="LiveId" clId="{F272E8A4-470E-49C2-910F-A20203C27923}" dt="2022-04-19T17:52:29.904" v="1711" actId="26606"/>
          <ac:spMkLst>
            <pc:docMk/>
            <pc:sldMk cId="3055241826" sldId="262"/>
            <ac:spMk id="2" creationId="{E94FECA4-0A23-4926-95F2-FDD1EAFFEA97}"/>
          </ac:spMkLst>
        </pc:spChg>
        <pc:spChg chg="del mod">
          <ac:chgData name="Regan Williamson" userId="e5a219bf7aac7131" providerId="LiveId" clId="{F272E8A4-470E-49C2-910F-A20203C27923}" dt="2022-04-19T14:50:35.674" v="1689"/>
          <ac:spMkLst>
            <pc:docMk/>
            <pc:sldMk cId="3055241826" sldId="262"/>
            <ac:spMk id="3" creationId="{021A5226-8877-4466-AEAE-87E4554EBA0C}"/>
          </ac:spMkLst>
        </pc:spChg>
        <pc:spChg chg="add del mod">
          <ac:chgData name="Regan Williamson" userId="e5a219bf7aac7131" providerId="LiveId" clId="{F272E8A4-470E-49C2-910F-A20203C27923}" dt="2022-04-19T17:52:16.346" v="1710"/>
          <ac:spMkLst>
            <pc:docMk/>
            <pc:sldMk cId="3055241826" sldId="262"/>
            <ac:spMk id="5" creationId="{911C6E2B-C1D0-40FC-B596-C17A4D939F18}"/>
          </ac:spMkLst>
        </pc:spChg>
        <pc:graphicFrameChg chg="add del mod modGraphic">
          <ac:chgData name="Regan Williamson" userId="e5a219bf7aac7131" providerId="LiveId" clId="{F272E8A4-470E-49C2-910F-A20203C27923}" dt="2022-04-19T17:51:59.581" v="1708" actId="21"/>
          <ac:graphicFrameMkLst>
            <pc:docMk/>
            <pc:sldMk cId="3055241826" sldId="262"/>
            <ac:graphicFrameMk id="4" creationId="{DD2FB934-CE1A-47F8-A9A8-0A0B18EB8E81}"/>
          </ac:graphicFrameMkLst>
        </pc:graphicFrameChg>
        <pc:graphicFrameChg chg="add mod modGraphic">
          <ac:chgData name="Regan Williamson" userId="e5a219bf7aac7131" providerId="LiveId" clId="{F272E8A4-470E-49C2-910F-A20203C27923}" dt="2022-04-19T17:52:29.904" v="1711" actId="26606"/>
          <ac:graphicFrameMkLst>
            <pc:docMk/>
            <pc:sldMk cId="3055241826" sldId="262"/>
            <ac:graphicFrameMk id="6" creationId="{75FA55A7-D7BE-475D-BD3A-B1045CE5694D}"/>
          </ac:graphicFrameMkLst>
        </pc:graphicFrameChg>
      </pc:sldChg>
      <pc:sldChg chg="addSp delSp modSp mod">
        <pc:chgData name="Regan Williamson" userId="e5a219bf7aac7131" providerId="LiveId" clId="{F272E8A4-470E-49C2-910F-A20203C27923}" dt="2022-04-19T18:29:08.627" v="1783" actId="14100"/>
        <pc:sldMkLst>
          <pc:docMk/>
          <pc:sldMk cId="1227216289" sldId="263"/>
        </pc:sldMkLst>
        <pc:spChg chg="mod">
          <ac:chgData name="Regan Williamson" userId="e5a219bf7aac7131" providerId="LiveId" clId="{F272E8A4-470E-49C2-910F-A20203C27923}" dt="2022-04-19T18:21:22.554" v="1729" actId="14100"/>
          <ac:spMkLst>
            <pc:docMk/>
            <pc:sldMk cId="1227216289" sldId="263"/>
            <ac:spMk id="2" creationId="{72A94514-A5E0-490A-9748-26475DB2FD89}"/>
          </ac:spMkLst>
        </pc:spChg>
        <pc:spChg chg="del mod">
          <ac:chgData name="Regan Williamson" userId="e5a219bf7aac7131" providerId="LiveId" clId="{F272E8A4-470E-49C2-910F-A20203C27923}" dt="2022-04-19T18:20:36.645" v="1725"/>
          <ac:spMkLst>
            <pc:docMk/>
            <pc:sldMk cId="1227216289" sldId="263"/>
            <ac:spMk id="3" creationId="{34DF82F4-4937-4394-A389-4D6634121AA4}"/>
          </ac:spMkLst>
        </pc:spChg>
        <pc:spChg chg="add">
          <ac:chgData name="Regan Williamson" userId="e5a219bf7aac7131" providerId="LiveId" clId="{F272E8A4-470E-49C2-910F-A20203C27923}" dt="2022-04-19T18:20:36.645" v="1725"/>
          <ac:spMkLst>
            <pc:docMk/>
            <pc:sldMk cId="1227216289" sldId="263"/>
            <ac:spMk id="5" creationId="{455C729D-CEEE-4514-A797-9242A0466DBB}"/>
          </ac:spMkLst>
        </pc:spChg>
        <pc:spChg chg="add del mod">
          <ac:chgData name="Regan Williamson" userId="e5a219bf7aac7131" providerId="LiveId" clId="{F272E8A4-470E-49C2-910F-A20203C27923}" dt="2022-04-19T18:22:25.885" v="1734"/>
          <ac:spMkLst>
            <pc:docMk/>
            <pc:sldMk cId="1227216289" sldId="263"/>
            <ac:spMk id="7" creationId="{DA487060-5CC3-4B08-B12C-E58C24B9C0F9}"/>
          </ac:spMkLst>
        </pc:spChg>
        <pc:spChg chg="add">
          <ac:chgData name="Regan Williamson" userId="e5a219bf7aac7131" providerId="LiveId" clId="{F272E8A4-470E-49C2-910F-A20203C27923}" dt="2022-04-19T18:22:25.885" v="1734"/>
          <ac:spMkLst>
            <pc:docMk/>
            <pc:sldMk cId="1227216289" sldId="263"/>
            <ac:spMk id="9" creationId="{E97BDEA1-3966-46B1-A070-0939D63B2DC1}"/>
          </ac:spMkLst>
        </pc:spChg>
        <pc:graphicFrameChg chg="add del mod modGraphic">
          <ac:chgData name="Regan Williamson" userId="e5a219bf7aac7131" providerId="LiveId" clId="{F272E8A4-470E-49C2-910F-A20203C27923}" dt="2022-04-19T18:21:39.372" v="1733" actId="21"/>
          <ac:graphicFrameMkLst>
            <pc:docMk/>
            <pc:sldMk cId="1227216289" sldId="263"/>
            <ac:graphicFrameMk id="4" creationId="{09A0A255-6D15-4ECA-B65A-C6240BF6C239}"/>
          </ac:graphicFrameMkLst>
        </pc:graphicFrameChg>
        <pc:graphicFrameChg chg="add mod modGraphic">
          <ac:chgData name="Regan Williamson" userId="e5a219bf7aac7131" providerId="LiveId" clId="{F272E8A4-470E-49C2-910F-A20203C27923}" dt="2022-04-19T18:29:08.627" v="1783" actId="14100"/>
          <ac:graphicFrameMkLst>
            <pc:docMk/>
            <pc:sldMk cId="1227216289" sldId="263"/>
            <ac:graphicFrameMk id="8" creationId="{4FE40F22-E891-465C-BC4B-FAA5D0450BA2}"/>
          </ac:graphicFrameMkLst>
        </pc:graphicFrameChg>
      </pc:sldChg>
      <pc:sldChg chg="addSp delSp modSp mod">
        <pc:chgData name="Regan Williamson" userId="e5a219bf7aac7131" providerId="LiveId" clId="{F272E8A4-470E-49C2-910F-A20203C27923}" dt="2022-04-19T19:26:00.209" v="2019" actId="14100"/>
        <pc:sldMkLst>
          <pc:docMk/>
          <pc:sldMk cId="555513949" sldId="264"/>
        </pc:sldMkLst>
        <pc:spChg chg="mod">
          <ac:chgData name="Regan Williamson" userId="e5a219bf7aac7131" providerId="LiveId" clId="{F272E8A4-470E-49C2-910F-A20203C27923}" dt="2022-04-19T12:21:23.953" v="528" actId="20577"/>
          <ac:spMkLst>
            <pc:docMk/>
            <pc:sldMk cId="555513949" sldId="264"/>
            <ac:spMk id="2" creationId="{E63E0EDD-6793-4346-B662-67BF8C4315CA}"/>
          </ac:spMkLst>
        </pc:spChg>
        <pc:spChg chg="add del mod">
          <ac:chgData name="Regan Williamson" userId="e5a219bf7aac7131" providerId="LiveId" clId="{F272E8A4-470E-49C2-910F-A20203C27923}" dt="2022-04-19T19:24:00.844" v="1998"/>
          <ac:spMkLst>
            <pc:docMk/>
            <pc:sldMk cId="555513949" sldId="264"/>
            <ac:spMk id="4" creationId="{BF95C9E7-F1D4-4825-8864-87102F84CF50}"/>
          </ac:spMkLst>
        </pc:spChg>
        <pc:spChg chg="add mod">
          <ac:chgData name="Regan Williamson" userId="e5a219bf7aac7131" providerId="LiveId" clId="{F272E8A4-470E-49C2-910F-A20203C27923}" dt="2022-04-19T19:24:12.416" v="2001" actId="14100"/>
          <ac:spMkLst>
            <pc:docMk/>
            <pc:sldMk cId="555513949" sldId="264"/>
            <ac:spMk id="5" creationId="{DD871F6A-CCD3-4239-8F29-E97BAE7F01B8}"/>
          </ac:spMkLst>
        </pc:spChg>
        <pc:graphicFrameChg chg="add mod modGraphic">
          <ac:chgData name="Regan Williamson" userId="e5a219bf7aac7131" providerId="LiveId" clId="{F272E8A4-470E-49C2-910F-A20203C27923}" dt="2022-04-19T19:26:00.209" v="2019" actId="14100"/>
          <ac:graphicFrameMkLst>
            <pc:docMk/>
            <pc:sldMk cId="555513949" sldId="264"/>
            <ac:graphicFrameMk id="3" creationId="{55180232-378A-42CE-B55B-E1ED4875C11B}"/>
          </ac:graphicFrameMkLst>
        </pc:graphicFrameChg>
        <pc:graphicFrameChg chg="del modGraphic">
          <ac:chgData name="Regan Williamson" userId="e5a219bf7aac7131" providerId="LiveId" clId="{F272E8A4-470E-49C2-910F-A20203C27923}" dt="2022-04-19T12:21:30.166" v="530" actId="478"/>
          <ac:graphicFrameMkLst>
            <pc:docMk/>
            <pc:sldMk cId="555513949" sldId="264"/>
            <ac:graphicFrameMk id="5" creationId="{FC8C9E50-3694-43FC-8B7F-A988A0D35F5C}"/>
          </ac:graphicFrameMkLst>
        </pc:graphicFrameChg>
      </pc:sldChg>
      <pc:sldChg chg="addSp delSp modSp mod">
        <pc:chgData name="Regan Williamson" userId="e5a219bf7aac7131" providerId="LiveId" clId="{F272E8A4-470E-49C2-910F-A20203C27923}" dt="2022-04-19T20:11:04.939" v="2444" actId="1076"/>
        <pc:sldMkLst>
          <pc:docMk/>
          <pc:sldMk cId="1709238207" sldId="265"/>
        </pc:sldMkLst>
        <pc:spChg chg="mod">
          <ac:chgData name="Regan Williamson" userId="e5a219bf7aac7131" providerId="LiveId" clId="{F272E8A4-470E-49C2-910F-A20203C27923}" dt="2022-04-19T12:21:45.938" v="553" actId="20577"/>
          <ac:spMkLst>
            <pc:docMk/>
            <pc:sldMk cId="1709238207" sldId="265"/>
            <ac:spMk id="2" creationId="{BB3D49BC-8870-43D5-AEC0-B897F298E19A}"/>
          </ac:spMkLst>
        </pc:spChg>
        <pc:spChg chg="del">
          <ac:chgData name="Regan Williamson" userId="e5a219bf7aac7131" providerId="LiveId" clId="{F272E8A4-470E-49C2-910F-A20203C27923}" dt="2022-04-19T12:21:54.830" v="554" actId="478"/>
          <ac:spMkLst>
            <pc:docMk/>
            <pc:sldMk cId="1709238207" sldId="265"/>
            <ac:spMk id="3" creationId="{E80CC30D-08BE-4A0F-8D0F-7FDFC00E4F09}"/>
          </ac:spMkLst>
        </pc:spChg>
        <pc:spChg chg="add mod">
          <ac:chgData name="Regan Williamson" userId="e5a219bf7aac7131" providerId="LiveId" clId="{F272E8A4-470E-49C2-910F-A20203C27923}" dt="2022-04-19T20:10:28.631" v="2437" actId="1076"/>
          <ac:spMkLst>
            <pc:docMk/>
            <pc:sldMk cId="1709238207" sldId="265"/>
            <ac:spMk id="4" creationId="{E9836887-1619-4910-8D08-D1D4384E429F}"/>
          </ac:spMkLst>
        </pc:spChg>
        <pc:spChg chg="add del mod">
          <ac:chgData name="Regan Williamson" userId="e5a219bf7aac7131" providerId="LiveId" clId="{F272E8A4-470E-49C2-910F-A20203C27923}" dt="2022-04-19T20:10:14.866" v="2432"/>
          <ac:spMkLst>
            <pc:docMk/>
            <pc:sldMk cId="1709238207" sldId="265"/>
            <ac:spMk id="5" creationId="{5472A928-1381-473E-BACE-E027ABAD53BC}"/>
          </ac:spMkLst>
        </pc:spChg>
        <pc:graphicFrameChg chg="add mod modGraphic">
          <ac:chgData name="Regan Williamson" userId="e5a219bf7aac7131" providerId="LiveId" clId="{F272E8A4-470E-49C2-910F-A20203C27923}" dt="2022-04-19T20:11:04.939" v="2444" actId="1076"/>
          <ac:graphicFrameMkLst>
            <pc:docMk/>
            <pc:sldMk cId="1709238207" sldId="265"/>
            <ac:graphicFrameMk id="3" creationId="{25FBB705-A5EE-4C12-A47C-EA75A40538D3}"/>
          </ac:graphicFrameMkLst>
        </pc:graphicFrameChg>
      </pc:sldChg>
      <pc:sldChg chg="addSp delSp modSp mod setBg">
        <pc:chgData name="Regan Williamson" userId="e5a219bf7aac7131" providerId="LiveId" clId="{F272E8A4-470E-49C2-910F-A20203C27923}" dt="2022-04-19T18:41:02.744" v="1881" actId="14100"/>
        <pc:sldMkLst>
          <pc:docMk/>
          <pc:sldMk cId="620271253" sldId="266"/>
        </pc:sldMkLst>
        <pc:spChg chg="mod">
          <ac:chgData name="Regan Williamson" userId="e5a219bf7aac7131" providerId="LiveId" clId="{F272E8A4-470E-49C2-910F-A20203C27923}" dt="2022-04-19T18:38:48.014" v="1851" actId="26606"/>
          <ac:spMkLst>
            <pc:docMk/>
            <pc:sldMk cId="620271253" sldId="266"/>
            <ac:spMk id="2" creationId="{46A7B1E7-5FF2-46B0-A9F7-AC8EDE387AF5}"/>
          </ac:spMkLst>
        </pc:spChg>
        <pc:spChg chg="del">
          <ac:chgData name="Regan Williamson" userId="e5a219bf7aac7131" providerId="LiveId" clId="{F272E8A4-470E-49C2-910F-A20203C27923}" dt="2022-04-19T18:37:53.634" v="1838" actId="478"/>
          <ac:spMkLst>
            <pc:docMk/>
            <pc:sldMk cId="620271253" sldId="266"/>
            <ac:spMk id="3" creationId="{DA268123-C64C-435C-B5DB-0F5283340F4E}"/>
          </ac:spMkLst>
        </pc:spChg>
        <pc:spChg chg="add del mod ord">
          <ac:chgData name="Regan Williamson" userId="e5a219bf7aac7131" providerId="LiveId" clId="{F272E8A4-470E-49C2-910F-A20203C27923}" dt="2022-04-19T18:39:00.356" v="1854"/>
          <ac:spMkLst>
            <pc:docMk/>
            <pc:sldMk cId="620271253" sldId="266"/>
            <ac:spMk id="5" creationId="{A4E9F24D-5AED-4BBE-B999-EB4054AF3783}"/>
          </ac:spMkLst>
        </pc:spChg>
        <pc:spChg chg="add del mod">
          <ac:chgData name="Regan Williamson" userId="e5a219bf7aac7131" providerId="LiveId" clId="{F272E8A4-470E-49C2-910F-A20203C27923}" dt="2022-04-19T18:38:49.385" v="1853"/>
          <ac:spMkLst>
            <pc:docMk/>
            <pc:sldMk cId="620271253" sldId="266"/>
            <ac:spMk id="6" creationId="{26A96247-54B8-41EA-8BF2-372D2473AAF2}"/>
          </ac:spMkLst>
        </pc:spChg>
        <pc:spChg chg="add mod">
          <ac:chgData name="Regan Williamson" userId="e5a219bf7aac7131" providerId="LiveId" clId="{F272E8A4-470E-49C2-910F-A20203C27923}" dt="2022-04-19T18:39:29.493" v="1870" actId="113"/>
          <ac:spMkLst>
            <pc:docMk/>
            <pc:sldMk cId="620271253" sldId="266"/>
            <ac:spMk id="8" creationId="{7B7D6E1D-D97D-488A-8E48-9D6340A394D7}"/>
          </ac:spMkLst>
        </pc:spChg>
        <pc:spChg chg="add del">
          <ac:chgData name="Regan Williamson" userId="e5a219bf7aac7131" providerId="LiveId" clId="{F272E8A4-470E-49C2-910F-A20203C27923}" dt="2022-04-19T18:38:25.323" v="1843" actId="26606"/>
          <ac:spMkLst>
            <pc:docMk/>
            <pc:sldMk cId="620271253" sldId="266"/>
            <ac:spMk id="71" creationId="{86817BFA-9939-42FC-97E6-1DDD23A38EB9}"/>
          </ac:spMkLst>
        </pc:spChg>
        <pc:spChg chg="add del">
          <ac:chgData name="Regan Williamson" userId="e5a219bf7aac7131" providerId="LiveId" clId="{F272E8A4-470E-49C2-910F-A20203C27923}" dt="2022-04-19T18:38:46.329" v="1849" actId="26606"/>
          <ac:spMkLst>
            <pc:docMk/>
            <pc:sldMk cId="620271253" sldId="266"/>
            <ac:spMk id="75" creationId="{D6132709-FB08-4579-805D-77B0F718F8C6}"/>
          </ac:spMkLst>
        </pc:spChg>
        <pc:spChg chg="add del">
          <ac:chgData name="Regan Williamson" userId="e5a219bf7aac7131" providerId="LiveId" clId="{F272E8A4-470E-49C2-910F-A20203C27923}" dt="2022-04-19T18:38:31.319" v="1845" actId="26606"/>
          <ac:spMkLst>
            <pc:docMk/>
            <pc:sldMk cId="620271253" sldId="266"/>
            <ac:spMk id="9220" creationId="{41DE4D3E-80C7-48B7-B8E5-B1B5A62C9746}"/>
          </ac:spMkLst>
        </pc:spChg>
        <pc:spChg chg="add del">
          <ac:chgData name="Regan Williamson" userId="e5a219bf7aac7131" providerId="LiveId" clId="{F272E8A4-470E-49C2-910F-A20203C27923}" dt="2022-04-19T18:38:46.329" v="1849" actId="26606"/>
          <ac:spMkLst>
            <pc:docMk/>
            <pc:sldMk cId="620271253" sldId="266"/>
            <ac:spMk id="9222" creationId="{F4BC5FDE-742F-4CD5-9802-0DCB8E7A1294}"/>
          </ac:spMkLst>
        </pc:spChg>
        <pc:spChg chg="add del">
          <ac:chgData name="Regan Williamson" userId="e5a219bf7aac7131" providerId="LiveId" clId="{F272E8A4-470E-49C2-910F-A20203C27923}" dt="2022-04-19T18:38:48.014" v="1851" actId="26606"/>
          <ac:spMkLst>
            <pc:docMk/>
            <pc:sldMk cId="620271253" sldId="266"/>
            <ac:spMk id="9225" creationId="{86817BFA-9939-42FC-97E6-1DDD23A38EB9}"/>
          </ac:spMkLst>
        </pc:spChg>
        <pc:picChg chg="add mod">
          <ac:chgData name="Regan Williamson" userId="e5a219bf7aac7131" providerId="LiveId" clId="{F272E8A4-470E-49C2-910F-A20203C27923}" dt="2022-04-19T18:41:02.744" v="1881" actId="14100"/>
          <ac:picMkLst>
            <pc:docMk/>
            <pc:sldMk cId="620271253" sldId="266"/>
            <ac:picMk id="7" creationId="{6417B6E8-3405-40FB-8E9B-508B0A6C7A6B}"/>
          </ac:picMkLst>
        </pc:picChg>
        <pc:picChg chg="add del">
          <ac:chgData name="Regan Williamson" userId="e5a219bf7aac7131" providerId="LiveId" clId="{F272E8A4-470E-49C2-910F-A20203C27923}" dt="2022-04-19T18:38:25.323" v="1843" actId="26606"/>
          <ac:picMkLst>
            <pc:docMk/>
            <pc:sldMk cId="620271253" sldId="266"/>
            <ac:picMk id="73" creationId="{A4C4F977-CDDE-402E-B4F0-84B5572E77C3}"/>
          </ac:picMkLst>
        </pc:picChg>
        <pc:picChg chg="add del mod ord">
          <ac:chgData name="Regan Williamson" userId="e5a219bf7aac7131" providerId="LiveId" clId="{F272E8A4-470E-49C2-910F-A20203C27923}" dt="2022-04-19T18:38:49.385" v="1853"/>
          <ac:picMkLst>
            <pc:docMk/>
            <pc:sldMk cId="620271253" sldId="266"/>
            <ac:picMk id="9218" creationId="{18FD8564-8A62-4252-95A1-F36FE8E67FFF}"/>
          </ac:picMkLst>
        </pc:picChg>
        <pc:picChg chg="add del">
          <ac:chgData name="Regan Williamson" userId="e5a219bf7aac7131" providerId="LiveId" clId="{F272E8A4-470E-49C2-910F-A20203C27923}" dt="2022-04-19T18:38:31.319" v="1845" actId="26606"/>
          <ac:picMkLst>
            <pc:docMk/>
            <pc:sldMk cId="620271253" sldId="266"/>
            <ac:picMk id="9221" creationId="{9798C1D7-B3E7-45FC-BC11-C49DA8C1F4F8}"/>
          </ac:picMkLst>
        </pc:picChg>
        <pc:picChg chg="add del">
          <ac:chgData name="Regan Williamson" userId="e5a219bf7aac7131" providerId="LiveId" clId="{F272E8A4-470E-49C2-910F-A20203C27923}" dt="2022-04-19T18:38:46.329" v="1849" actId="26606"/>
          <ac:picMkLst>
            <pc:docMk/>
            <pc:sldMk cId="620271253" sldId="266"/>
            <ac:picMk id="9223" creationId="{B5A3490F-59A2-47B7-9BD7-2F932A559D15}"/>
          </ac:picMkLst>
        </pc:picChg>
        <pc:picChg chg="add del">
          <ac:chgData name="Regan Williamson" userId="e5a219bf7aac7131" providerId="LiveId" clId="{F272E8A4-470E-49C2-910F-A20203C27923}" dt="2022-04-19T18:38:48.014" v="1851" actId="26606"/>
          <ac:picMkLst>
            <pc:docMk/>
            <pc:sldMk cId="620271253" sldId="266"/>
            <ac:picMk id="9226" creationId="{A4C4F977-CDDE-402E-B4F0-84B5572E77C3}"/>
          </ac:picMkLst>
        </pc:picChg>
      </pc:sldChg>
      <pc:sldChg chg="addSp delSp modSp mod">
        <pc:chgData name="Regan Williamson" userId="e5a219bf7aac7131" providerId="LiveId" clId="{F272E8A4-470E-49C2-910F-A20203C27923}" dt="2022-04-19T20:13:37.875" v="2475" actId="14100"/>
        <pc:sldMkLst>
          <pc:docMk/>
          <pc:sldMk cId="3476416369" sldId="267"/>
        </pc:sldMkLst>
        <pc:spChg chg="mod">
          <ac:chgData name="Regan Williamson" userId="e5a219bf7aac7131" providerId="LiveId" clId="{F272E8A4-470E-49C2-910F-A20203C27923}" dt="2022-04-19T12:22:53.231" v="578" actId="20577"/>
          <ac:spMkLst>
            <pc:docMk/>
            <pc:sldMk cId="3476416369" sldId="267"/>
            <ac:spMk id="2" creationId="{9214EC89-121C-4A64-A469-06495CFE21F3}"/>
          </ac:spMkLst>
        </pc:spChg>
        <pc:spChg chg="del">
          <ac:chgData name="Regan Williamson" userId="e5a219bf7aac7131" providerId="LiveId" clId="{F272E8A4-470E-49C2-910F-A20203C27923}" dt="2022-04-19T12:22:31.231" v="571" actId="478"/>
          <ac:spMkLst>
            <pc:docMk/>
            <pc:sldMk cId="3476416369" sldId="267"/>
            <ac:spMk id="3" creationId="{DE4B9EDA-ECA1-4E84-BE77-48C6174C52A4}"/>
          </ac:spMkLst>
        </pc:spChg>
        <pc:spChg chg="add del mod">
          <ac:chgData name="Regan Williamson" userId="e5a219bf7aac7131" providerId="LiveId" clId="{F272E8A4-470E-49C2-910F-A20203C27923}" dt="2022-04-19T20:13:18.291" v="2469"/>
          <ac:spMkLst>
            <pc:docMk/>
            <pc:sldMk cId="3476416369" sldId="267"/>
            <ac:spMk id="5" creationId="{3D870CDD-BA6F-46CD-BC89-A3FB15152020}"/>
          </ac:spMkLst>
        </pc:spChg>
        <pc:picChg chg="add mod">
          <ac:chgData name="Regan Williamson" userId="e5a219bf7aac7131" providerId="LiveId" clId="{F272E8A4-470E-49C2-910F-A20203C27923}" dt="2022-04-19T20:13:37.875" v="2475" actId="14100"/>
          <ac:picMkLst>
            <pc:docMk/>
            <pc:sldMk cId="3476416369" sldId="267"/>
            <ac:picMk id="29698" creationId="{A35E7EA9-58DC-48F0-BDD1-153E91DF1E0B}"/>
          </ac:picMkLst>
        </pc:picChg>
      </pc:sldChg>
      <pc:sldChg chg="del">
        <pc:chgData name="Regan Williamson" userId="e5a219bf7aac7131" providerId="LiveId" clId="{F272E8A4-470E-49C2-910F-A20203C27923}" dt="2022-04-19T12:22:58.382" v="579" actId="47"/>
        <pc:sldMkLst>
          <pc:docMk/>
          <pc:sldMk cId="613926959" sldId="268"/>
        </pc:sldMkLst>
      </pc:sldChg>
      <pc:sldChg chg="new del">
        <pc:chgData name="Regan Williamson" userId="e5a219bf7aac7131" providerId="LiveId" clId="{F272E8A4-470E-49C2-910F-A20203C27923}" dt="2022-04-18T16:47:42.125" v="215" actId="680"/>
        <pc:sldMkLst>
          <pc:docMk/>
          <pc:sldMk cId="61899283" sldId="269"/>
        </pc:sldMkLst>
      </pc:sldChg>
      <pc:sldChg chg="addSp delSp modSp add mod">
        <pc:chgData name="Regan Williamson" userId="e5a219bf7aac7131" providerId="LiveId" clId="{F272E8A4-470E-49C2-910F-A20203C27923}" dt="2022-04-18T16:51:01.206" v="305" actId="14100"/>
        <pc:sldMkLst>
          <pc:docMk/>
          <pc:sldMk cId="647358169" sldId="269"/>
        </pc:sldMkLst>
        <pc:spChg chg="mod">
          <ac:chgData name="Regan Williamson" userId="e5a219bf7aac7131" providerId="LiveId" clId="{F272E8A4-470E-49C2-910F-A20203C27923}" dt="2022-04-18T16:48:00.425" v="224" actId="20577"/>
          <ac:spMkLst>
            <pc:docMk/>
            <pc:sldMk cId="647358169" sldId="269"/>
            <ac:spMk id="2" creationId="{D522CF3E-C896-4131-B7D1-16F255498269}"/>
          </ac:spMkLst>
        </pc:spChg>
        <pc:spChg chg="add del mod">
          <ac:chgData name="Regan Williamson" userId="e5a219bf7aac7131" providerId="LiveId" clId="{F272E8A4-470E-49C2-910F-A20203C27923}" dt="2022-04-18T16:48:13.353" v="226" actId="931"/>
          <ac:spMkLst>
            <pc:docMk/>
            <pc:sldMk cId="647358169" sldId="269"/>
            <ac:spMk id="4" creationId="{5828E80F-CD8D-4CC9-A8BC-989062B50C8E}"/>
          </ac:spMkLst>
        </pc:spChg>
        <pc:picChg chg="add mod">
          <ac:chgData name="Regan Williamson" userId="e5a219bf7aac7131" providerId="LiveId" clId="{F272E8A4-470E-49C2-910F-A20203C27923}" dt="2022-04-18T16:51:01.206" v="305" actId="14100"/>
          <ac:picMkLst>
            <pc:docMk/>
            <pc:sldMk cId="647358169" sldId="269"/>
            <ac:picMk id="6" creationId="{ED239086-9DCA-4D75-820B-4CE3D9480A67}"/>
          </ac:picMkLst>
        </pc:picChg>
        <pc:picChg chg="del">
          <ac:chgData name="Regan Williamson" userId="e5a219bf7aac7131" providerId="LiveId" clId="{F272E8A4-470E-49C2-910F-A20203C27923}" dt="2022-04-18T16:48:08.298" v="225" actId="478"/>
          <ac:picMkLst>
            <pc:docMk/>
            <pc:sldMk cId="647358169" sldId="269"/>
            <ac:picMk id="7" creationId="{44083EBA-A4A8-4BC3-870E-3C958FA8276B}"/>
          </ac:picMkLst>
        </pc:picChg>
      </pc:sldChg>
      <pc:sldChg chg="add del">
        <pc:chgData name="Regan Williamson" userId="e5a219bf7aac7131" providerId="LiveId" clId="{F272E8A4-470E-49C2-910F-A20203C27923}" dt="2022-04-18T16:48:21.659" v="230"/>
        <pc:sldMkLst>
          <pc:docMk/>
          <pc:sldMk cId="1762962933" sldId="270"/>
        </pc:sldMkLst>
      </pc:sldChg>
      <pc:sldChg chg="addSp delSp modSp add mod">
        <pc:chgData name="Regan Williamson" userId="e5a219bf7aac7131" providerId="LiveId" clId="{F272E8A4-470E-49C2-910F-A20203C27923}" dt="2022-04-18T16:50:00.513" v="274" actId="14100"/>
        <pc:sldMkLst>
          <pc:docMk/>
          <pc:sldMk cId="4085599481" sldId="270"/>
        </pc:sldMkLst>
        <pc:spChg chg="add del mod">
          <ac:chgData name="Regan Williamson" userId="e5a219bf7aac7131" providerId="LiveId" clId="{F272E8A4-470E-49C2-910F-A20203C27923}" dt="2022-04-18T16:48:36.474" v="233" actId="931"/>
          <ac:spMkLst>
            <pc:docMk/>
            <pc:sldMk cId="4085599481" sldId="270"/>
            <ac:spMk id="4" creationId="{8412BACA-B51E-44CE-9E53-BEC32C52B645}"/>
          </ac:spMkLst>
        </pc:spChg>
        <pc:picChg chg="del">
          <ac:chgData name="Regan Williamson" userId="e5a219bf7aac7131" providerId="LiveId" clId="{F272E8A4-470E-49C2-910F-A20203C27923}" dt="2022-04-18T16:48:32.370" v="232" actId="478"/>
          <ac:picMkLst>
            <pc:docMk/>
            <pc:sldMk cId="4085599481" sldId="270"/>
            <ac:picMk id="6" creationId="{ED239086-9DCA-4D75-820B-4CE3D9480A67}"/>
          </ac:picMkLst>
        </pc:picChg>
        <pc:picChg chg="add mod">
          <ac:chgData name="Regan Williamson" userId="e5a219bf7aac7131" providerId="LiveId" clId="{F272E8A4-470E-49C2-910F-A20203C27923}" dt="2022-04-18T16:50:00.513" v="274" actId="14100"/>
          <ac:picMkLst>
            <pc:docMk/>
            <pc:sldMk cId="4085599481" sldId="270"/>
            <ac:picMk id="7" creationId="{31C165AE-599F-4F15-B3DB-3922DA751B17}"/>
          </ac:picMkLst>
        </pc:picChg>
      </pc:sldChg>
      <pc:sldChg chg="addSp delSp modSp add mod">
        <pc:chgData name="Regan Williamson" userId="e5a219bf7aac7131" providerId="LiveId" clId="{F272E8A4-470E-49C2-910F-A20203C27923}" dt="2022-04-18T16:50:34.603" v="303" actId="1076"/>
        <pc:sldMkLst>
          <pc:docMk/>
          <pc:sldMk cId="68845271" sldId="271"/>
        </pc:sldMkLst>
        <pc:spChg chg="add del mod">
          <ac:chgData name="Regan Williamson" userId="e5a219bf7aac7131" providerId="LiveId" clId="{F272E8A4-470E-49C2-910F-A20203C27923}" dt="2022-04-18T16:48:45.504" v="237" actId="931"/>
          <ac:spMkLst>
            <pc:docMk/>
            <pc:sldMk cId="68845271" sldId="271"/>
            <ac:spMk id="4" creationId="{E82FD546-89E0-4942-BB17-77CA78E961AF}"/>
          </ac:spMkLst>
        </pc:spChg>
        <pc:picChg chg="del">
          <ac:chgData name="Regan Williamson" userId="e5a219bf7aac7131" providerId="LiveId" clId="{F272E8A4-470E-49C2-910F-A20203C27923}" dt="2022-04-18T16:48:41.683" v="236" actId="478"/>
          <ac:picMkLst>
            <pc:docMk/>
            <pc:sldMk cId="68845271" sldId="271"/>
            <ac:picMk id="6" creationId="{ED239086-9DCA-4D75-820B-4CE3D9480A67}"/>
          </ac:picMkLst>
        </pc:picChg>
        <pc:picChg chg="add mod">
          <ac:chgData name="Regan Williamson" userId="e5a219bf7aac7131" providerId="LiveId" clId="{F272E8A4-470E-49C2-910F-A20203C27923}" dt="2022-04-18T16:50:34.603" v="303" actId="1076"/>
          <ac:picMkLst>
            <pc:docMk/>
            <pc:sldMk cId="68845271" sldId="271"/>
            <ac:picMk id="7" creationId="{5321A950-7F01-4F45-9785-D2B42388C594}"/>
          </ac:picMkLst>
        </pc:picChg>
      </pc:sldChg>
      <pc:sldChg chg="modSp add mod">
        <pc:chgData name="Regan Williamson" userId="e5a219bf7aac7131" providerId="LiveId" clId="{F272E8A4-470E-49C2-910F-A20203C27923}" dt="2022-04-19T14:45:19.163" v="1664" actId="20577"/>
        <pc:sldMkLst>
          <pc:docMk/>
          <pc:sldMk cId="1340954118" sldId="272"/>
        </pc:sldMkLst>
        <pc:spChg chg="mod">
          <ac:chgData name="Regan Williamson" userId="e5a219bf7aac7131" providerId="LiveId" clId="{F272E8A4-470E-49C2-910F-A20203C27923}" dt="2022-04-19T14:45:19.163" v="1664" actId="20577"/>
          <ac:spMkLst>
            <pc:docMk/>
            <pc:sldMk cId="1340954118" sldId="272"/>
            <ac:spMk id="3" creationId="{B429C564-DC67-467D-B2C7-AF8552E9D6D5}"/>
          </ac:spMkLst>
        </pc:spChg>
      </pc:sldChg>
      <pc:sldChg chg="modSp add mod">
        <pc:chgData name="Regan Williamson" userId="e5a219bf7aac7131" providerId="LiveId" clId="{F272E8A4-470E-49C2-910F-A20203C27923}" dt="2022-04-19T14:31:09.244" v="1613" actId="20577"/>
        <pc:sldMkLst>
          <pc:docMk/>
          <pc:sldMk cId="4208792416" sldId="273"/>
        </pc:sldMkLst>
        <pc:spChg chg="mod">
          <ac:chgData name="Regan Williamson" userId="e5a219bf7aac7131" providerId="LiveId" clId="{F272E8A4-470E-49C2-910F-A20203C27923}" dt="2022-04-19T14:31:09.244" v="1613" actId="20577"/>
          <ac:spMkLst>
            <pc:docMk/>
            <pc:sldMk cId="4208792416" sldId="273"/>
            <ac:spMk id="3" creationId="{B429C564-DC67-467D-B2C7-AF8552E9D6D5}"/>
          </ac:spMkLst>
        </pc:spChg>
      </pc:sldChg>
      <pc:sldChg chg="addSp delSp modSp new mod">
        <pc:chgData name="Regan Williamson" userId="e5a219bf7aac7131" providerId="LiveId" clId="{F272E8A4-470E-49C2-910F-A20203C27923}" dt="2022-04-19T14:22:55.036" v="1573" actId="20577"/>
        <pc:sldMkLst>
          <pc:docMk/>
          <pc:sldMk cId="3418494920" sldId="274"/>
        </pc:sldMkLst>
        <pc:spChg chg="mod">
          <ac:chgData name="Regan Williamson" userId="e5a219bf7aac7131" providerId="LiveId" clId="{F272E8A4-470E-49C2-910F-A20203C27923}" dt="2022-04-19T12:25:18.723" v="601" actId="20577"/>
          <ac:spMkLst>
            <pc:docMk/>
            <pc:sldMk cId="3418494920" sldId="274"/>
            <ac:spMk id="2" creationId="{BC11B182-7BDF-4D5D-82C0-86C07AFCCC51}"/>
          </ac:spMkLst>
        </pc:spChg>
        <pc:spChg chg="mod">
          <ac:chgData name="Regan Williamson" userId="e5a219bf7aac7131" providerId="LiveId" clId="{F272E8A4-470E-49C2-910F-A20203C27923}" dt="2022-04-19T14:22:55.036" v="1573" actId="20577"/>
          <ac:spMkLst>
            <pc:docMk/>
            <pc:sldMk cId="3418494920" sldId="274"/>
            <ac:spMk id="3" creationId="{BA105012-FE82-4647-9873-2E0ECE5CEDAB}"/>
          </ac:spMkLst>
        </pc:spChg>
        <pc:spChg chg="add del">
          <ac:chgData name="Regan Williamson" userId="e5a219bf7aac7131" providerId="LiveId" clId="{F272E8A4-470E-49C2-910F-A20203C27923}" dt="2022-04-19T12:24:40.947" v="594" actId="22"/>
          <ac:spMkLst>
            <pc:docMk/>
            <pc:sldMk cId="3418494920" sldId="274"/>
            <ac:spMk id="5" creationId="{0E27BD1A-2922-441B-B33D-C2349219B6A1}"/>
          </ac:spMkLst>
        </pc:spChg>
      </pc:sldChg>
      <pc:sldChg chg="addSp delSp modSp add mod">
        <pc:chgData name="Regan Williamson" userId="e5a219bf7aac7131" providerId="LiveId" clId="{F272E8A4-470E-49C2-910F-A20203C27923}" dt="2022-04-19T20:52:25.756" v="2639" actId="20577"/>
        <pc:sldMkLst>
          <pc:docMk/>
          <pc:sldMk cId="1325996711" sldId="275"/>
        </pc:sldMkLst>
        <pc:spChg chg="mod">
          <ac:chgData name="Regan Williamson" userId="e5a219bf7aac7131" providerId="LiveId" clId="{F272E8A4-470E-49C2-910F-A20203C27923}" dt="2022-04-19T12:25:03.581" v="600" actId="20577"/>
          <ac:spMkLst>
            <pc:docMk/>
            <pc:sldMk cId="1325996711" sldId="275"/>
            <ac:spMk id="2" creationId="{BC11B182-7BDF-4D5D-82C0-86C07AFCCC51}"/>
          </ac:spMkLst>
        </pc:spChg>
        <pc:spChg chg="add del mod">
          <ac:chgData name="Regan Williamson" userId="e5a219bf7aac7131" providerId="LiveId" clId="{F272E8A4-470E-49C2-910F-A20203C27923}" dt="2022-04-19T19:57:29.153" v="2384"/>
          <ac:spMkLst>
            <pc:docMk/>
            <pc:sldMk cId="1325996711" sldId="275"/>
            <ac:spMk id="3" creationId="{BA105012-FE82-4647-9873-2E0ECE5CEDAB}"/>
          </ac:spMkLst>
        </pc:spChg>
        <pc:spChg chg="add mod">
          <ac:chgData name="Regan Williamson" userId="e5a219bf7aac7131" providerId="LiveId" clId="{F272E8A4-470E-49C2-910F-A20203C27923}" dt="2022-04-19T19:56:20.442" v="2375" actId="20577"/>
          <ac:spMkLst>
            <pc:docMk/>
            <pc:sldMk cId="1325996711" sldId="275"/>
            <ac:spMk id="4" creationId="{F911A479-575C-4028-9196-401C7B496DFB}"/>
          </ac:spMkLst>
        </pc:spChg>
        <pc:spChg chg="add del mod">
          <ac:chgData name="Regan Williamson" userId="e5a219bf7aac7131" providerId="LiveId" clId="{F272E8A4-470E-49C2-910F-A20203C27923}" dt="2022-04-19T19:51:20.037" v="2310"/>
          <ac:spMkLst>
            <pc:docMk/>
            <pc:sldMk cId="1325996711" sldId="275"/>
            <ac:spMk id="5" creationId="{8232E004-AF88-48AF-BB2E-6F1B0A384F81}"/>
          </ac:spMkLst>
        </pc:spChg>
        <pc:spChg chg="add del mod">
          <ac:chgData name="Regan Williamson" userId="e5a219bf7aac7131" providerId="LiveId" clId="{F272E8A4-470E-49C2-910F-A20203C27923}" dt="2022-04-19T20:05:20.984" v="2422" actId="20577"/>
          <ac:spMkLst>
            <pc:docMk/>
            <pc:sldMk cId="1325996711" sldId="275"/>
            <ac:spMk id="6" creationId="{58B327F1-81A5-45EB-A625-7645E3265734}"/>
          </ac:spMkLst>
        </pc:spChg>
        <pc:spChg chg="add mod">
          <ac:chgData name="Regan Williamson" userId="e5a219bf7aac7131" providerId="LiveId" clId="{F272E8A4-470E-49C2-910F-A20203C27923}" dt="2022-04-19T20:05:15.450" v="2419" actId="20577"/>
          <ac:spMkLst>
            <pc:docMk/>
            <pc:sldMk cId="1325996711" sldId="275"/>
            <ac:spMk id="7" creationId="{50D5137D-5868-4A96-94C9-867FEA23F877}"/>
          </ac:spMkLst>
        </pc:spChg>
        <pc:spChg chg="add mod">
          <ac:chgData name="Regan Williamson" userId="e5a219bf7aac7131" providerId="LiveId" clId="{F272E8A4-470E-49C2-910F-A20203C27923}" dt="2022-04-19T20:42:31.430" v="2477" actId="1076"/>
          <ac:spMkLst>
            <pc:docMk/>
            <pc:sldMk cId="1325996711" sldId="275"/>
            <ac:spMk id="8" creationId="{C17923B5-CBE1-447D-877A-A1C13CE08C7F}"/>
          </ac:spMkLst>
        </pc:spChg>
        <pc:spChg chg="add mod">
          <ac:chgData name="Regan Williamson" userId="e5a219bf7aac7131" providerId="LiveId" clId="{F272E8A4-470E-49C2-910F-A20203C27923}" dt="2022-04-19T20:05:36.824" v="2430" actId="20577"/>
          <ac:spMkLst>
            <pc:docMk/>
            <pc:sldMk cId="1325996711" sldId="275"/>
            <ac:spMk id="9" creationId="{17DEAAE5-37F5-4674-9BA1-ADCD5F1FD5B2}"/>
          </ac:spMkLst>
        </pc:spChg>
        <pc:spChg chg="add del mod">
          <ac:chgData name="Regan Williamson" userId="e5a219bf7aac7131" providerId="LiveId" clId="{F272E8A4-470E-49C2-910F-A20203C27923}" dt="2022-04-19T20:44:20.799" v="2498" actId="1076"/>
          <ac:spMkLst>
            <pc:docMk/>
            <pc:sldMk cId="1325996711" sldId="275"/>
            <ac:spMk id="10" creationId="{9E8C176D-F831-46C2-A7BC-AA1E7AC6CCC3}"/>
          </ac:spMkLst>
        </pc:spChg>
        <pc:spChg chg="add mod">
          <ac:chgData name="Regan Williamson" userId="e5a219bf7aac7131" providerId="LiveId" clId="{F272E8A4-470E-49C2-910F-A20203C27923}" dt="2022-04-19T20:43:39.203" v="2491" actId="1076"/>
          <ac:spMkLst>
            <pc:docMk/>
            <pc:sldMk cId="1325996711" sldId="275"/>
            <ac:spMk id="11" creationId="{93B8441D-FA94-438E-A515-3E8D5215166B}"/>
          </ac:spMkLst>
        </pc:spChg>
        <pc:spChg chg="add mod">
          <ac:chgData name="Regan Williamson" userId="e5a219bf7aac7131" providerId="LiveId" clId="{F272E8A4-470E-49C2-910F-A20203C27923}" dt="2022-04-19T20:05:34.692" v="2429" actId="20577"/>
          <ac:spMkLst>
            <pc:docMk/>
            <pc:sldMk cId="1325996711" sldId="275"/>
            <ac:spMk id="12" creationId="{E3C8BD41-F8E9-4BB5-9F8D-0AE43F1A0DC6}"/>
          </ac:spMkLst>
        </pc:spChg>
        <pc:spChg chg="add mod">
          <ac:chgData name="Regan Williamson" userId="e5a219bf7aac7131" providerId="LiveId" clId="{F272E8A4-470E-49C2-910F-A20203C27923}" dt="2022-04-19T20:05:32.376" v="2428" actId="20577"/>
          <ac:spMkLst>
            <pc:docMk/>
            <pc:sldMk cId="1325996711" sldId="275"/>
            <ac:spMk id="13" creationId="{7011B740-D515-4704-9E6F-DA0AC6EEA7AB}"/>
          </ac:spMkLst>
        </pc:spChg>
        <pc:spChg chg="add del mod">
          <ac:chgData name="Regan Williamson" userId="e5a219bf7aac7131" providerId="LiveId" clId="{F272E8A4-470E-49C2-910F-A20203C27923}" dt="2022-04-19T19:57:48.816" v="2391"/>
          <ac:spMkLst>
            <pc:docMk/>
            <pc:sldMk cId="1325996711" sldId="275"/>
            <ac:spMk id="29" creationId="{9E0B2C1C-3CB5-4F2B-9C05-D8B5432C0CF1}"/>
          </ac:spMkLst>
        </pc:spChg>
        <pc:spChg chg="add del mod">
          <ac:chgData name="Regan Williamson" userId="e5a219bf7aac7131" providerId="LiveId" clId="{F272E8A4-470E-49C2-910F-A20203C27923}" dt="2022-04-19T19:57:48.817" v="2393"/>
          <ac:spMkLst>
            <pc:docMk/>
            <pc:sldMk cId="1325996711" sldId="275"/>
            <ac:spMk id="30" creationId="{0D3F0B1A-A87C-498C-B5E8-DADC6BBF3AA6}"/>
          </ac:spMkLst>
        </pc:spChg>
        <pc:spChg chg="add mod">
          <ac:chgData name="Regan Williamson" userId="e5a219bf7aac7131" providerId="LiveId" clId="{F272E8A4-470E-49C2-910F-A20203C27923}" dt="2022-04-19T19:57:23.379" v="2383" actId="1076"/>
          <ac:spMkLst>
            <pc:docMk/>
            <pc:sldMk cId="1325996711" sldId="275"/>
            <ac:spMk id="31" creationId="{B22D07AE-EE99-4B2D-B38F-D98B0B0BD90F}"/>
          </ac:spMkLst>
        </pc:spChg>
        <pc:spChg chg="add mod">
          <ac:chgData name="Regan Williamson" userId="e5a219bf7aac7131" providerId="LiveId" clId="{F272E8A4-470E-49C2-910F-A20203C27923}" dt="2022-04-19T20:45:42.168" v="2521" actId="20577"/>
          <ac:spMkLst>
            <pc:docMk/>
            <pc:sldMk cId="1325996711" sldId="275"/>
            <ac:spMk id="32" creationId="{89778881-4AE8-4E2E-97E7-92E50F404B11}"/>
          </ac:spMkLst>
        </pc:spChg>
        <pc:spChg chg="add mod">
          <ac:chgData name="Regan Williamson" userId="e5a219bf7aac7131" providerId="LiveId" clId="{F272E8A4-470E-49C2-910F-A20203C27923}" dt="2022-04-19T20:46:33.583" v="2546" actId="14100"/>
          <ac:spMkLst>
            <pc:docMk/>
            <pc:sldMk cId="1325996711" sldId="275"/>
            <ac:spMk id="33" creationId="{956DBB58-5ED5-40CA-AD99-14B1996E2B43}"/>
          </ac:spMkLst>
        </pc:spChg>
        <pc:spChg chg="add mod">
          <ac:chgData name="Regan Williamson" userId="e5a219bf7aac7131" providerId="LiveId" clId="{F272E8A4-470E-49C2-910F-A20203C27923}" dt="2022-04-19T20:47:32.915" v="2574" actId="14100"/>
          <ac:spMkLst>
            <pc:docMk/>
            <pc:sldMk cId="1325996711" sldId="275"/>
            <ac:spMk id="34" creationId="{2499C7F7-921A-47A0-8AD3-6831853ABA68}"/>
          </ac:spMkLst>
        </pc:spChg>
        <pc:spChg chg="add mod">
          <ac:chgData name="Regan Williamson" userId="e5a219bf7aac7131" providerId="LiveId" clId="{F272E8A4-470E-49C2-910F-A20203C27923}" dt="2022-04-19T20:45:48.833" v="2525" actId="20577"/>
          <ac:spMkLst>
            <pc:docMk/>
            <pc:sldMk cId="1325996711" sldId="275"/>
            <ac:spMk id="35" creationId="{6F4833BA-7F0F-43FC-9904-BA7F90A49C71}"/>
          </ac:spMkLst>
        </pc:spChg>
        <pc:spChg chg="add mod">
          <ac:chgData name="Regan Williamson" userId="e5a219bf7aac7131" providerId="LiveId" clId="{F272E8A4-470E-49C2-910F-A20203C27923}" dt="2022-04-19T20:46:30.758" v="2545" actId="14100"/>
          <ac:spMkLst>
            <pc:docMk/>
            <pc:sldMk cId="1325996711" sldId="275"/>
            <ac:spMk id="36" creationId="{31226364-54F6-4990-B83F-EC33DCDBA6B2}"/>
          </ac:spMkLst>
        </pc:spChg>
        <pc:spChg chg="add mod">
          <ac:chgData name="Regan Williamson" userId="e5a219bf7aac7131" providerId="LiveId" clId="{F272E8A4-470E-49C2-910F-A20203C27923}" dt="2022-04-19T20:46:48.076" v="2551" actId="14100"/>
          <ac:spMkLst>
            <pc:docMk/>
            <pc:sldMk cId="1325996711" sldId="275"/>
            <ac:spMk id="37" creationId="{B14DC432-4169-4D86-ADBB-2F8D4C561146}"/>
          </ac:spMkLst>
        </pc:spChg>
        <pc:spChg chg="add mod">
          <ac:chgData name="Regan Williamson" userId="e5a219bf7aac7131" providerId="LiveId" clId="{F272E8A4-470E-49C2-910F-A20203C27923}" dt="2022-04-19T20:47:01.297" v="2558" actId="14100"/>
          <ac:spMkLst>
            <pc:docMk/>
            <pc:sldMk cId="1325996711" sldId="275"/>
            <ac:spMk id="38" creationId="{27CEE50F-7619-44FC-ADF2-5F5F6618B2F6}"/>
          </ac:spMkLst>
        </pc:spChg>
        <pc:spChg chg="add mod">
          <ac:chgData name="Regan Williamson" userId="e5a219bf7aac7131" providerId="LiveId" clId="{F272E8A4-470E-49C2-910F-A20203C27923}" dt="2022-04-19T20:47:20.234" v="2567" actId="20577"/>
          <ac:spMkLst>
            <pc:docMk/>
            <pc:sldMk cId="1325996711" sldId="275"/>
            <ac:spMk id="39" creationId="{E20EEFA1-4B76-4EAC-B51D-68BC3E8847EF}"/>
          </ac:spMkLst>
        </pc:spChg>
        <pc:spChg chg="add mod">
          <ac:chgData name="Regan Williamson" userId="e5a219bf7aac7131" providerId="LiveId" clId="{F272E8A4-470E-49C2-910F-A20203C27923}" dt="2022-04-19T20:51:57.087" v="2621" actId="20577"/>
          <ac:spMkLst>
            <pc:docMk/>
            <pc:sldMk cId="1325996711" sldId="275"/>
            <ac:spMk id="81" creationId="{78E73C08-ABF4-4FC5-B628-FE4A40302B43}"/>
          </ac:spMkLst>
        </pc:spChg>
        <pc:spChg chg="add mod">
          <ac:chgData name="Regan Williamson" userId="e5a219bf7aac7131" providerId="LiveId" clId="{F272E8A4-470E-49C2-910F-A20203C27923}" dt="2022-04-19T20:52:00.604" v="2623" actId="20577"/>
          <ac:spMkLst>
            <pc:docMk/>
            <pc:sldMk cId="1325996711" sldId="275"/>
            <ac:spMk id="82" creationId="{F576B768-B5E4-4178-8B74-BEDEEA2F55E9}"/>
          </ac:spMkLst>
        </pc:spChg>
        <pc:spChg chg="add mod">
          <ac:chgData name="Regan Williamson" userId="e5a219bf7aac7131" providerId="LiveId" clId="{F272E8A4-470E-49C2-910F-A20203C27923}" dt="2022-04-19T20:52:25.756" v="2639" actId="20577"/>
          <ac:spMkLst>
            <pc:docMk/>
            <pc:sldMk cId="1325996711" sldId="275"/>
            <ac:spMk id="83" creationId="{F17323BE-7A86-4D24-AA60-7A707A4D249D}"/>
          </ac:spMkLst>
        </pc:spChg>
        <pc:spChg chg="add mod">
          <ac:chgData name="Regan Williamson" userId="e5a219bf7aac7131" providerId="LiveId" clId="{F272E8A4-470E-49C2-910F-A20203C27923}" dt="2022-04-19T20:52:21.259" v="2635" actId="20577"/>
          <ac:spMkLst>
            <pc:docMk/>
            <pc:sldMk cId="1325996711" sldId="275"/>
            <ac:spMk id="84" creationId="{B4167EF4-FA8D-4A2C-A223-5A725536C907}"/>
          </ac:spMkLst>
        </pc:spChg>
        <pc:spChg chg="add mod">
          <ac:chgData name="Regan Williamson" userId="e5a219bf7aac7131" providerId="LiveId" clId="{F272E8A4-470E-49C2-910F-A20203C27923}" dt="2022-04-19T20:52:18.676" v="2633" actId="20577"/>
          <ac:spMkLst>
            <pc:docMk/>
            <pc:sldMk cId="1325996711" sldId="275"/>
            <ac:spMk id="85" creationId="{B9D1AAB7-9C1D-47EF-BD4E-A7A40D28AF57}"/>
          </ac:spMkLst>
        </pc:spChg>
        <pc:spChg chg="add mod">
          <ac:chgData name="Regan Williamson" userId="e5a219bf7aac7131" providerId="LiveId" clId="{F272E8A4-470E-49C2-910F-A20203C27923}" dt="2022-04-19T20:52:07.730" v="2627" actId="20577"/>
          <ac:spMkLst>
            <pc:docMk/>
            <pc:sldMk cId="1325996711" sldId="275"/>
            <ac:spMk id="86" creationId="{8C41018F-1305-40FF-A0EF-7441116D3190}"/>
          </ac:spMkLst>
        </pc:spChg>
        <pc:spChg chg="add del mod">
          <ac:chgData name="Regan Williamson" userId="e5a219bf7aac7131" providerId="LiveId" clId="{F272E8A4-470E-49C2-910F-A20203C27923}" dt="2022-04-19T20:52:14.623" v="2631" actId="20577"/>
          <ac:spMkLst>
            <pc:docMk/>
            <pc:sldMk cId="1325996711" sldId="275"/>
            <ac:spMk id="87" creationId="{6E83A8F4-A40C-491B-9910-04964C227455}"/>
          </ac:spMkLst>
        </pc:spChg>
        <pc:spChg chg="add mod">
          <ac:chgData name="Regan Williamson" userId="e5a219bf7aac7131" providerId="LiveId" clId="{F272E8A4-470E-49C2-910F-A20203C27923}" dt="2022-04-19T20:52:03.764" v="2625" actId="20577"/>
          <ac:spMkLst>
            <pc:docMk/>
            <pc:sldMk cId="1325996711" sldId="275"/>
            <ac:spMk id="88" creationId="{108B57BF-4EB5-4C5E-A3B1-4F523C32A61A}"/>
          </ac:spMkLst>
        </pc:spChg>
        <pc:cxnChg chg="add mod">
          <ac:chgData name="Regan Williamson" userId="e5a219bf7aac7131" providerId="LiveId" clId="{F272E8A4-470E-49C2-910F-A20203C27923}" dt="2022-04-19T20:48:55.561" v="2589" actId="1076"/>
          <ac:cxnSpMkLst>
            <pc:docMk/>
            <pc:sldMk cId="1325996711" sldId="275"/>
            <ac:cxnSpMk id="15" creationId="{B1730842-A4CB-49C3-907A-5843EE395288}"/>
          </ac:cxnSpMkLst>
        </pc:cxnChg>
        <pc:cxnChg chg="add mod">
          <ac:chgData name="Regan Williamson" userId="e5a219bf7aac7131" providerId="LiveId" clId="{F272E8A4-470E-49C2-910F-A20203C27923}" dt="2022-04-19T19:54:41.778" v="2360" actId="13822"/>
          <ac:cxnSpMkLst>
            <pc:docMk/>
            <pc:sldMk cId="1325996711" sldId="275"/>
            <ac:cxnSpMk id="17" creationId="{F8779571-A854-4AB5-97B8-3A619D69334B}"/>
          </ac:cxnSpMkLst>
        </pc:cxnChg>
        <pc:cxnChg chg="add mod">
          <ac:chgData name="Regan Williamson" userId="e5a219bf7aac7131" providerId="LiveId" clId="{F272E8A4-470E-49C2-910F-A20203C27923}" dt="2022-04-19T20:42:37.351" v="2480" actId="14100"/>
          <ac:cxnSpMkLst>
            <pc:docMk/>
            <pc:sldMk cId="1325996711" sldId="275"/>
            <ac:cxnSpMk id="21" creationId="{DFC38A86-90CF-4F04-8763-E71CF7781F87}"/>
          </ac:cxnSpMkLst>
        </pc:cxnChg>
        <pc:cxnChg chg="add mod">
          <ac:chgData name="Regan Williamson" userId="e5a219bf7aac7131" providerId="LiveId" clId="{F272E8A4-470E-49C2-910F-A20203C27923}" dt="2022-04-19T19:55:26.331" v="2367" actId="14100"/>
          <ac:cxnSpMkLst>
            <pc:docMk/>
            <pc:sldMk cId="1325996711" sldId="275"/>
            <ac:cxnSpMk id="23" creationId="{F2B43DD5-E599-4E61-A4D6-959E26EA4F4E}"/>
          </ac:cxnSpMkLst>
        </pc:cxnChg>
        <pc:cxnChg chg="add mod">
          <ac:chgData name="Regan Williamson" userId="e5a219bf7aac7131" providerId="LiveId" clId="{F272E8A4-470E-49C2-910F-A20203C27923}" dt="2022-04-19T19:55:15.663" v="2366" actId="13822"/>
          <ac:cxnSpMkLst>
            <pc:docMk/>
            <pc:sldMk cId="1325996711" sldId="275"/>
            <ac:cxnSpMk id="25" creationId="{48ACDF6C-0011-44C9-B04B-D10673E88E3D}"/>
          </ac:cxnSpMkLst>
        </pc:cxnChg>
        <pc:cxnChg chg="add mod">
          <ac:chgData name="Regan Williamson" userId="e5a219bf7aac7131" providerId="LiveId" clId="{F272E8A4-470E-49C2-910F-A20203C27923}" dt="2022-04-19T20:43:45.962" v="2494" actId="14100"/>
          <ac:cxnSpMkLst>
            <pc:docMk/>
            <pc:sldMk cId="1325996711" sldId="275"/>
            <ac:cxnSpMk id="28" creationId="{AEB37D9D-62FC-44DF-8B83-1811BB5021C4}"/>
          </ac:cxnSpMkLst>
        </pc:cxnChg>
        <pc:cxnChg chg="add mod">
          <ac:chgData name="Regan Williamson" userId="e5a219bf7aac7131" providerId="LiveId" clId="{F272E8A4-470E-49C2-910F-A20203C27923}" dt="2022-04-19T20:43:06.588" v="2483" actId="13822"/>
          <ac:cxnSpMkLst>
            <pc:docMk/>
            <pc:sldMk cId="1325996711" sldId="275"/>
            <ac:cxnSpMk id="45" creationId="{C2BF1282-97CA-4636-BB71-3719918DCFE7}"/>
          </ac:cxnSpMkLst>
        </pc:cxnChg>
        <pc:cxnChg chg="add mod">
          <ac:chgData name="Regan Williamson" userId="e5a219bf7aac7131" providerId="LiveId" clId="{F272E8A4-470E-49C2-910F-A20203C27923}" dt="2022-04-19T20:43:15.358" v="2485" actId="13822"/>
          <ac:cxnSpMkLst>
            <pc:docMk/>
            <pc:sldMk cId="1325996711" sldId="275"/>
            <ac:cxnSpMk id="47" creationId="{A38F64AC-E023-4F58-9530-458CF0C10936}"/>
          </ac:cxnSpMkLst>
        </pc:cxnChg>
        <pc:cxnChg chg="add mod">
          <ac:chgData name="Regan Williamson" userId="e5a219bf7aac7131" providerId="LiveId" clId="{F272E8A4-470E-49C2-910F-A20203C27923}" dt="2022-04-19T20:43:20.316" v="2487" actId="13822"/>
          <ac:cxnSpMkLst>
            <pc:docMk/>
            <pc:sldMk cId="1325996711" sldId="275"/>
            <ac:cxnSpMk id="49" creationId="{3ACE3771-9678-472D-A936-AF4F9BA0AF5C}"/>
          </ac:cxnSpMkLst>
        </pc:cxnChg>
        <pc:cxnChg chg="add mod">
          <ac:chgData name="Regan Williamson" userId="e5a219bf7aac7131" providerId="LiveId" clId="{F272E8A4-470E-49C2-910F-A20203C27923}" dt="2022-04-19T20:43:26.351" v="2489" actId="13822"/>
          <ac:cxnSpMkLst>
            <pc:docMk/>
            <pc:sldMk cId="1325996711" sldId="275"/>
            <ac:cxnSpMk id="51" creationId="{FB87EEFD-A324-4AF8-B1EE-530F47D4BD74}"/>
          </ac:cxnSpMkLst>
        </pc:cxnChg>
        <pc:cxnChg chg="add mod">
          <ac:chgData name="Regan Williamson" userId="e5a219bf7aac7131" providerId="LiveId" clId="{F272E8A4-470E-49C2-910F-A20203C27923}" dt="2022-04-19T20:44:12.067" v="2497" actId="13822"/>
          <ac:cxnSpMkLst>
            <pc:docMk/>
            <pc:sldMk cId="1325996711" sldId="275"/>
            <ac:cxnSpMk id="54" creationId="{8D641889-CCEB-4D6A-AE41-327F1B883D7B}"/>
          </ac:cxnSpMkLst>
        </pc:cxnChg>
        <pc:cxnChg chg="add mod">
          <ac:chgData name="Regan Williamson" userId="e5a219bf7aac7131" providerId="LiveId" clId="{F272E8A4-470E-49C2-910F-A20203C27923}" dt="2022-04-19T20:44:28.295" v="2500" actId="13822"/>
          <ac:cxnSpMkLst>
            <pc:docMk/>
            <pc:sldMk cId="1325996711" sldId="275"/>
            <ac:cxnSpMk id="56" creationId="{F80268F1-7C5E-4211-B8CE-F064679E118C}"/>
          </ac:cxnSpMkLst>
        </pc:cxnChg>
        <pc:cxnChg chg="add mod">
          <ac:chgData name="Regan Williamson" userId="e5a219bf7aac7131" providerId="LiveId" clId="{F272E8A4-470E-49C2-910F-A20203C27923}" dt="2022-04-19T20:44:34.265" v="2502" actId="13822"/>
          <ac:cxnSpMkLst>
            <pc:docMk/>
            <pc:sldMk cId="1325996711" sldId="275"/>
            <ac:cxnSpMk id="58" creationId="{72CA5D4A-AD1D-4E24-8C14-65A68A68EAC9}"/>
          </ac:cxnSpMkLst>
        </pc:cxnChg>
        <pc:cxnChg chg="add mod">
          <ac:chgData name="Regan Williamson" userId="e5a219bf7aac7131" providerId="LiveId" clId="{F272E8A4-470E-49C2-910F-A20203C27923}" dt="2022-04-19T20:44:39.441" v="2504" actId="13822"/>
          <ac:cxnSpMkLst>
            <pc:docMk/>
            <pc:sldMk cId="1325996711" sldId="275"/>
            <ac:cxnSpMk id="60" creationId="{7F4A6FC3-E2A5-41FF-9FF7-6CD19E35AA07}"/>
          </ac:cxnSpMkLst>
        </pc:cxnChg>
        <pc:cxnChg chg="add del mod">
          <ac:chgData name="Regan Williamson" userId="e5a219bf7aac7131" providerId="LiveId" clId="{F272E8A4-470E-49C2-910F-A20203C27923}" dt="2022-04-19T20:44:59.627" v="2510" actId="478"/>
          <ac:cxnSpMkLst>
            <pc:docMk/>
            <pc:sldMk cId="1325996711" sldId="275"/>
            <ac:cxnSpMk id="62" creationId="{EB6F9A52-C6CA-4BFA-9865-7EBD748CD060}"/>
          </ac:cxnSpMkLst>
        </pc:cxnChg>
        <pc:cxnChg chg="add del mod">
          <ac:chgData name="Regan Williamson" userId="e5a219bf7aac7131" providerId="LiveId" clId="{F272E8A4-470E-49C2-910F-A20203C27923}" dt="2022-04-19T20:44:58.802" v="2509" actId="478"/>
          <ac:cxnSpMkLst>
            <pc:docMk/>
            <pc:sldMk cId="1325996711" sldId="275"/>
            <ac:cxnSpMk id="64" creationId="{0EDDDE52-42F5-42F4-AF91-10050199E7E1}"/>
          </ac:cxnSpMkLst>
        </pc:cxnChg>
        <pc:cxnChg chg="add mod">
          <ac:chgData name="Regan Williamson" userId="e5a219bf7aac7131" providerId="LiveId" clId="{F272E8A4-470E-49C2-910F-A20203C27923}" dt="2022-04-19T20:45:13.334" v="2514" actId="13822"/>
          <ac:cxnSpMkLst>
            <pc:docMk/>
            <pc:sldMk cId="1325996711" sldId="275"/>
            <ac:cxnSpMk id="66" creationId="{44646C70-BC13-423D-89B2-7CD8E3AD6527}"/>
          </ac:cxnSpMkLst>
        </pc:cxnChg>
        <pc:cxnChg chg="add mod">
          <ac:chgData name="Regan Williamson" userId="e5a219bf7aac7131" providerId="LiveId" clId="{F272E8A4-470E-49C2-910F-A20203C27923}" dt="2022-04-19T20:45:27.318" v="2516" actId="13822"/>
          <ac:cxnSpMkLst>
            <pc:docMk/>
            <pc:sldMk cId="1325996711" sldId="275"/>
            <ac:cxnSpMk id="70" creationId="{167D29A0-8FB8-47DC-89F0-635FAB87DDF0}"/>
          </ac:cxnSpMkLst>
        </pc:cxnChg>
        <pc:cxnChg chg="add mod">
          <ac:chgData name="Regan Williamson" userId="e5a219bf7aac7131" providerId="LiveId" clId="{F272E8A4-470E-49C2-910F-A20203C27923}" dt="2022-04-19T20:47:54.986" v="2576" actId="13822"/>
          <ac:cxnSpMkLst>
            <pc:docMk/>
            <pc:sldMk cId="1325996711" sldId="275"/>
            <ac:cxnSpMk id="72" creationId="{D0B9EC25-C4C5-435A-9116-BAA492CE7521}"/>
          </ac:cxnSpMkLst>
        </pc:cxnChg>
        <pc:cxnChg chg="add mod">
          <ac:chgData name="Regan Williamson" userId="e5a219bf7aac7131" providerId="LiveId" clId="{F272E8A4-470E-49C2-910F-A20203C27923}" dt="2022-04-19T20:48:03.195" v="2578" actId="13822"/>
          <ac:cxnSpMkLst>
            <pc:docMk/>
            <pc:sldMk cId="1325996711" sldId="275"/>
            <ac:cxnSpMk id="74" creationId="{AF0F74E3-3684-415D-A818-2D3DC76D3D70}"/>
          </ac:cxnSpMkLst>
        </pc:cxnChg>
        <pc:cxnChg chg="add mod">
          <ac:chgData name="Regan Williamson" userId="e5a219bf7aac7131" providerId="LiveId" clId="{F272E8A4-470E-49C2-910F-A20203C27923}" dt="2022-04-19T20:48:09.774" v="2580" actId="13822"/>
          <ac:cxnSpMkLst>
            <pc:docMk/>
            <pc:sldMk cId="1325996711" sldId="275"/>
            <ac:cxnSpMk id="76" creationId="{17A54F7E-9642-41E7-A638-20AB5DC650D3}"/>
          </ac:cxnSpMkLst>
        </pc:cxnChg>
        <pc:cxnChg chg="add mod">
          <ac:chgData name="Regan Williamson" userId="e5a219bf7aac7131" providerId="LiveId" clId="{F272E8A4-470E-49C2-910F-A20203C27923}" dt="2022-04-19T20:48:18.029" v="2582" actId="13822"/>
          <ac:cxnSpMkLst>
            <pc:docMk/>
            <pc:sldMk cId="1325996711" sldId="275"/>
            <ac:cxnSpMk id="78" creationId="{24960A2B-1BE4-439A-A330-C2CBDED6DDB8}"/>
          </ac:cxnSpMkLst>
        </pc:cxnChg>
        <pc:cxnChg chg="add mod">
          <ac:chgData name="Regan Williamson" userId="e5a219bf7aac7131" providerId="LiveId" clId="{F272E8A4-470E-49C2-910F-A20203C27923}" dt="2022-04-19T20:48:22.659" v="2584" actId="13822"/>
          <ac:cxnSpMkLst>
            <pc:docMk/>
            <pc:sldMk cId="1325996711" sldId="275"/>
            <ac:cxnSpMk id="80" creationId="{45268D0E-78C6-4F56-B28E-6EECA7A6432C}"/>
          </ac:cxnSpMkLst>
        </pc:cxnChg>
      </pc:sldChg>
      <pc:sldChg chg="addSp delSp modSp add mod setBg">
        <pc:chgData name="Regan Williamson" userId="e5a219bf7aac7131" providerId="LiveId" clId="{F272E8A4-470E-49C2-910F-A20203C27923}" dt="2022-04-19T18:34:05.457" v="1830" actId="20577"/>
        <pc:sldMkLst>
          <pc:docMk/>
          <pc:sldMk cId="848389076" sldId="276"/>
        </pc:sldMkLst>
        <pc:spChg chg="mod">
          <ac:chgData name="Regan Williamson" userId="e5a219bf7aac7131" providerId="LiveId" clId="{F272E8A4-470E-49C2-910F-A20203C27923}" dt="2022-04-19T18:34:05.457" v="1830" actId="20577"/>
          <ac:spMkLst>
            <pc:docMk/>
            <pc:sldMk cId="848389076" sldId="276"/>
            <ac:spMk id="2" creationId="{CC3D34EA-ED63-478D-87D9-0ACA73BB47EB}"/>
          </ac:spMkLst>
        </pc:spChg>
        <pc:spChg chg="add del mod">
          <ac:chgData name="Regan Williamson" userId="e5a219bf7aac7131" providerId="LiveId" clId="{F272E8A4-470E-49C2-910F-A20203C27923}" dt="2022-04-19T14:35:45.818" v="1647"/>
          <ac:spMkLst>
            <pc:docMk/>
            <pc:sldMk cId="848389076" sldId="276"/>
            <ac:spMk id="4" creationId="{C6658726-BF52-4DD6-9691-3CCD6F5F46A8}"/>
          </ac:spMkLst>
        </pc:spChg>
        <pc:spChg chg="add mod">
          <ac:chgData name="Regan Williamson" userId="e5a219bf7aac7131" providerId="LiveId" clId="{F272E8A4-470E-49C2-910F-A20203C27923}" dt="2022-04-19T17:54:14.853" v="1716" actId="26606"/>
          <ac:spMkLst>
            <pc:docMk/>
            <pc:sldMk cId="848389076" sldId="276"/>
            <ac:spMk id="6" creationId="{13D203D4-704A-4A87-9174-D568C9E43D3C}"/>
          </ac:spMkLst>
        </pc:spChg>
        <pc:spChg chg="mod">
          <ac:chgData name="Regan Williamson" userId="e5a219bf7aac7131" providerId="LiveId" clId="{F272E8A4-470E-49C2-910F-A20203C27923}" dt="2022-04-19T17:54:14.853" v="1716" actId="26606"/>
          <ac:spMkLst>
            <pc:docMk/>
            <pc:sldMk cId="848389076" sldId="276"/>
            <ac:spMk id="9" creationId="{BCD39694-6F5B-4A05-9004-7B0B0872CADE}"/>
          </ac:spMkLst>
        </pc:spChg>
        <pc:graphicFrameChg chg="add mod ord modGraphic">
          <ac:chgData name="Regan Williamson" userId="e5a219bf7aac7131" providerId="LiveId" clId="{F272E8A4-470E-49C2-910F-A20203C27923}" dt="2022-04-19T17:54:14.853" v="1716" actId="26606"/>
          <ac:graphicFrameMkLst>
            <pc:docMk/>
            <pc:sldMk cId="848389076" sldId="276"/>
            <ac:graphicFrameMk id="5" creationId="{21871A32-CB98-4DE2-8D5F-CB977EE7988B}"/>
          </ac:graphicFrameMkLst>
        </pc:graphicFrameChg>
        <pc:graphicFrameChg chg="del">
          <ac:chgData name="Regan Williamson" userId="e5a219bf7aac7131" providerId="LiveId" clId="{F272E8A4-470E-49C2-910F-A20203C27923}" dt="2022-04-19T14:35:32.074" v="1645" actId="478"/>
          <ac:graphicFrameMkLst>
            <pc:docMk/>
            <pc:sldMk cId="848389076" sldId="276"/>
            <ac:graphicFrameMk id="8" creationId="{20183B09-65E2-4389-AFBC-6B2505A8D00F}"/>
          </ac:graphicFrameMkLst>
        </pc:graphicFrameChg>
      </pc:sldChg>
      <pc:sldChg chg="addSp delSp modSp add mod setBg">
        <pc:chgData name="Regan Williamson" userId="e5a219bf7aac7131" providerId="LiveId" clId="{F272E8A4-470E-49C2-910F-A20203C27923}" dt="2022-04-19T17:56:12.248" v="1723" actId="12385"/>
        <pc:sldMkLst>
          <pc:docMk/>
          <pc:sldMk cId="1444665964" sldId="277"/>
        </pc:sldMkLst>
        <pc:spChg chg="mod">
          <ac:chgData name="Regan Williamson" userId="e5a219bf7aac7131" providerId="LiveId" clId="{F272E8A4-470E-49C2-910F-A20203C27923}" dt="2022-04-19T17:55:14.290" v="1720" actId="26606"/>
          <ac:spMkLst>
            <pc:docMk/>
            <pc:sldMk cId="1444665964" sldId="277"/>
            <ac:spMk id="2" creationId="{E94FECA4-0A23-4926-95F2-FDD1EAFFEA97}"/>
          </ac:spMkLst>
        </pc:spChg>
        <pc:spChg chg="add del mod">
          <ac:chgData name="Regan Williamson" userId="e5a219bf7aac7131" providerId="LiveId" clId="{F272E8A4-470E-49C2-910F-A20203C27923}" dt="2022-04-19T17:54:50.736" v="1718"/>
          <ac:spMkLst>
            <pc:docMk/>
            <pc:sldMk cId="1444665964" sldId="277"/>
            <ac:spMk id="5" creationId="{6B344A4B-5A57-4C84-BFD4-A7831904E99A}"/>
          </ac:spMkLst>
        </pc:spChg>
        <pc:graphicFrameChg chg="del">
          <ac:chgData name="Regan Williamson" userId="e5a219bf7aac7131" providerId="LiveId" clId="{F272E8A4-470E-49C2-910F-A20203C27923}" dt="2022-04-19T17:51:54.573" v="1707" actId="21"/>
          <ac:graphicFrameMkLst>
            <pc:docMk/>
            <pc:sldMk cId="1444665964" sldId="277"/>
            <ac:graphicFrameMk id="4" creationId="{DD2FB934-CE1A-47F8-A9A8-0A0B18EB8E81}"/>
          </ac:graphicFrameMkLst>
        </pc:graphicFrameChg>
        <pc:graphicFrameChg chg="add mod modGraphic">
          <ac:chgData name="Regan Williamson" userId="e5a219bf7aac7131" providerId="LiveId" clId="{F272E8A4-470E-49C2-910F-A20203C27923}" dt="2022-04-19T17:56:12.248" v="1723" actId="12385"/>
          <ac:graphicFrameMkLst>
            <pc:docMk/>
            <pc:sldMk cId="1444665964" sldId="277"/>
            <ac:graphicFrameMk id="6" creationId="{46EE7C82-D58C-4D34-ACAF-56CC9A2AA3B8}"/>
          </ac:graphicFrameMkLst>
        </pc:graphicFrameChg>
      </pc:sldChg>
      <pc:sldChg chg="addSp delSp modSp add mod">
        <pc:chgData name="Regan Williamson" userId="e5a219bf7aac7131" providerId="LiveId" clId="{F272E8A4-470E-49C2-910F-A20203C27923}" dt="2022-04-19T18:34:14.280" v="1831" actId="20577"/>
        <pc:sldMkLst>
          <pc:docMk/>
          <pc:sldMk cId="352166271" sldId="278"/>
        </pc:sldMkLst>
        <pc:spChg chg="mod">
          <ac:chgData name="Regan Williamson" userId="e5a219bf7aac7131" providerId="LiveId" clId="{F272E8A4-470E-49C2-910F-A20203C27923}" dt="2022-04-19T18:34:14.280" v="1831" actId="20577"/>
          <ac:spMkLst>
            <pc:docMk/>
            <pc:sldMk cId="352166271" sldId="278"/>
            <ac:spMk id="2" creationId="{72A94514-A5E0-490A-9748-26475DB2FD89}"/>
          </ac:spMkLst>
        </pc:spChg>
        <pc:spChg chg="add del mod">
          <ac:chgData name="Regan Williamson" userId="e5a219bf7aac7131" providerId="LiveId" clId="{F272E8A4-470E-49C2-910F-A20203C27923}" dt="2022-04-19T18:23:54.649" v="1753"/>
          <ac:spMkLst>
            <pc:docMk/>
            <pc:sldMk cId="352166271" sldId="278"/>
            <ac:spMk id="4" creationId="{571F9214-D2B0-43B1-B720-B871AD9853C4}"/>
          </ac:spMkLst>
        </pc:spChg>
        <pc:spChg chg="add">
          <ac:chgData name="Regan Williamson" userId="e5a219bf7aac7131" providerId="LiveId" clId="{F272E8A4-470E-49C2-910F-A20203C27923}" dt="2022-04-19T18:23:54.649" v="1753"/>
          <ac:spMkLst>
            <pc:docMk/>
            <pc:sldMk cId="352166271" sldId="278"/>
            <ac:spMk id="7" creationId="{99971683-C0D7-4BD0-A41B-FF08860D5587}"/>
          </ac:spMkLst>
        </pc:spChg>
        <pc:spChg chg="add del mod">
          <ac:chgData name="Regan Williamson" userId="e5a219bf7aac7131" providerId="LiveId" clId="{F272E8A4-470E-49C2-910F-A20203C27923}" dt="2022-04-19T18:26:54.267" v="1767"/>
          <ac:spMkLst>
            <pc:docMk/>
            <pc:sldMk cId="352166271" sldId="278"/>
            <ac:spMk id="11" creationId="{9F2AD347-FAC2-4B8B-B910-B5AC6ABB534A}"/>
          </ac:spMkLst>
        </pc:spChg>
        <pc:spChg chg="add">
          <ac:chgData name="Regan Williamson" userId="e5a219bf7aac7131" providerId="LiveId" clId="{F272E8A4-470E-49C2-910F-A20203C27923}" dt="2022-04-19T18:26:54.267" v="1767"/>
          <ac:spMkLst>
            <pc:docMk/>
            <pc:sldMk cId="352166271" sldId="278"/>
            <ac:spMk id="13" creationId="{0E131C2D-766F-4E5B-8A5D-8EF8AB350C0F}"/>
          </ac:spMkLst>
        </pc:spChg>
        <pc:graphicFrameChg chg="add del mod modGraphic">
          <ac:chgData name="Regan Williamson" userId="e5a219bf7aac7131" providerId="LiveId" clId="{F272E8A4-470E-49C2-910F-A20203C27923}" dt="2022-04-19T18:26:39.697" v="1765" actId="478"/>
          <ac:graphicFrameMkLst>
            <pc:docMk/>
            <pc:sldMk cId="352166271" sldId="278"/>
            <ac:graphicFrameMk id="6" creationId="{36951E31-91B2-437B-8D0F-36CCDF302D08}"/>
          </ac:graphicFrameMkLst>
        </pc:graphicFrameChg>
        <pc:graphicFrameChg chg="del">
          <ac:chgData name="Regan Williamson" userId="e5a219bf7aac7131" providerId="LiveId" clId="{F272E8A4-470E-49C2-910F-A20203C27923}" dt="2022-04-19T18:23:39.888" v="1751" actId="478"/>
          <ac:graphicFrameMkLst>
            <pc:docMk/>
            <pc:sldMk cId="352166271" sldId="278"/>
            <ac:graphicFrameMk id="8" creationId="{4FE40F22-E891-465C-BC4B-FAA5D0450BA2}"/>
          </ac:graphicFrameMkLst>
        </pc:graphicFrameChg>
        <pc:graphicFrameChg chg="add mod modGraphic">
          <ac:chgData name="Regan Williamson" userId="e5a219bf7aac7131" providerId="LiveId" clId="{F272E8A4-470E-49C2-910F-A20203C27923}" dt="2022-04-19T18:27:24.038" v="1772" actId="255"/>
          <ac:graphicFrameMkLst>
            <pc:docMk/>
            <pc:sldMk cId="352166271" sldId="278"/>
            <ac:graphicFrameMk id="12" creationId="{0B566BEF-4F80-4F04-8D84-3F8D4BCE74FD}"/>
          </ac:graphicFrameMkLst>
        </pc:graphicFrameChg>
      </pc:sldChg>
      <pc:sldChg chg="addSp delSp modSp add mod">
        <pc:chgData name="Regan Williamson" userId="e5a219bf7aac7131" providerId="LiveId" clId="{F272E8A4-470E-49C2-910F-A20203C27923}" dt="2022-04-19T18:34:20.463" v="1832" actId="20577"/>
        <pc:sldMkLst>
          <pc:docMk/>
          <pc:sldMk cId="3239939085" sldId="279"/>
        </pc:sldMkLst>
        <pc:spChg chg="mod">
          <ac:chgData name="Regan Williamson" userId="e5a219bf7aac7131" providerId="LiveId" clId="{F272E8A4-470E-49C2-910F-A20203C27923}" dt="2022-04-19T18:34:20.463" v="1832" actId="20577"/>
          <ac:spMkLst>
            <pc:docMk/>
            <pc:sldMk cId="3239939085" sldId="279"/>
            <ac:spMk id="2" creationId="{72A94514-A5E0-490A-9748-26475DB2FD89}"/>
          </ac:spMkLst>
        </pc:spChg>
        <pc:spChg chg="add del mod">
          <ac:chgData name="Regan Williamson" userId="e5a219bf7aac7131" providerId="LiveId" clId="{F272E8A4-470E-49C2-910F-A20203C27923}" dt="2022-04-19T18:27:58.518" v="1775"/>
          <ac:spMkLst>
            <pc:docMk/>
            <pc:sldMk cId="3239939085" sldId="279"/>
            <ac:spMk id="4" creationId="{30D0413C-0CD9-49AB-AFC7-4AA18A69BD6D}"/>
          </ac:spMkLst>
        </pc:spChg>
        <pc:spChg chg="add">
          <ac:chgData name="Regan Williamson" userId="e5a219bf7aac7131" providerId="LiveId" clId="{F272E8A4-470E-49C2-910F-A20203C27923}" dt="2022-04-19T18:27:58.518" v="1775"/>
          <ac:spMkLst>
            <pc:docMk/>
            <pc:sldMk cId="3239939085" sldId="279"/>
            <ac:spMk id="7" creationId="{D6D6F702-40CA-40E0-9C0C-B5FD978D0F18}"/>
          </ac:spMkLst>
        </pc:spChg>
        <pc:graphicFrameChg chg="add mod modGraphic">
          <ac:chgData name="Regan Williamson" userId="e5a219bf7aac7131" providerId="LiveId" clId="{F272E8A4-470E-49C2-910F-A20203C27923}" dt="2022-04-19T18:29:17.077" v="1784" actId="14100"/>
          <ac:graphicFrameMkLst>
            <pc:docMk/>
            <pc:sldMk cId="3239939085" sldId="279"/>
            <ac:graphicFrameMk id="6" creationId="{0F50C6AC-1F66-41ED-B0F7-F2DA096CF596}"/>
          </ac:graphicFrameMkLst>
        </pc:graphicFrameChg>
        <pc:graphicFrameChg chg="del">
          <ac:chgData name="Regan Williamson" userId="e5a219bf7aac7131" providerId="LiveId" clId="{F272E8A4-470E-49C2-910F-A20203C27923}" dt="2022-04-19T18:27:36.468" v="1773" actId="478"/>
          <ac:graphicFrameMkLst>
            <pc:docMk/>
            <pc:sldMk cId="3239939085" sldId="279"/>
            <ac:graphicFrameMk id="8" creationId="{4FE40F22-E891-465C-BC4B-FAA5D0450BA2}"/>
          </ac:graphicFrameMkLst>
        </pc:graphicFrameChg>
      </pc:sldChg>
      <pc:sldChg chg="addSp delSp modSp add mod">
        <pc:chgData name="Regan Williamson" userId="e5a219bf7aac7131" providerId="LiveId" clId="{F272E8A4-470E-49C2-910F-A20203C27923}" dt="2022-04-19T18:34:27.312" v="1833" actId="20577"/>
        <pc:sldMkLst>
          <pc:docMk/>
          <pc:sldMk cId="1975482333" sldId="280"/>
        </pc:sldMkLst>
        <pc:spChg chg="mod">
          <ac:chgData name="Regan Williamson" userId="e5a219bf7aac7131" providerId="LiveId" clId="{F272E8A4-470E-49C2-910F-A20203C27923}" dt="2022-04-19T18:34:27.312" v="1833" actId="20577"/>
          <ac:spMkLst>
            <pc:docMk/>
            <pc:sldMk cId="1975482333" sldId="280"/>
            <ac:spMk id="2" creationId="{72A94514-A5E0-490A-9748-26475DB2FD89}"/>
          </ac:spMkLst>
        </pc:spChg>
        <pc:spChg chg="add del mod">
          <ac:chgData name="Regan Williamson" userId="e5a219bf7aac7131" providerId="LiveId" clId="{F272E8A4-470E-49C2-910F-A20203C27923}" dt="2022-04-19T18:29:37.207" v="1787"/>
          <ac:spMkLst>
            <pc:docMk/>
            <pc:sldMk cId="1975482333" sldId="280"/>
            <ac:spMk id="4" creationId="{D46ED666-9F35-47CA-AC35-A8F6F155BBB9}"/>
          </ac:spMkLst>
        </pc:spChg>
        <pc:spChg chg="add">
          <ac:chgData name="Regan Williamson" userId="e5a219bf7aac7131" providerId="LiveId" clId="{F272E8A4-470E-49C2-910F-A20203C27923}" dt="2022-04-19T18:29:37.207" v="1787"/>
          <ac:spMkLst>
            <pc:docMk/>
            <pc:sldMk cId="1975482333" sldId="280"/>
            <ac:spMk id="7" creationId="{99BBF96C-DDCA-4DA8-8B59-2DE686689F24}"/>
          </ac:spMkLst>
        </pc:spChg>
        <pc:graphicFrameChg chg="add mod modGraphic">
          <ac:chgData name="Regan Williamson" userId="e5a219bf7aac7131" providerId="LiveId" clId="{F272E8A4-470E-49C2-910F-A20203C27923}" dt="2022-04-19T18:30:27.550" v="1803" actId="403"/>
          <ac:graphicFrameMkLst>
            <pc:docMk/>
            <pc:sldMk cId="1975482333" sldId="280"/>
            <ac:graphicFrameMk id="6" creationId="{AD4F55B3-4121-4D36-BCB9-02ADFF24256F}"/>
          </ac:graphicFrameMkLst>
        </pc:graphicFrameChg>
        <pc:graphicFrameChg chg="del">
          <ac:chgData name="Regan Williamson" userId="e5a219bf7aac7131" providerId="LiveId" clId="{F272E8A4-470E-49C2-910F-A20203C27923}" dt="2022-04-19T18:29:23.573" v="1785" actId="478"/>
          <ac:graphicFrameMkLst>
            <pc:docMk/>
            <pc:sldMk cId="1975482333" sldId="280"/>
            <ac:graphicFrameMk id="8" creationId="{4FE40F22-E891-465C-BC4B-FAA5D0450BA2}"/>
          </ac:graphicFrameMkLst>
        </pc:graphicFrameChg>
      </pc:sldChg>
      <pc:sldChg chg="addSp delSp modSp add mod">
        <pc:chgData name="Regan Williamson" userId="e5a219bf7aac7131" providerId="LiveId" clId="{F272E8A4-470E-49C2-910F-A20203C27923}" dt="2022-04-19T18:34:36.497" v="1836" actId="20577"/>
        <pc:sldMkLst>
          <pc:docMk/>
          <pc:sldMk cId="607010269" sldId="281"/>
        </pc:sldMkLst>
        <pc:spChg chg="mod">
          <ac:chgData name="Regan Williamson" userId="e5a219bf7aac7131" providerId="LiveId" clId="{F272E8A4-470E-49C2-910F-A20203C27923}" dt="2022-04-19T18:34:36.497" v="1836" actId="20577"/>
          <ac:spMkLst>
            <pc:docMk/>
            <pc:sldMk cId="607010269" sldId="281"/>
            <ac:spMk id="2" creationId="{72A94514-A5E0-490A-9748-26475DB2FD89}"/>
          </ac:spMkLst>
        </pc:spChg>
        <pc:spChg chg="add del mod">
          <ac:chgData name="Regan Williamson" userId="e5a219bf7aac7131" providerId="LiveId" clId="{F272E8A4-470E-49C2-910F-A20203C27923}" dt="2022-04-19T18:30:57.525" v="1807"/>
          <ac:spMkLst>
            <pc:docMk/>
            <pc:sldMk cId="607010269" sldId="281"/>
            <ac:spMk id="4" creationId="{7B820B1A-22C5-4A5F-9C22-C00B4469CFD1}"/>
          </ac:spMkLst>
        </pc:spChg>
        <pc:spChg chg="add">
          <ac:chgData name="Regan Williamson" userId="e5a219bf7aac7131" providerId="LiveId" clId="{F272E8A4-470E-49C2-910F-A20203C27923}" dt="2022-04-19T18:30:57.525" v="1807"/>
          <ac:spMkLst>
            <pc:docMk/>
            <pc:sldMk cId="607010269" sldId="281"/>
            <ac:spMk id="7" creationId="{EF2B2460-9BA1-480B-BDB3-61ABB577AE80}"/>
          </ac:spMkLst>
        </pc:spChg>
        <pc:graphicFrameChg chg="add mod modGraphic">
          <ac:chgData name="Regan Williamson" userId="e5a219bf7aac7131" providerId="LiveId" clId="{F272E8A4-470E-49C2-910F-A20203C27923}" dt="2022-04-19T18:31:19.586" v="1814" actId="403"/>
          <ac:graphicFrameMkLst>
            <pc:docMk/>
            <pc:sldMk cId="607010269" sldId="281"/>
            <ac:graphicFrameMk id="6" creationId="{58B14643-DB28-429A-B772-BA0C7B0B0821}"/>
          </ac:graphicFrameMkLst>
        </pc:graphicFrameChg>
        <pc:graphicFrameChg chg="del">
          <ac:chgData name="Regan Williamson" userId="e5a219bf7aac7131" providerId="LiveId" clId="{F272E8A4-470E-49C2-910F-A20203C27923}" dt="2022-04-19T18:30:38.923" v="1804" actId="478"/>
          <ac:graphicFrameMkLst>
            <pc:docMk/>
            <pc:sldMk cId="607010269" sldId="281"/>
            <ac:graphicFrameMk id="8" creationId="{4FE40F22-E891-465C-BC4B-FAA5D0450BA2}"/>
          </ac:graphicFrameMkLst>
        </pc:graphicFrameChg>
      </pc:sldChg>
      <pc:sldChg chg="addSp delSp modSp add mod">
        <pc:chgData name="Regan Williamson" userId="e5a219bf7aac7131" providerId="LiveId" clId="{F272E8A4-470E-49C2-910F-A20203C27923}" dt="2022-04-19T18:34:42.543" v="1837" actId="20577"/>
        <pc:sldMkLst>
          <pc:docMk/>
          <pc:sldMk cId="489196781" sldId="282"/>
        </pc:sldMkLst>
        <pc:spChg chg="mod">
          <ac:chgData name="Regan Williamson" userId="e5a219bf7aac7131" providerId="LiveId" clId="{F272E8A4-470E-49C2-910F-A20203C27923}" dt="2022-04-19T18:34:42.543" v="1837" actId="20577"/>
          <ac:spMkLst>
            <pc:docMk/>
            <pc:sldMk cId="489196781" sldId="282"/>
            <ac:spMk id="2" creationId="{72A94514-A5E0-490A-9748-26475DB2FD89}"/>
          </ac:spMkLst>
        </pc:spChg>
        <pc:spChg chg="add del mod">
          <ac:chgData name="Regan Williamson" userId="e5a219bf7aac7131" providerId="LiveId" clId="{F272E8A4-470E-49C2-910F-A20203C27923}" dt="2022-04-19T18:32:05.501" v="1819"/>
          <ac:spMkLst>
            <pc:docMk/>
            <pc:sldMk cId="489196781" sldId="282"/>
            <ac:spMk id="4" creationId="{8705ED71-8A68-49A7-992B-A122B9911929}"/>
          </ac:spMkLst>
        </pc:spChg>
        <pc:spChg chg="add">
          <ac:chgData name="Regan Williamson" userId="e5a219bf7aac7131" providerId="LiveId" clId="{F272E8A4-470E-49C2-910F-A20203C27923}" dt="2022-04-19T18:32:05.501" v="1819"/>
          <ac:spMkLst>
            <pc:docMk/>
            <pc:sldMk cId="489196781" sldId="282"/>
            <ac:spMk id="10" creationId="{27E342D1-D37D-4DEC-BC12-825189884C35}"/>
          </ac:spMkLst>
        </pc:spChg>
        <pc:graphicFrameChg chg="del">
          <ac:chgData name="Regan Williamson" userId="e5a219bf7aac7131" providerId="LiveId" clId="{F272E8A4-470E-49C2-910F-A20203C27923}" dt="2022-04-19T18:31:53.807" v="1817" actId="478"/>
          <ac:graphicFrameMkLst>
            <pc:docMk/>
            <pc:sldMk cId="489196781" sldId="282"/>
            <ac:graphicFrameMk id="6" creationId="{58B14643-DB28-429A-B772-BA0C7B0B0821}"/>
          </ac:graphicFrameMkLst>
        </pc:graphicFrameChg>
        <pc:graphicFrameChg chg="add mod modGraphic">
          <ac:chgData name="Regan Williamson" userId="e5a219bf7aac7131" providerId="LiveId" clId="{F272E8A4-470E-49C2-910F-A20203C27923}" dt="2022-04-19T18:32:28.136" v="1826" actId="403"/>
          <ac:graphicFrameMkLst>
            <pc:docMk/>
            <pc:sldMk cId="489196781" sldId="282"/>
            <ac:graphicFrameMk id="8" creationId="{FF303268-C12F-4CB1-8CE1-6B3BD89BA7BC}"/>
          </ac:graphicFrameMkLst>
        </pc:graphicFrameChg>
      </pc:sldChg>
      <pc:sldChg chg="addSp delSp modSp add mod">
        <pc:chgData name="Regan Williamson" userId="e5a219bf7aac7131" providerId="LiveId" clId="{F272E8A4-470E-49C2-910F-A20203C27923}" dt="2022-04-19T18:40:55.303" v="1879" actId="14100"/>
        <pc:sldMkLst>
          <pc:docMk/>
          <pc:sldMk cId="2528255820" sldId="283"/>
        </pc:sldMkLst>
        <pc:spChg chg="add del mod">
          <ac:chgData name="Regan Williamson" userId="e5a219bf7aac7131" providerId="LiveId" clId="{F272E8A4-470E-49C2-910F-A20203C27923}" dt="2022-04-19T18:40:49.438" v="1877"/>
          <ac:spMkLst>
            <pc:docMk/>
            <pc:sldMk cId="2528255820" sldId="283"/>
            <ac:spMk id="3" creationId="{241C21BC-026C-4D44-AF67-C160D6A839DB}"/>
          </ac:spMkLst>
        </pc:spChg>
        <pc:spChg chg="del mod">
          <ac:chgData name="Regan Williamson" userId="e5a219bf7aac7131" providerId="LiveId" clId="{F272E8A4-470E-49C2-910F-A20203C27923}" dt="2022-04-19T18:40:24.427" v="1874" actId="478"/>
          <ac:spMkLst>
            <pc:docMk/>
            <pc:sldMk cId="2528255820" sldId="283"/>
            <ac:spMk id="8" creationId="{7B7D6E1D-D97D-488A-8E48-9D6340A394D7}"/>
          </ac:spMkLst>
        </pc:spChg>
        <pc:picChg chg="del">
          <ac:chgData name="Regan Williamson" userId="e5a219bf7aac7131" providerId="LiveId" clId="{F272E8A4-470E-49C2-910F-A20203C27923}" dt="2022-04-19T18:40:27.094" v="1875" actId="478"/>
          <ac:picMkLst>
            <pc:docMk/>
            <pc:sldMk cId="2528255820" sldId="283"/>
            <ac:picMk id="7" creationId="{6417B6E8-3405-40FB-8E9B-508B0A6C7A6B}"/>
          </ac:picMkLst>
        </pc:picChg>
        <pc:picChg chg="add mod">
          <ac:chgData name="Regan Williamson" userId="e5a219bf7aac7131" providerId="LiveId" clId="{F272E8A4-470E-49C2-910F-A20203C27923}" dt="2022-04-19T18:40:55.303" v="1879" actId="14100"/>
          <ac:picMkLst>
            <pc:docMk/>
            <pc:sldMk cId="2528255820" sldId="283"/>
            <ac:picMk id="10242" creationId="{D449FB00-F6D8-48B1-9F8D-32617E626FA9}"/>
          </ac:picMkLst>
        </pc:picChg>
      </pc:sldChg>
      <pc:sldChg chg="addSp delSp modSp add mod">
        <pc:chgData name="Regan Williamson" userId="e5a219bf7aac7131" providerId="LiveId" clId="{F272E8A4-470E-49C2-910F-A20203C27923}" dt="2022-04-19T18:41:47.359" v="1889"/>
        <pc:sldMkLst>
          <pc:docMk/>
          <pc:sldMk cId="1939739972" sldId="284"/>
        </pc:sldMkLst>
        <pc:spChg chg="add del mod">
          <ac:chgData name="Regan Williamson" userId="e5a219bf7aac7131" providerId="LiveId" clId="{F272E8A4-470E-49C2-910F-A20203C27923}" dt="2022-04-19T18:41:26.125" v="1885"/>
          <ac:spMkLst>
            <pc:docMk/>
            <pc:sldMk cId="1939739972" sldId="284"/>
            <ac:spMk id="3" creationId="{4DC4AEF3-6AA5-4A37-A251-917FCB45C6EC}"/>
          </ac:spMkLst>
        </pc:spChg>
        <pc:picChg chg="del">
          <ac:chgData name="Regan Williamson" userId="e5a219bf7aac7131" providerId="LiveId" clId="{F272E8A4-470E-49C2-910F-A20203C27923}" dt="2022-04-19T18:41:16.198" v="1883" actId="478"/>
          <ac:picMkLst>
            <pc:docMk/>
            <pc:sldMk cId="1939739972" sldId="284"/>
            <ac:picMk id="10242" creationId="{D449FB00-F6D8-48B1-9F8D-32617E626FA9}"/>
          </ac:picMkLst>
        </pc:picChg>
        <pc:picChg chg="add mod">
          <ac:chgData name="Regan Williamson" userId="e5a219bf7aac7131" providerId="LiveId" clId="{F272E8A4-470E-49C2-910F-A20203C27923}" dt="2022-04-19T18:41:32.520" v="1887" actId="14100"/>
          <ac:picMkLst>
            <pc:docMk/>
            <pc:sldMk cId="1939739972" sldId="284"/>
            <ac:picMk id="11266" creationId="{AD30897A-936A-4B03-936B-4F4076288474}"/>
          </ac:picMkLst>
        </pc:picChg>
        <pc:picChg chg="add del">
          <ac:chgData name="Regan Williamson" userId="e5a219bf7aac7131" providerId="LiveId" clId="{F272E8A4-470E-49C2-910F-A20203C27923}" dt="2022-04-19T18:41:47.359" v="1889"/>
          <ac:picMkLst>
            <pc:docMk/>
            <pc:sldMk cId="1939739972" sldId="284"/>
            <ac:picMk id="11268" creationId="{CF5D16F5-FE4F-4037-8C3E-DE7905A8FD34}"/>
          </ac:picMkLst>
        </pc:picChg>
      </pc:sldChg>
      <pc:sldChg chg="addSp delSp modSp add mod">
        <pc:chgData name="Regan Williamson" userId="e5a219bf7aac7131" providerId="LiveId" clId="{F272E8A4-470E-49C2-910F-A20203C27923}" dt="2022-04-19T18:42:15.196" v="1896" actId="14100"/>
        <pc:sldMkLst>
          <pc:docMk/>
          <pc:sldMk cId="1834895065" sldId="285"/>
        </pc:sldMkLst>
        <pc:spChg chg="add del mod">
          <ac:chgData name="Regan Williamson" userId="e5a219bf7aac7131" providerId="LiveId" clId="{F272E8A4-470E-49C2-910F-A20203C27923}" dt="2022-04-19T18:42:06.266" v="1893"/>
          <ac:spMkLst>
            <pc:docMk/>
            <pc:sldMk cId="1834895065" sldId="285"/>
            <ac:spMk id="3" creationId="{FA845BB6-87DA-45BC-B1BE-E2DDE9E2C9B7}"/>
          </ac:spMkLst>
        </pc:spChg>
        <pc:picChg chg="del">
          <ac:chgData name="Regan Williamson" userId="e5a219bf7aac7131" providerId="LiveId" clId="{F272E8A4-470E-49C2-910F-A20203C27923}" dt="2022-04-19T18:42:02.752" v="1891" actId="478"/>
          <ac:picMkLst>
            <pc:docMk/>
            <pc:sldMk cId="1834895065" sldId="285"/>
            <ac:picMk id="11266" creationId="{AD30897A-936A-4B03-936B-4F4076288474}"/>
          </ac:picMkLst>
        </pc:picChg>
        <pc:picChg chg="add mod">
          <ac:chgData name="Regan Williamson" userId="e5a219bf7aac7131" providerId="LiveId" clId="{F272E8A4-470E-49C2-910F-A20203C27923}" dt="2022-04-19T18:42:15.196" v="1896" actId="14100"/>
          <ac:picMkLst>
            <pc:docMk/>
            <pc:sldMk cId="1834895065" sldId="285"/>
            <ac:picMk id="12290" creationId="{F6D53AA5-3EB8-4C99-946E-317172A0D54E}"/>
          </ac:picMkLst>
        </pc:picChg>
      </pc:sldChg>
      <pc:sldChg chg="addSp delSp modSp add mod">
        <pc:chgData name="Regan Williamson" userId="e5a219bf7aac7131" providerId="LiveId" clId="{F272E8A4-470E-49C2-910F-A20203C27923}" dt="2022-04-19T18:43:01.693" v="1916" actId="14100"/>
        <pc:sldMkLst>
          <pc:docMk/>
          <pc:sldMk cId="492275355" sldId="286"/>
        </pc:sldMkLst>
        <pc:spChg chg="add del mod">
          <ac:chgData name="Regan Williamson" userId="e5a219bf7aac7131" providerId="LiveId" clId="{F272E8A4-470E-49C2-910F-A20203C27923}" dt="2022-04-19T18:42:51.835" v="1912"/>
          <ac:spMkLst>
            <pc:docMk/>
            <pc:sldMk cId="492275355" sldId="286"/>
            <ac:spMk id="3" creationId="{4013E7F5-B8BB-4FD0-B408-26D94A3318DB}"/>
          </ac:spMkLst>
        </pc:spChg>
        <pc:spChg chg="mod">
          <ac:chgData name="Regan Williamson" userId="e5a219bf7aac7131" providerId="LiveId" clId="{F272E8A4-470E-49C2-910F-A20203C27923}" dt="2022-04-19T18:42:34.873" v="1909" actId="20577"/>
          <ac:spMkLst>
            <pc:docMk/>
            <pc:sldMk cId="492275355" sldId="286"/>
            <ac:spMk id="8" creationId="{7B7D6E1D-D97D-488A-8E48-9D6340A394D7}"/>
          </ac:spMkLst>
        </pc:spChg>
        <pc:picChg chg="del">
          <ac:chgData name="Regan Williamson" userId="e5a219bf7aac7131" providerId="LiveId" clId="{F272E8A4-470E-49C2-910F-A20203C27923}" dt="2022-04-19T18:42:42.337" v="1910" actId="478"/>
          <ac:picMkLst>
            <pc:docMk/>
            <pc:sldMk cId="492275355" sldId="286"/>
            <ac:picMk id="7" creationId="{6417B6E8-3405-40FB-8E9B-508B0A6C7A6B}"/>
          </ac:picMkLst>
        </pc:picChg>
        <pc:picChg chg="add mod">
          <ac:chgData name="Regan Williamson" userId="e5a219bf7aac7131" providerId="LiveId" clId="{F272E8A4-470E-49C2-910F-A20203C27923}" dt="2022-04-19T18:43:01.693" v="1916" actId="14100"/>
          <ac:picMkLst>
            <pc:docMk/>
            <pc:sldMk cId="492275355" sldId="286"/>
            <ac:picMk id="13314" creationId="{B06D7BF8-B9E9-429D-BA9A-A4F9E1F04291}"/>
          </ac:picMkLst>
        </pc:picChg>
      </pc:sldChg>
      <pc:sldChg chg="addSp delSp modSp add mod ord">
        <pc:chgData name="Regan Williamson" userId="e5a219bf7aac7131" providerId="LiveId" clId="{F272E8A4-470E-49C2-910F-A20203C27923}" dt="2022-04-19T18:44:05.093" v="1933" actId="14100"/>
        <pc:sldMkLst>
          <pc:docMk/>
          <pc:sldMk cId="253040700" sldId="287"/>
        </pc:sldMkLst>
        <pc:spChg chg="add del mod">
          <ac:chgData name="Regan Williamson" userId="e5a219bf7aac7131" providerId="LiveId" clId="{F272E8A4-470E-49C2-910F-A20203C27923}" dt="2022-04-19T18:43:58.806" v="1930"/>
          <ac:spMkLst>
            <pc:docMk/>
            <pc:sldMk cId="253040700" sldId="287"/>
            <ac:spMk id="3" creationId="{C309F0BE-7ACF-43F3-9AE8-770471E318C5}"/>
          </ac:spMkLst>
        </pc:spChg>
        <pc:picChg chg="del">
          <ac:chgData name="Regan Williamson" userId="e5a219bf7aac7131" providerId="LiveId" clId="{F272E8A4-470E-49C2-910F-A20203C27923}" dt="2022-04-19T18:43:44.610" v="1928" actId="478"/>
          <ac:picMkLst>
            <pc:docMk/>
            <pc:sldMk cId="253040700" sldId="287"/>
            <ac:picMk id="12290" creationId="{F6D53AA5-3EB8-4C99-946E-317172A0D54E}"/>
          </ac:picMkLst>
        </pc:picChg>
        <pc:picChg chg="add mod">
          <ac:chgData name="Regan Williamson" userId="e5a219bf7aac7131" providerId="LiveId" clId="{F272E8A4-470E-49C2-910F-A20203C27923}" dt="2022-04-19T18:44:05.093" v="1933" actId="14100"/>
          <ac:picMkLst>
            <pc:docMk/>
            <pc:sldMk cId="253040700" sldId="287"/>
            <ac:picMk id="15362" creationId="{CA6B2D8F-3105-4F7D-8BE9-F11F6C06B670}"/>
          </ac:picMkLst>
        </pc:picChg>
      </pc:sldChg>
      <pc:sldChg chg="addSp delSp modSp add mod">
        <pc:chgData name="Regan Williamson" userId="e5a219bf7aac7131" providerId="LiveId" clId="{F272E8A4-470E-49C2-910F-A20203C27923}" dt="2022-04-19T18:43:35.548" v="1925" actId="14100"/>
        <pc:sldMkLst>
          <pc:docMk/>
          <pc:sldMk cId="4274756972" sldId="288"/>
        </pc:sldMkLst>
        <pc:spChg chg="add del mod">
          <ac:chgData name="Regan Williamson" userId="e5a219bf7aac7131" providerId="LiveId" clId="{F272E8A4-470E-49C2-910F-A20203C27923}" dt="2022-04-19T18:43:30.803" v="1923"/>
          <ac:spMkLst>
            <pc:docMk/>
            <pc:sldMk cId="4274756972" sldId="288"/>
            <ac:spMk id="3" creationId="{8930C556-6611-474F-9C75-1FAC78D16862}"/>
          </ac:spMkLst>
        </pc:spChg>
        <pc:picChg chg="del">
          <ac:chgData name="Regan Williamson" userId="e5a219bf7aac7131" providerId="LiveId" clId="{F272E8A4-470E-49C2-910F-A20203C27923}" dt="2022-04-19T18:43:27.108" v="1921" actId="478"/>
          <ac:picMkLst>
            <pc:docMk/>
            <pc:sldMk cId="4274756972" sldId="288"/>
            <ac:picMk id="12290" creationId="{F6D53AA5-3EB8-4C99-946E-317172A0D54E}"/>
          </ac:picMkLst>
        </pc:picChg>
        <pc:picChg chg="add del">
          <ac:chgData name="Regan Williamson" userId="e5a219bf7aac7131" providerId="LiveId" clId="{F272E8A4-470E-49C2-910F-A20203C27923}" dt="2022-04-19T18:43:25.551" v="1920"/>
          <ac:picMkLst>
            <pc:docMk/>
            <pc:sldMk cId="4274756972" sldId="288"/>
            <ac:picMk id="14338" creationId="{F60C0A08-B256-4E71-879D-03C6C502F456}"/>
          </ac:picMkLst>
        </pc:picChg>
        <pc:picChg chg="add mod">
          <ac:chgData name="Regan Williamson" userId="e5a219bf7aac7131" providerId="LiveId" clId="{F272E8A4-470E-49C2-910F-A20203C27923}" dt="2022-04-19T18:43:35.548" v="1925" actId="14100"/>
          <ac:picMkLst>
            <pc:docMk/>
            <pc:sldMk cId="4274756972" sldId="288"/>
            <ac:picMk id="14340" creationId="{3B00073F-3E8B-4C15-A6D9-4E59FBB89321}"/>
          </ac:picMkLst>
        </pc:picChg>
      </pc:sldChg>
      <pc:sldChg chg="addSp delSp modSp add mod">
        <pc:chgData name="Regan Williamson" userId="e5a219bf7aac7131" providerId="LiveId" clId="{F272E8A4-470E-49C2-910F-A20203C27923}" dt="2022-04-19T18:44:39.490" v="1940" actId="14100"/>
        <pc:sldMkLst>
          <pc:docMk/>
          <pc:sldMk cId="3494013994" sldId="289"/>
        </pc:sldMkLst>
        <pc:spChg chg="add del mod">
          <ac:chgData name="Regan Williamson" userId="e5a219bf7aac7131" providerId="LiveId" clId="{F272E8A4-470E-49C2-910F-A20203C27923}" dt="2022-04-19T18:44:23.171" v="1937"/>
          <ac:spMkLst>
            <pc:docMk/>
            <pc:sldMk cId="3494013994" sldId="289"/>
            <ac:spMk id="3" creationId="{1D01BE17-5539-4B36-A0BD-2EAC06EC722C}"/>
          </ac:spMkLst>
        </pc:spChg>
        <pc:picChg chg="del">
          <ac:chgData name="Regan Williamson" userId="e5a219bf7aac7131" providerId="LiveId" clId="{F272E8A4-470E-49C2-910F-A20203C27923}" dt="2022-04-19T18:44:19.682" v="1935" actId="478"/>
          <ac:picMkLst>
            <pc:docMk/>
            <pc:sldMk cId="3494013994" sldId="289"/>
            <ac:picMk id="15362" creationId="{CA6B2D8F-3105-4F7D-8BE9-F11F6C06B670}"/>
          </ac:picMkLst>
        </pc:picChg>
        <pc:picChg chg="add mod">
          <ac:chgData name="Regan Williamson" userId="e5a219bf7aac7131" providerId="LiveId" clId="{F272E8A4-470E-49C2-910F-A20203C27923}" dt="2022-04-19T18:44:39.490" v="1940" actId="14100"/>
          <ac:picMkLst>
            <pc:docMk/>
            <pc:sldMk cId="3494013994" sldId="289"/>
            <ac:picMk id="16386" creationId="{1816B71B-B3C7-4878-ACD7-FA11BAC0BB1F}"/>
          </ac:picMkLst>
        </pc:picChg>
      </pc:sldChg>
      <pc:sldChg chg="addSp delSp modSp add mod">
        <pc:chgData name="Regan Williamson" userId="e5a219bf7aac7131" providerId="LiveId" clId="{F272E8A4-470E-49C2-910F-A20203C27923}" dt="2022-04-19T18:47:11.829" v="1964" actId="12385"/>
        <pc:sldMkLst>
          <pc:docMk/>
          <pc:sldMk cId="3666217356" sldId="290"/>
        </pc:sldMkLst>
        <pc:spChg chg="add del mod">
          <ac:chgData name="Regan Williamson" userId="e5a219bf7aac7131" providerId="LiveId" clId="{F272E8A4-470E-49C2-910F-A20203C27923}" dt="2022-04-19T18:46:19.827" v="1955"/>
          <ac:spMkLst>
            <pc:docMk/>
            <pc:sldMk cId="3666217356" sldId="290"/>
            <ac:spMk id="3" creationId="{88917473-630D-4FB9-A82F-793ED7122439}"/>
          </ac:spMkLst>
        </pc:spChg>
        <pc:spChg chg="add">
          <ac:chgData name="Regan Williamson" userId="e5a219bf7aac7131" providerId="LiveId" clId="{F272E8A4-470E-49C2-910F-A20203C27923}" dt="2022-04-19T18:46:19.827" v="1955"/>
          <ac:spMkLst>
            <pc:docMk/>
            <pc:sldMk cId="3666217356" sldId="290"/>
            <ac:spMk id="5" creationId="{A80A067C-B50A-428E-9859-39A926613916}"/>
          </ac:spMkLst>
        </pc:spChg>
        <pc:spChg chg="mod">
          <ac:chgData name="Regan Williamson" userId="e5a219bf7aac7131" providerId="LiveId" clId="{F272E8A4-470E-49C2-910F-A20203C27923}" dt="2022-04-19T18:46:01.198" v="1952"/>
          <ac:spMkLst>
            <pc:docMk/>
            <pc:sldMk cId="3666217356" sldId="290"/>
            <ac:spMk id="8" creationId="{7B7D6E1D-D97D-488A-8E48-9D6340A394D7}"/>
          </ac:spMkLst>
        </pc:spChg>
        <pc:graphicFrameChg chg="add mod modGraphic">
          <ac:chgData name="Regan Williamson" userId="e5a219bf7aac7131" providerId="LiveId" clId="{F272E8A4-470E-49C2-910F-A20203C27923}" dt="2022-04-19T18:47:11.829" v="1964" actId="12385"/>
          <ac:graphicFrameMkLst>
            <pc:docMk/>
            <pc:sldMk cId="3666217356" sldId="290"/>
            <ac:graphicFrameMk id="4" creationId="{0C6D34E6-16B0-4BAB-B7CC-C92C82EDE805}"/>
          </ac:graphicFrameMkLst>
        </pc:graphicFrameChg>
        <pc:picChg chg="del">
          <ac:chgData name="Regan Williamson" userId="e5a219bf7aac7131" providerId="LiveId" clId="{F272E8A4-470E-49C2-910F-A20203C27923}" dt="2022-04-19T18:44:56.151" v="1942" actId="478"/>
          <ac:picMkLst>
            <pc:docMk/>
            <pc:sldMk cId="3666217356" sldId="290"/>
            <ac:picMk id="7" creationId="{6417B6E8-3405-40FB-8E9B-508B0A6C7A6B}"/>
          </ac:picMkLst>
        </pc:picChg>
      </pc:sldChg>
      <pc:sldChg chg="addSp delSp modSp add mod">
        <pc:chgData name="Regan Williamson" userId="e5a219bf7aac7131" providerId="LiveId" clId="{F272E8A4-470E-49C2-910F-A20203C27923}" dt="2022-04-19T18:48:50.305" v="1982" actId="14100"/>
        <pc:sldMkLst>
          <pc:docMk/>
          <pc:sldMk cId="848711817" sldId="291"/>
        </pc:sldMkLst>
        <pc:spChg chg="add del mod">
          <ac:chgData name="Regan Williamson" userId="e5a219bf7aac7131" providerId="LiveId" clId="{F272E8A4-470E-49C2-910F-A20203C27923}" dt="2022-04-19T18:47:59.523" v="1970"/>
          <ac:spMkLst>
            <pc:docMk/>
            <pc:sldMk cId="848711817" sldId="291"/>
            <ac:spMk id="6" creationId="{4882C32D-BB24-403F-B104-2F25A65ABE60}"/>
          </ac:spMkLst>
        </pc:spChg>
        <pc:spChg chg="del">
          <ac:chgData name="Regan Williamson" userId="e5a219bf7aac7131" providerId="LiveId" clId="{F272E8A4-470E-49C2-910F-A20203C27923}" dt="2022-04-19T18:47:40.408" v="1966" actId="478"/>
          <ac:spMkLst>
            <pc:docMk/>
            <pc:sldMk cId="848711817" sldId="291"/>
            <ac:spMk id="8" creationId="{7B7D6E1D-D97D-488A-8E48-9D6340A394D7}"/>
          </ac:spMkLst>
        </pc:spChg>
        <pc:spChg chg="add mod">
          <ac:chgData name="Regan Williamson" userId="e5a219bf7aac7131" providerId="LiveId" clId="{F272E8A4-470E-49C2-910F-A20203C27923}" dt="2022-04-19T18:48:06.373" v="1972" actId="14100"/>
          <ac:spMkLst>
            <pc:docMk/>
            <pc:sldMk cId="848711817" sldId="291"/>
            <ac:spMk id="9" creationId="{9A5547F8-7172-43AF-8D2C-3388851A6D5E}"/>
          </ac:spMkLst>
        </pc:spChg>
        <pc:graphicFrameChg chg="del modGraphic">
          <ac:chgData name="Regan Williamson" userId="e5a219bf7aac7131" providerId="LiveId" clId="{F272E8A4-470E-49C2-910F-A20203C27923}" dt="2022-04-19T18:47:47.280" v="1968" actId="478"/>
          <ac:graphicFrameMkLst>
            <pc:docMk/>
            <pc:sldMk cId="848711817" sldId="291"/>
            <ac:graphicFrameMk id="4" creationId="{0C6D34E6-16B0-4BAB-B7CC-C92C82EDE805}"/>
          </ac:graphicFrameMkLst>
        </pc:graphicFrameChg>
        <pc:graphicFrameChg chg="add mod modGraphic">
          <ac:chgData name="Regan Williamson" userId="e5a219bf7aac7131" providerId="LiveId" clId="{F272E8A4-470E-49C2-910F-A20203C27923}" dt="2022-04-19T18:48:50.305" v="1982" actId="14100"/>
          <ac:graphicFrameMkLst>
            <pc:docMk/>
            <pc:sldMk cId="848711817" sldId="291"/>
            <ac:graphicFrameMk id="7" creationId="{F0F44697-DE3E-4F1B-8D2C-4AF7746AB7BE}"/>
          </ac:graphicFrameMkLst>
        </pc:graphicFrameChg>
      </pc:sldChg>
      <pc:sldChg chg="addSp delSp modSp add mod setBg">
        <pc:chgData name="Regan Williamson" userId="e5a219bf7aac7131" providerId="LiveId" clId="{F272E8A4-470E-49C2-910F-A20203C27923}" dt="2022-04-19T19:13:03.236" v="1997" actId="1076"/>
        <pc:sldMkLst>
          <pc:docMk/>
          <pc:sldMk cId="1905706235" sldId="292"/>
        </pc:sldMkLst>
        <pc:spChg chg="mod">
          <ac:chgData name="Regan Williamson" userId="e5a219bf7aac7131" providerId="LiveId" clId="{F272E8A4-470E-49C2-910F-A20203C27923}" dt="2022-04-19T19:12:49.040" v="1993" actId="1076"/>
          <ac:spMkLst>
            <pc:docMk/>
            <pc:sldMk cId="1905706235" sldId="292"/>
            <ac:spMk id="2" creationId="{E94FECA4-0A23-4926-95F2-FDD1EAFFEA97}"/>
          </ac:spMkLst>
        </pc:spChg>
        <pc:spChg chg="add del mod">
          <ac:chgData name="Regan Williamson" userId="e5a219bf7aac7131" providerId="LiveId" clId="{F272E8A4-470E-49C2-910F-A20203C27923}" dt="2022-04-19T19:12:07.513" v="1986" actId="931"/>
          <ac:spMkLst>
            <pc:docMk/>
            <pc:sldMk cId="1905706235" sldId="292"/>
            <ac:spMk id="4" creationId="{0095DA96-A417-4646-BB45-1950CC719138}"/>
          </ac:spMkLst>
        </pc:spChg>
        <pc:graphicFrameChg chg="del">
          <ac:chgData name="Regan Williamson" userId="e5a219bf7aac7131" providerId="LiveId" clId="{F272E8A4-470E-49C2-910F-A20203C27923}" dt="2022-04-19T19:11:59.342" v="1984" actId="21"/>
          <ac:graphicFrameMkLst>
            <pc:docMk/>
            <pc:sldMk cId="1905706235" sldId="292"/>
            <ac:graphicFrameMk id="6" creationId="{46EE7C82-D58C-4D34-ACAF-56CC9A2AA3B8}"/>
          </ac:graphicFrameMkLst>
        </pc:graphicFrameChg>
        <pc:picChg chg="add mod">
          <ac:chgData name="Regan Williamson" userId="e5a219bf7aac7131" providerId="LiveId" clId="{F272E8A4-470E-49C2-910F-A20203C27923}" dt="2022-04-19T19:13:03.236" v="1997" actId="1076"/>
          <ac:picMkLst>
            <pc:docMk/>
            <pc:sldMk cId="1905706235" sldId="292"/>
            <ac:picMk id="7" creationId="{5FFD09B6-8F09-44F8-B042-DF61D3FD4EDD}"/>
          </ac:picMkLst>
        </pc:picChg>
      </pc:sldChg>
      <pc:sldChg chg="addSp delSp modSp add mod">
        <pc:chgData name="Regan Williamson" userId="e5a219bf7aac7131" providerId="LiveId" clId="{F272E8A4-470E-49C2-910F-A20203C27923}" dt="2022-04-19T19:27:14.782" v="2050" actId="313"/>
        <pc:sldMkLst>
          <pc:docMk/>
          <pc:sldMk cId="3939686640" sldId="293"/>
        </pc:sldMkLst>
        <pc:spChg chg="add del mod">
          <ac:chgData name="Regan Williamson" userId="e5a219bf7aac7131" providerId="LiveId" clId="{F272E8A4-470E-49C2-910F-A20203C27923}" dt="2022-04-19T19:25:49.727" v="2016"/>
          <ac:spMkLst>
            <pc:docMk/>
            <pc:sldMk cId="3939686640" sldId="293"/>
            <ac:spMk id="6" creationId="{2AE1CC62-DFDD-4C08-B793-99B469FFD2E3}"/>
          </ac:spMkLst>
        </pc:spChg>
        <pc:spChg chg="add mod">
          <ac:chgData name="Regan Williamson" userId="e5a219bf7aac7131" providerId="LiveId" clId="{F272E8A4-470E-49C2-910F-A20203C27923}" dt="2022-04-19T19:25:57.028" v="2018" actId="14100"/>
          <ac:spMkLst>
            <pc:docMk/>
            <pc:sldMk cId="3939686640" sldId="293"/>
            <ac:spMk id="8" creationId="{579B7078-421A-4B31-A51F-52EC0EC9FD57}"/>
          </ac:spMkLst>
        </pc:spChg>
        <pc:graphicFrameChg chg="del">
          <ac:chgData name="Regan Williamson" userId="e5a219bf7aac7131" providerId="LiveId" clId="{F272E8A4-470E-49C2-910F-A20203C27923}" dt="2022-04-19T19:24:45.250" v="2013" actId="478"/>
          <ac:graphicFrameMkLst>
            <pc:docMk/>
            <pc:sldMk cId="3939686640" sldId="293"/>
            <ac:graphicFrameMk id="3" creationId="{55180232-378A-42CE-B55B-E1ED4875C11B}"/>
          </ac:graphicFrameMkLst>
        </pc:graphicFrameChg>
        <pc:graphicFrameChg chg="add mod modGraphic">
          <ac:chgData name="Regan Williamson" userId="e5a219bf7aac7131" providerId="LiveId" clId="{F272E8A4-470E-49C2-910F-A20203C27923}" dt="2022-04-19T19:27:14.782" v="2050" actId="313"/>
          <ac:graphicFrameMkLst>
            <pc:docMk/>
            <pc:sldMk cId="3939686640" sldId="293"/>
            <ac:graphicFrameMk id="7" creationId="{1C34B399-0EF7-4002-8078-B25B4C79096C}"/>
          </ac:graphicFrameMkLst>
        </pc:graphicFrameChg>
      </pc:sldChg>
      <pc:sldChg chg="addSp delSp modSp add mod">
        <pc:chgData name="Regan Williamson" userId="e5a219bf7aac7131" providerId="LiveId" clId="{F272E8A4-470E-49C2-910F-A20203C27923}" dt="2022-04-19T19:31:47.846" v="2101" actId="207"/>
        <pc:sldMkLst>
          <pc:docMk/>
          <pc:sldMk cId="3876205657" sldId="294"/>
        </pc:sldMkLst>
        <pc:spChg chg="add del mod">
          <ac:chgData name="Regan Williamson" userId="e5a219bf7aac7131" providerId="LiveId" clId="{F272E8A4-470E-49C2-910F-A20203C27923}" dt="2022-04-19T19:27:51.885" v="2055"/>
          <ac:spMkLst>
            <pc:docMk/>
            <pc:sldMk cId="3876205657" sldId="294"/>
            <ac:spMk id="4" creationId="{E2846FEC-A87F-4AE6-A037-604D0251C40C}"/>
          </ac:spMkLst>
        </pc:spChg>
        <pc:spChg chg="add mod">
          <ac:chgData name="Regan Williamson" userId="e5a219bf7aac7131" providerId="LiveId" clId="{F272E8A4-470E-49C2-910F-A20203C27923}" dt="2022-04-19T19:27:59.633" v="2057" actId="14100"/>
          <ac:spMkLst>
            <pc:docMk/>
            <pc:sldMk cId="3876205657" sldId="294"/>
            <ac:spMk id="9" creationId="{34B7E765-8F0A-461F-BDDE-52F33CD667C9}"/>
          </ac:spMkLst>
        </pc:spChg>
        <pc:graphicFrameChg chg="add mod modGraphic">
          <ac:chgData name="Regan Williamson" userId="e5a219bf7aac7131" providerId="LiveId" clId="{F272E8A4-470E-49C2-910F-A20203C27923}" dt="2022-04-19T19:31:47.846" v="2101" actId="207"/>
          <ac:graphicFrameMkLst>
            <pc:docMk/>
            <pc:sldMk cId="3876205657" sldId="294"/>
            <ac:graphicFrameMk id="6" creationId="{57B3FD8D-9DED-49FB-AB24-4F18C7CB65B0}"/>
          </ac:graphicFrameMkLst>
        </pc:graphicFrameChg>
        <pc:graphicFrameChg chg="del">
          <ac:chgData name="Regan Williamson" userId="e5a219bf7aac7131" providerId="LiveId" clId="{F272E8A4-470E-49C2-910F-A20203C27923}" dt="2022-04-19T19:27:30.322" v="2053" actId="478"/>
          <ac:graphicFrameMkLst>
            <pc:docMk/>
            <pc:sldMk cId="3876205657" sldId="294"/>
            <ac:graphicFrameMk id="7" creationId="{1C34B399-0EF7-4002-8078-B25B4C79096C}"/>
          </ac:graphicFrameMkLst>
        </pc:graphicFrameChg>
      </pc:sldChg>
      <pc:sldChg chg="addSp delSp modSp add mod">
        <pc:chgData name="Regan Williamson" userId="e5a219bf7aac7131" providerId="LiveId" clId="{F272E8A4-470E-49C2-910F-A20203C27923}" dt="2022-04-19T19:35:56.974" v="2141" actId="255"/>
        <pc:sldMkLst>
          <pc:docMk/>
          <pc:sldMk cId="489457343" sldId="295"/>
        </pc:sldMkLst>
        <pc:spChg chg="add del mod">
          <ac:chgData name="Regan Williamson" userId="e5a219bf7aac7131" providerId="LiveId" clId="{F272E8A4-470E-49C2-910F-A20203C27923}" dt="2022-04-19T19:32:24.841" v="2107" actId="3680"/>
          <ac:spMkLst>
            <pc:docMk/>
            <pc:sldMk cId="489457343" sldId="295"/>
            <ac:spMk id="4" creationId="{D7E7C6A0-D1F6-4380-90CC-8D8A80FAC968}"/>
          </ac:spMkLst>
        </pc:spChg>
        <pc:spChg chg="add del mod">
          <ac:chgData name="Regan Williamson" userId="e5a219bf7aac7131" providerId="LiveId" clId="{F272E8A4-470E-49C2-910F-A20203C27923}" dt="2022-04-19T19:29:27.995" v="2081"/>
          <ac:spMkLst>
            <pc:docMk/>
            <pc:sldMk cId="489457343" sldId="295"/>
            <ac:spMk id="9" creationId="{BDB3658A-2BE2-41CD-88DE-77944E37E96F}"/>
          </ac:spMkLst>
        </pc:spChg>
        <pc:spChg chg="add del">
          <ac:chgData name="Regan Williamson" userId="e5a219bf7aac7131" providerId="LiveId" clId="{F272E8A4-470E-49C2-910F-A20203C27923}" dt="2022-04-19T19:30:07.161" v="2091"/>
          <ac:spMkLst>
            <pc:docMk/>
            <pc:sldMk cId="489457343" sldId="295"/>
            <ac:spMk id="11" creationId="{B670478A-989A-4C23-8442-096B7C913284}"/>
          </ac:spMkLst>
        </pc:spChg>
        <pc:spChg chg="add del">
          <ac:chgData name="Regan Williamson" userId="e5a219bf7aac7131" providerId="LiveId" clId="{F272E8A4-470E-49C2-910F-A20203C27923}" dt="2022-04-19T19:30:37.825" v="2093"/>
          <ac:spMkLst>
            <pc:docMk/>
            <pc:sldMk cId="489457343" sldId="295"/>
            <ac:spMk id="13" creationId="{E6274416-E2CD-40D6-9E7F-D8269708C1F4}"/>
          </ac:spMkLst>
        </pc:spChg>
        <pc:graphicFrameChg chg="add del mod modGraphic">
          <ac:chgData name="Regan Williamson" userId="e5a219bf7aac7131" providerId="LiveId" clId="{F272E8A4-470E-49C2-910F-A20203C27923}" dt="2022-04-19T19:29:27.995" v="2081"/>
          <ac:graphicFrameMkLst>
            <pc:docMk/>
            <pc:sldMk cId="489457343" sldId="295"/>
            <ac:graphicFrameMk id="6" creationId="{30203C52-46A2-4E82-816B-3AFFEF3D80CA}"/>
          </ac:graphicFrameMkLst>
        </pc:graphicFrameChg>
        <pc:graphicFrameChg chg="del">
          <ac:chgData name="Regan Williamson" userId="e5a219bf7aac7131" providerId="LiveId" clId="{F272E8A4-470E-49C2-910F-A20203C27923}" dt="2022-04-19T19:28:22.725" v="2064" actId="21"/>
          <ac:graphicFrameMkLst>
            <pc:docMk/>
            <pc:sldMk cId="489457343" sldId="295"/>
            <ac:graphicFrameMk id="7" creationId="{1C34B399-0EF7-4002-8078-B25B4C79096C}"/>
          </ac:graphicFrameMkLst>
        </pc:graphicFrameChg>
        <pc:graphicFrameChg chg="add del mod modGraphic">
          <ac:chgData name="Regan Williamson" userId="e5a219bf7aac7131" providerId="LiveId" clId="{F272E8A4-470E-49C2-910F-A20203C27923}" dt="2022-04-19T19:30:07.161" v="2091"/>
          <ac:graphicFrameMkLst>
            <pc:docMk/>
            <pc:sldMk cId="489457343" sldId="295"/>
            <ac:graphicFrameMk id="10" creationId="{A0FDDBCC-2D2E-4BD4-B26E-49040C7663AE}"/>
          </ac:graphicFrameMkLst>
        </pc:graphicFrameChg>
        <pc:graphicFrameChg chg="add del mod">
          <ac:chgData name="Regan Williamson" userId="e5a219bf7aac7131" providerId="LiveId" clId="{F272E8A4-470E-49C2-910F-A20203C27923}" dt="2022-04-19T19:30:37.825" v="2093"/>
          <ac:graphicFrameMkLst>
            <pc:docMk/>
            <pc:sldMk cId="489457343" sldId="295"/>
            <ac:graphicFrameMk id="12" creationId="{0CA7E591-55C8-4FDF-A59E-E79A53CE176F}"/>
          </ac:graphicFrameMkLst>
        </pc:graphicFrameChg>
        <pc:graphicFrameChg chg="add del mod ord modGraphic">
          <ac:chgData name="Regan Williamson" userId="e5a219bf7aac7131" providerId="LiveId" clId="{F272E8A4-470E-49C2-910F-A20203C27923}" dt="2022-04-19T19:31:00.450" v="2095" actId="3680"/>
          <ac:graphicFrameMkLst>
            <pc:docMk/>
            <pc:sldMk cId="489457343" sldId="295"/>
            <ac:graphicFrameMk id="14" creationId="{11405898-F7FB-4E25-B3EA-3AA22BAD747A}"/>
          </ac:graphicFrameMkLst>
        </pc:graphicFrameChg>
        <pc:graphicFrameChg chg="add del mod ord modGraphic">
          <ac:chgData name="Regan Williamson" userId="e5a219bf7aac7131" providerId="LiveId" clId="{F272E8A4-470E-49C2-910F-A20203C27923}" dt="2022-04-19T19:31:08.985" v="2097" actId="3680"/>
          <ac:graphicFrameMkLst>
            <pc:docMk/>
            <pc:sldMk cId="489457343" sldId="295"/>
            <ac:graphicFrameMk id="15" creationId="{90ABF360-9B76-46BF-9FAA-475AEC1BB23D}"/>
          </ac:graphicFrameMkLst>
        </pc:graphicFrameChg>
        <pc:graphicFrameChg chg="add del mod ord modGraphic">
          <ac:chgData name="Regan Williamson" userId="e5a219bf7aac7131" providerId="LiveId" clId="{F272E8A4-470E-49C2-910F-A20203C27923}" dt="2022-04-19T19:32:19.870" v="2106" actId="3680"/>
          <ac:graphicFrameMkLst>
            <pc:docMk/>
            <pc:sldMk cId="489457343" sldId="295"/>
            <ac:graphicFrameMk id="16" creationId="{8CB1E920-7C9E-48D4-A34E-D851DC954B97}"/>
          </ac:graphicFrameMkLst>
        </pc:graphicFrameChg>
        <pc:graphicFrameChg chg="add mod ord modGraphic">
          <ac:chgData name="Regan Williamson" userId="e5a219bf7aac7131" providerId="LiveId" clId="{F272E8A4-470E-49C2-910F-A20203C27923}" dt="2022-04-19T19:35:56.974" v="2141" actId="255"/>
          <ac:graphicFrameMkLst>
            <pc:docMk/>
            <pc:sldMk cId="489457343" sldId="295"/>
            <ac:graphicFrameMk id="17" creationId="{DFEC2F50-EAB7-4A4D-8112-821C0BEBA460}"/>
          </ac:graphicFrameMkLst>
        </pc:graphicFrameChg>
      </pc:sldChg>
      <pc:sldChg chg="modSp add mod">
        <pc:chgData name="Regan Williamson" userId="e5a219bf7aac7131" providerId="LiveId" clId="{F272E8A4-470E-49C2-910F-A20203C27923}" dt="2022-04-19T19:39:23.676" v="2212" actId="20577"/>
        <pc:sldMkLst>
          <pc:docMk/>
          <pc:sldMk cId="526672258" sldId="296"/>
        </pc:sldMkLst>
        <pc:graphicFrameChg chg="mod modGraphic">
          <ac:chgData name="Regan Williamson" userId="e5a219bf7aac7131" providerId="LiveId" clId="{F272E8A4-470E-49C2-910F-A20203C27923}" dt="2022-04-19T19:39:23.676" v="2212" actId="20577"/>
          <ac:graphicFrameMkLst>
            <pc:docMk/>
            <pc:sldMk cId="526672258" sldId="296"/>
            <ac:graphicFrameMk id="17" creationId="{DFEC2F50-EAB7-4A4D-8112-821C0BEBA460}"/>
          </ac:graphicFrameMkLst>
        </pc:graphicFrameChg>
      </pc:sldChg>
      <pc:sldChg chg="addSp delSp modSp add mod ord">
        <pc:chgData name="Regan Williamson" userId="e5a219bf7aac7131" providerId="LiveId" clId="{F272E8A4-470E-49C2-910F-A20203C27923}" dt="2022-04-19T19:45:47.192" v="2287" actId="403"/>
        <pc:sldMkLst>
          <pc:docMk/>
          <pc:sldMk cId="1236764194" sldId="297"/>
        </pc:sldMkLst>
        <pc:spChg chg="add del mod">
          <ac:chgData name="Regan Williamson" userId="e5a219bf7aac7131" providerId="LiveId" clId="{F272E8A4-470E-49C2-910F-A20203C27923}" dt="2022-04-19T19:45:22.409" v="2280"/>
          <ac:spMkLst>
            <pc:docMk/>
            <pc:sldMk cId="1236764194" sldId="297"/>
            <ac:spMk id="4" creationId="{67770627-4A58-485D-A03A-C665D900DC62}"/>
          </ac:spMkLst>
        </pc:spChg>
        <pc:spChg chg="add mod">
          <ac:chgData name="Regan Williamson" userId="e5a219bf7aac7131" providerId="LiveId" clId="{F272E8A4-470E-49C2-910F-A20203C27923}" dt="2022-04-19T19:45:31.051" v="2283" actId="14100"/>
          <ac:spMkLst>
            <pc:docMk/>
            <pc:sldMk cId="1236764194" sldId="297"/>
            <ac:spMk id="7" creationId="{BA3D92E9-EBC3-466D-9A74-F3144282BB85}"/>
          </ac:spMkLst>
        </pc:spChg>
        <pc:graphicFrameChg chg="add mod modGraphic">
          <ac:chgData name="Regan Williamson" userId="e5a219bf7aac7131" providerId="LiveId" clId="{F272E8A4-470E-49C2-910F-A20203C27923}" dt="2022-04-19T19:45:47.192" v="2287" actId="403"/>
          <ac:graphicFrameMkLst>
            <pc:docMk/>
            <pc:sldMk cId="1236764194" sldId="297"/>
            <ac:graphicFrameMk id="6" creationId="{A5CFA792-9C53-4F68-80D1-F3DF650B7111}"/>
          </ac:graphicFrameMkLst>
        </pc:graphicFrameChg>
        <pc:graphicFrameChg chg="del modGraphic">
          <ac:chgData name="Regan Williamson" userId="e5a219bf7aac7131" providerId="LiveId" clId="{F272E8A4-470E-49C2-910F-A20203C27923}" dt="2022-04-19T19:39:53.848" v="2215" actId="478"/>
          <ac:graphicFrameMkLst>
            <pc:docMk/>
            <pc:sldMk cId="1236764194" sldId="297"/>
            <ac:graphicFrameMk id="17" creationId="{DFEC2F50-EAB7-4A4D-8112-821C0BEBA460}"/>
          </ac:graphicFrameMkLst>
        </pc:graphicFrameChg>
      </pc:sldChg>
      <pc:sldChg chg="addSp delSp modSp add mod">
        <pc:chgData name="Regan Williamson" userId="e5a219bf7aac7131" providerId="LiveId" clId="{F272E8A4-470E-49C2-910F-A20203C27923}" dt="2022-04-19T19:46:42.561" v="2304" actId="20577"/>
        <pc:sldMkLst>
          <pc:docMk/>
          <pc:sldMk cId="2740276130" sldId="298"/>
        </pc:sldMkLst>
        <pc:spChg chg="add del mod">
          <ac:chgData name="Regan Williamson" userId="e5a219bf7aac7131" providerId="LiveId" clId="{F272E8A4-470E-49C2-910F-A20203C27923}" dt="2022-04-19T19:40:11.309" v="2220"/>
          <ac:spMkLst>
            <pc:docMk/>
            <pc:sldMk cId="2740276130" sldId="298"/>
            <ac:spMk id="4" creationId="{31884D26-91FE-4196-9D17-0E7B711FA4A8}"/>
          </ac:spMkLst>
        </pc:spChg>
        <pc:spChg chg="add mod">
          <ac:chgData name="Regan Williamson" userId="e5a219bf7aac7131" providerId="LiveId" clId="{F272E8A4-470E-49C2-910F-A20203C27923}" dt="2022-04-19T19:40:16.076" v="2221" actId="14100"/>
          <ac:spMkLst>
            <pc:docMk/>
            <pc:sldMk cId="2740276130" sldId="298"/>
            <ac:spMk id="7" creationId="{C6FCF92C-6F0B-440D-A5D2-450CE43C04A1}"/>
          </ac:spMkLst>
        </pc:spChg>
        <pc:spChg chg="add del mod">
          <ac:chgData name="Regan Williamson" userId="e5a219bf7aac7131" providerId="LiveId" clId="{F272E8A4-470E-49C2-910F-A20203C27923}" dt="2022-04-19T19:41:34.615" v="2247"/>
          <ac:spMkLst>
            <pc:docMk/>
            <pc:sldMk cId="2740276130" sldId="298"/>
            <ac:spMk id="10" creationId="{FC6BDF45-026B-4E33-BB51-ECEDC27F0B67}"/>
          </ac:spMkLst>
        </pc:spChg>
        <pc:spChg chg="add mod">
          <ac:chgData name="Regan Williamson" userId="e5a219bf7aac7131" providerId="LiveId" clId="{F272E8A4-470E-49C2-910F-A20203C27923}" dt="2022-04-19T19:41:53.339" v="2252" actId="1076"/>
          <ac:spMkLst>
            <pc:docMk/>
            <pc:sldMk cId="2740276130" sldId="298"/>
            <ac:spMk id="12" creationId="{42267E8A-F028-4080-A196-77EA29A9080E}"/>
          </ac:spMkLst>
        </pc:spChg>
        <pc:spChg chg="add del mod">
          <ac:chgData name="Regan Williamson" userId="e5a219bf7aac7131" providerId="LiveId" clId="{F272E8A4-470E-49C2-910F-A20203C27923}" dt="2022-04-19T19:44:00.760" v="2267"/>
          <ac:spMkLst>
            <pc:docMk/>
            <pc:sldMk cId="2740276130" sldId="298"/>
            <ac:spMk id="14" creationId="{66F67CFF-7AF8-45C6-A4A4-74E30F7955FE}"/>
          </ac:spMkLst>
        </pc:spChg>
        <pc:spChg chg="add mod">
          <ac:chgData name="Regan Williamson" userId="e5a219bf7aac7131" providerId="LiveId" clId="{F272E8A4-470E-49C2-910F-A20203C27923}" dt="2022-04-19T19:44:06.752" v="2269" actId="14100"/>
          <ac:spMkLst>
            <pc:docMk/>
            <pc:sldMk cId="2740276130" sldId="298"/>
            <ac:spMk id="18" creationId="{716231A6-3585-42B2-B2B5-09D55637A4FD}"/>
          </ac:spMkLst>
        </pc:spChg>
        <pc:spChg chg="add del mod">
          <ac:chgData name="Regan Williamson" userId="e5a219bf7aac7131" providerId="LiveId" clId="{F272E8A4-470E-49C2-910F-A20203C27923}" dt="2022-04-19T19:46:06.109" v="2290"/>
          <ac:spMkLst>
            <pc:docMk/>
            <pc:sldMk cId="2740276130" sldId="298"/>
            <ac:spMk id="20" creationId="{6F3C389E-D074-4A29-A655-973C97A069E8}"/>
          </ac:spMkLst>
        </pc:spChg>
        <pc:spChg chg="add mod">
          <ac:chgData name="Regan Williamson" userId="e5a219bf7aac7131" providerId="LiveId" clId="{F272E8A4-470E-49C2-910F-A20203C27923}" dt="2022-04-19T19:46:16.450" v="2294" actId="404"/>
          <ac:spMkLst>
            <pc:docMk/>
            <pc:sldMk cId="2740276130" sldId="298"/>
            <ac:spMk id="22" creationId="{2DB91F88-C0AF-4181-B5C0-ED5F1CE26BA7}"/>
          </ac:spMkLst>
        </pc:spChg>
        <pc:graphicFrameChg chg="add del mod modGraphic">
          <ac:chgData name="Regan Williamson" userId="e5a219bf7aac7131" providerId="LiveId" clId="{F272E8A4-470E-49C2-910F-A20203C27923}" dt="2022-04-19T19:41:29.400" v="2245" actId="478"/>
          <ac:graphicFrameMkLst>
            <pc:docMk/>
            <pc:sldMk cId="2740276130" sldId="298"/>
            <ac:graphicFrameMk id="6" creationId="{B15B852D-C653-47AD-9672-5F315354F96B}"/>
          </ac:graphicFrameMkLst>
        </pc:graphicFrameChg>
        <pc:graphicFrameChg chg="add del mod modGraphic">
          <ac:chgData name="Regan Williamson" userId="e5a219bf7aac7131" providerId="LiveId" clId="{F272E8A4-470E-49C2-910F-A20203C27923}" dt="2022-04-19T19:42:42.554" v="2263" actId="21"/>
          <ac:graphicFrameMkLst>
            <pc:docMk/>
            <pc:sldMk cId="2740276130" sldId="298"/>
            <ac:graphicFrameMk id="11" creationId="{8CD43312-413C-4137-AA2C-D0568CFE37DF}"/>
          </ac:graphicFrameMkLst>
        </pc:graphicFrameChg>
        <pc:graphicFrameChg chg="add del mod modGraphic">
          <ac:chgData name="Regan Williamson" userId="e5a219bf7aac7131" providerId="LiveId" clId="{F272E8A4-470E-49C2-910F-A20203C27923}" dt="2022-04-19T19:46:03.630" v="2288" actId="478"/>
          <ac:graphicFrameMkLst>
            <pc:docMk/>
            <pc:sldMk cId="2740276130" sldId="298"/>
            <ac:graphicFrameMk id="15" creationId="{098BB9EF-3B09-484A-A77D-8C57BB61D0DA}"/>
          </ac:graphicFrameMkLst>
        </pc:graphicFrameChg>
        <pc:graphicFrameChg chg="add del mod">
          <ac:chgData name="Regan Williamson" userId="e5a219bf7aac7131" providerId="LiveId" clId="{F272E8A4-470E-49C2-910F-A20203C27923}" dt="2022-04-19T19:43:24.576" v="2266"/>
          <ac:graphicFrameMkLst>
            <pc:docMk/>
            <pc:sldMk cId="2740276130" sldId="298"/>
            <ac:graphicFrameMk id="16" creationId="{272CF8AC-676B-444A-B46E-CFDCDEB1AA90}"/>
          </ac:graphicFrameMkLst>
        </pc:graphicFrameChg>
        <pc:graphicFrameChg chg="del">
          <ac:chgData name="Regan Williamson" userId="e5a219bf7aac7131" providerId="LiveId" clId="{F272E8A4-470E-49C2-910F-A20203C27923}" dt="2022-04-19T19:40:07.895" v="2218" actId="478"/>
          <ac:graphicFrameMkLst>
            <pc:docMk/>
            <pc:sldMk cId="2740276130" sldId="298"/>
            <ac:graphicFrameMk id="17" creationId="{DFEC2F50-EAB7-4A4D-8112-821C0BEBA460}"/>
          </ac:graphicFrameMkLst>
        </pc:graphicFrameChg>
        <pc:graphicFrameChg chg="add mod modGraphic">
          <ac:chgData name="Regan Williamson" userId="e5a219bf7aac7131" providerId="LiveId" clId="{F272E8A4-470E-49C2-910F-A20203C27923}" dt="2022-04-19T19:46:42.561" v="2304" actId="20577"/>
          <ac:graphicFrameMkLst>
            <pc:docMk/>
            <pc:sldMk cId="2740276130" sldId="298"/>
            <ac:graphicFrameMk id="21" creationId="{B5CAEF68-61E6-4092-B9B6-5FA82DCD85E0}"/>
          </ac:graphicFrameMkLst>
        </pc:graphicFrameChg>
      </pc:sldChg>
      <pc:sldChg chg="addSp delSp modSp add mod">
        <pc:chgData name="Regan Williamson" userId="e5a219bf7aac7131" providerId="LiveId" clId="{F272E8A4-470E-49C2-910F-A20203C27923}" dt="2022-04-19T20:13:00.028" v="2467" actId="404"/>
        <pc:sldMkLst>
          <pc:docMk/>
          <pc:sldMk cId="297323828" sldId="299"/>
        </pc:sldMkLst>
        <pc:spChg chg="mod">
          <ac:chgData name="Regan Williamson" userId="e5a219bf7aac7131" providerId="LiveId" clId="{F272E8A4-470E-49C2-910F-A20203C27923}" dt="2022-04-19T20:12:20.164" v="2451" actId="1076"/>
          <ac:spMkLst>
            <pc:docMk/>
            <pc:sldMk cId="297323828" sldId="299"/>
            <ac:spMk id="2" creationId="{BB3D49BC-8870-43D5-AEC0-B897F298E19A}"/>
          </ac:spMkLst>
        </pc:spChg>
        <pc:spChg chg="add del mod">
          <ac:chgData name="Regan Williamson" userId="e5a219bf7aac7131" providerId="LiveId" clId="{F272E8A4-470E-49C2-910F-A20203C27923}" dt="2022-04-19T20:12:07.883" v="2448"/>
          <ac:spMkLst>
            <pc:docMk/>
            <pc:sldMk cId="297323828" sldId="299"/>
            <ac:spMk id="6" creationId="{E4E4A870-B2A5-4D10-96CE-639F035F489E}"/>
          </ac:spMkLst>
        </pc:spChg>
        <pc:spChg chg="add mod">
          <ac:chgData name="Regan Williamson" userId="e5a219bf7aac7131" providerId="LiveId" clId="{F272E8A4-470E-49C2-910F-A20203C27923}" dt="2022-04-19T20:12:15.906" v="2450" actId="14100"/>
          <ac:spMkLst>
            <pc:docMk/>
            <pc:sldMk cId="297323828" sldId="299"/>
            <ac:spMk id="8" creationId="{4B62A65A-67C5-4F58-9E42-CA9C9298C245}"/>
          </ac:spMkLst>
        </pc:spChg>
        <pc:graphicFrameChg chg="del">
          <ac:chgData name="Regan Williamson" userId="e5a219bf7aac7131" providerId="LiveId" clId="{F272E8A4-470E-49C2-910F-A20203C27923}" dt="2022-04-19T20:11:15.298" v="2446" actId="478"/>
          <ac:graphicFrameMkLst>
            <pc:docMk/>
            <pc:sldMk cId="297323828" sldId="299"/>
            <ac:graphicFrameMk id="3" creationId="{25FBB705-A5EE-4C12-A47C-EA75A40538D3}"/>
          </ac:graphicFrameMkLst>
        </pc:graphicFrameChg>
        <pc:graphicFrameChg chg="add mod modGraphic">
          <ac:chgData name="Regan Williamson" userId="e5a219bf7aac7131" providerId="LiveId" clId="{F272E8A4-470E-49C2-910F-A20203C27923}" dt="2022-04-19T20:13:00.028" v="2467" actId="404"/>
          <ac:graphicFrameMkLst>
            <pc:docMk/>
            <pc:sldMk cId="297323828" sldId="299"/>
            <ac:graphicFrameMk id="7" creationId="{93195E04-483C-4DAA-98C4-CFA257923F9D}"/>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E0A0D5-8F98-4CC1-A28E-021F0B6B475C}" type="datetimeFigureOut">
              <a:rPr lang="en-US" smtClean="0"/>
              <a:t>4/19/2022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3C52C-5E29-41AF-BAA3-8217E886DA08}" type="slidenum">
              <a:rPr lang="en-US" smtClean="0"/>
              <a:t>‹#›</a:t>
            </a:fld>
            <a:endParaRPr lang="en-US" dirty="0"/>
          </a:p>
        </p:txBody>
      </p:sp>
    </p:spTree>
    <p:extLst>
      <p:ext uri="{BB962C8B-B14F-4D97-AF65-F5344CB8AC3E}">
        <p14:creationId xmlns:p14="http://schemas.microsoft.com/office/powerpoint/2010/main" val="1961961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3A750590-9F9A-443B-9295-A3931D8194B1}" type="datetime1">
              <a:rPr lang="en-US" smtClean="0"/>
              <a:t>4/19/2022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04721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35805F-452B-497C-9BD6-2CDB6902F369}" type="datetime1">
              <a:rPr lang="en-US" smtClean="0"/>
              <a:t>4/19/2022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58231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D3F7C6B-C82D-4D42-9929-D6E7E11D9A64}" type="datetime1">
              <a:rPr lang="en-US" smtClean="0"/>
              <a:t>4/19/2022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09183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0CF4779-62E8-4B21-A5D7-0AFB9DBD4358}" type="datetime1">
              <a:rPr lang="en-US" smtClean="0"/>
              <a:t>4/19/2022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62251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F9D3375-5CD0-4576-BF96-ADFF24726FF8}" type="datetime1">
              <a:rPr lang="en-US" smtClean="0"/>
              <a:t>4/19/2022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43006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FACD1F8-971E-4F8C-8737-750C12E93E08}" type="datetime1">
              <a:rPr lang="en-US" smtClean="0"/>
              <a:t>4/19/2022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538043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C7D1621-FA30-4D98-85E5-1409E6BEECDC}" type="datetime1">
              <a:rPr lang="en-US" smtClean="0"/>
              <a:t>4/19/2022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943966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96F347-1B2F-4097-AEB5-4A26FB45D67A}" type="datetime1">
              <a:rPr lang="en-US" smtClean="0"/>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90698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CC1DEE0-34E5-4E0F-BEC1-4B8835F82CD1}" type="datetime1">
              <a:rPr lang="en-US" smtClean="0"/>
              <a:t>4/19/2022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67050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75B4BE-627A-4EC1-99E1-6F1AA97AB802}" type="datetime1">
              <a:rPr lang="en-US" smtClean="0"/>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48669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8BFACF8-E63D-4673-A128-83547867BB7A}" type="datetime1">
              <a:rPr lang="en-US" smtClean="0"/>
              <a:t>4/19/2022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23657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BED6AC-4FBA-40BD-BE75-20DB64DA4BAD}" type="datetime1">
              <a:rPr lang="en-US" smtClean="0"/>
              <a:t>4/19/2022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021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933C87-D201-458A-93C0-8EDD9AC92D93}" type="datetime1">
              <a:rPr lang="en-US" smtClean="0"/>
              <a:t>4/19/2022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18484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CE6829-5A25-485A-91B1-5D6D58BB9F23}" type="datetime1">
              <a:rPr lang="en-US" smtClean="0"/>
              <a:t>4/19/2022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9143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12F5CD-23D0-4DD1-85B1-71F1825FB3EC}" type="datetime1">
              <a:rPr lang="en-US" smtClean="0"/>
              <a:t>4/19/2022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17746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BA5035-C284-496A-B076-BA73A8FA5D8B}" type="datetime1">
              <a:rPr lang="en-US" smtClean="0"/>
              <a:t>4/19/2022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99607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0EB420-1875-490A-8C4B-7AAB939FBE08}" type="datetime1">
              <a:rPr lang="en-US" smtClean="0"/>
              <a:t>4/19/2022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272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9359126-4846-4E88-BDD9-5585CC877E47}" type="datetime1">
              <a:rPr lang="en-US" smtClean="0"/>
              <a:t>4/19/2022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5454553"/>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CD8D-E704-46A1-BC3E-9A644A9FFD4E}"/>
              </a:ext>
            </a:extLst>
          </p:cNvPr>
          <p:cNvSpPr>
            <a:spLocks noGrp="1"/>
          </p:cNvSpPr>
          <p:nvPr>
            <p:ph type="ctrTitle"/>
          </p:nvPr>
        </p:nvSpPr>
        <p:spPr>
          <a:xfrm>
            <a:off x="792483" y="821265"/>
            <a:ext cx="6098705" cy="5222117"/>
          </a:xfrm>
        </p:spPr>
        <p:txBody>
          <a:bodyPr anchor="ctr">
            <a:normAutofit/>
          </a:bodyPr>
          <a:lstStyle/>
          <a:p>
            <a:pPr algn="r"/>
            <a:r>
              <a:rPr lang="en-GB" sz="4800" dirty="0"/>
              <a:t>REQUIREMENTS DOCUMENT FOR THE COMPLEX INFORMATION SYSTEM DEVELOPMENT PROJECT</a:t>
            </a:r>
          </a:p>
        </p:txBody>
      </p:sp>
      <p:sp>
        <p:nvSpPr>
          <p:cNvPr id="3" name="Subtitle 2">
            <a:extLst>
              <a:ext uri="{FF2B5EF4-FFF2-40B4-BE49-F238E27FC236}">
                <a16:creationId xmlns:a16="http://schemas.microsoft.com/office/drawing/2014/main" id="{E309A740-48C5-4AE5-879B-F567D3D7ACDC}"/>
              </a:ext>
            </a:extLst>
          </p:cNvPr>
          <p:cNvSpPr>
            <a:spLocks noGrp="1"/>
          </p:cNvSpPr>
          <p:nvPr>
            <p:ph type="subTitle" idx="1"/>
          </p:nvPr>
        </p:nvSpPr>
        <p:spPr>
          <a:xfrm>
            <a:off x="7903028" y="821265"/>
            <a:ext cx="3265713" cy="5222117"/>
          </a:xfrm>
        </p:spPr>
        <p:txBody>
          <a:bodyPr anchor="ctr">
            <a:normAutofit/>
          </a:bodyPr>
          <a:lstStyle/>
          <a:p>
            <a:r>
              <a:rPr lang="en-US" dirty="0"/>
              <a:t>CMPG 213 - Phase 2</a:t>
            </a:r>
          </a:p>
          <a:p>
            <a:pPr algn="ctr"/>
            <a:r>
              <a:rPr lang="en-US" dirty="0"/>
              <a:t>Group 10</a:t>
            </a:r>
          </a:p>
        </p:txBody>
      </p:sp>
    </p:spTree>
    <p:extLst>
      <p:ext uri="{BB962C8B-B14F-4D97-AF65-F5344CB8AC3E}">
        <p14:creationId xmlns:p14="http://schemas.microsoft.com/office/powerpoint/2010/main" val="3754664940"/>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AECE4-F5B5-4A4E-88E2-17A7A99C5AD2}"/>
              </a:ext>
            </a:extLst>
          </p:cNvPr>
          <p:cNvSpPr>
            <a:spLocks noGrp="1"/>
          </p:cNvSpPr>
          <p:nvPr>
            <p:ph type="title"/>
          </p:nvPr>
        </p:nvSpPr>
        <p:spPr>
          <a:xfrm>
            <a:off x="2895600" y="531107"/>
            <a:ext cx="8610600" cy="1293028"/>
          </a:xfrm>
        </p:spPr>
        <p:txBody>
          <a:bodyPr/>
          <a:lstStyle/>
          <a:p>
            <a:r>
              <a:rPr lang="en-ZA" dirty="0"/>
              <a:t>3. PROJECT DESCRIPTION AND SCOPE </a:t>
            </a:r>
          </a:p>
        </p:txBody>
      </p:sp>
      <p:sp>
        <p:nvSpPr>
          <p:cNvPr id="3" name="Content Placeholder 2">
            <a:extLst>
              <a:ext uri="{FF2B5EF4-FFF2-40B4-BE49-F238E27FC236}">
                <a16:creationId xmlns:a16="http://schemas.microsoft.com/office/drawing/2014/main" id="{B429C564-DC67-467D-B2C7-AF8552E9D6D5}"/>
              </a:ext>
            </a:extLst>
          </p:cNvPr>
          <p:cNvSpPr>
            <a:spLocks noGrp="1"/>
          </p:cNvSpPr>
          <p:nvPr>
            <p:ph idx="1"/>
          </p:nvPr>
        </p:nvSpPr>
        <p:spPr>
          <a:xfrm>
            <a:off x="704461" y="1989286"/>
            <a:ext cx="10408298" cy="4644779"/>
          </a:xfrm>
        </p:spPr>
        <p:txBody>
          <a:bodyPr>
            <a:normAutofit fontScale="92500" lnSpcReduction="20000"/>
          </a:bodyPr>
          <a:lstStyle/>
          <a:p>
            <a:pPr marL="0" indent="0">
              <a:lnSpc>
                <a:spcPct val="160000"/>
              </a:lnSpc>
              <a:buNone/>
            </a:pPr>
            <a:r>
              <a:rPr lang="en-GB" b="1" dirty="0"/>
              <a:t>In addition the system must satisfy the following non-functional requirements:</a:t>
            </a:r>
          </a:p>
          <a:p>
            <a:pPr>
              <a:lnSpc>
                <a:spcPct val="160000"/>
              </a:lnSpc>
            </a:pPr>
            <a:r>
              <a:rPr lang="en-GB" dirty="0"/>
              <a:t>There must be extensive error management and Data verification</a:t>
            </a:r>
          </a:p>
          <a:p>
            <a:pPr>
              <a:lnSpc>
                <a:spcPct val="160000"/>
              </a:lnSpc>
            </a:pPr>
            <a:r>
              <a:rPr lang="en-GB" dirty="0"/>
              <a:t>Users must create a strong password to log in every time, after 3 failed login attempts the program will block the user to protect private information. Log in will also identify the user and make the enquiries easier to trace back to the enquirer.</a:t>
            </a:r>
          </a:p>
          <a:p>
            <a:pPr>
              <a:lnSpc>
                <a:spcPct val="160000"/>
              </a:lnSpc>
            </a:pPr>
            <a:r>
              <a:rPr lang="en-GB" dirty="0"/>
              <a:t>The interface must be clear and concise in what it presents to the user</a:t>
            </a:r>
          </a:p>
          <a:p>
            <a:pPr>
              <a:lnSpc>
                <a:spcPct val="160000"/>
              </a:lnSpc>
            </a:pPr>
            <a:r>
              <a:rPr lang="en-GB" dirty="0"/>
              <a:t>The database will be holding up to date information about the 30 residents and 15 apartments maintenance statuses.</a:t>
            </a:r>
          </a:p>
          <a:p>
            <a:pPr>
              <a:lnSpc>
                <a:spcPct val="160000"/>
              </a:lnSpc>
            </a:pPr>
            <a:r>
              <a:rPr lang="en-GB" dirty="0"/>
              <a:t>Fast and responsive interface</a:t>
            </a:r>
          </a:p>
          <a:p>
            <a:pPr marL="0" indent="0">
              <a:lnSpc>
                <a:spcPct val="160000"/>
              </a:lnSpc>
              <a:buNone/>
            </a:pPr>
            <a:endParaRPr lang="en-ZA" dirty="0"/>
          </a:p>
        </p:txBody>
      </p:sp>
    </p:spTree>
    <p:extLst>
      <p:ext uri="{BB962C8B-B14F-4D97-AF65-F5344CB8AC3E}">
        <p14:creationId xmlns:p14="http://schemas.microsoft.com/office/powerpoint/2010/main" val="4208792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ECA4-0A23-4926-95F2-FDD1EAFFEA97}"/>
              </a:ext>
            </a:extLst>
          </p:cNvPr>
          <p:cNvSpPr>
            <a:spLocks noGrp="1"/>
          </p:cNvSpPr>
          <p:nvPr>
            <p:ph type="title"/>
          </p:nvPr>
        </p:nvSpPr>
        <p:spPr>
          <a:xfrm>
            <a:off x="2895600" y="764373"/>
            <a:ext cx="8610600" cy="1293028"/>
          </a:xfrm>
        </p:spPr>
        <p:txBody>
          <a:bodyPr>
            <a:normAutofit/>
          </a:bodyPr>
          <a:lstStyle/>
          <a:p>
            <a:r>
              <a:rPr lang="en-ZA"/>
              <a:t>4. </a:t>
            </a:r>
            <a:r>
              <a:rPr lang="en-GB"/>
              <a:t>FUNCTIONAL DATA, PROCESS and INTERFACE REQUIREMENTS</a:t>
            </a:r>
            <a:endParaRPr lang="en-ZA"/>
          </a:p>
        </p:txBody>
      </p:sp>
      <p:graphicFrame>
        <p:nvGraphicFramePr>
          <p:cNvPr id="6" name="Content Placeholder 5">
            <a:extLst>
              <a:ext uri="{FF2B5EF4-FFF2-40B4-BE49-F238E27FC236}">
                <a16:creationId xmlns:a16="http://schemas.microsoft.com/office/drawing/2014/main" id="{75FA55A7-D7BE-475D-BD3A-B1045CE5694D}"/>
              </a:ext>
            </a:extLst>
          </p:cNvPr>
          <p:cNvGraphicFramePr>
            <a:graphicFrameLocks noGrp="1"/>
          </p:cNvGraphicFramePr>
          <p:nvPr>
            <p:ph idx="1"/>
            <p:extLst>
              <p:ext uri="{D42A27DB-BD31-4B8C-83A1-F6EECF244321}">
                <p14:modId xmlns:p14="http://schemas.microsoft.com/office/powerpoint/2010/main" val="598383549"/>
              </p:ext>
            </p:extLst>
          </p:nvPr>
        </p:nvGraphicFramePr>
        <p:xfrm>
          <a:off x="685800" y="2713566"/>
          <a:ext cx="10820402" cy="2985033"/>
        </p:xfrm>
        <a:graphic>
          <a:graphicData uri="http://schemas.openxmlformats.org/drawingml/2006/table">
            <a:tbl>
              <a:tblPr firstRow="1" firstCol="1" bandRow="1">
                <a:tableStyleId>{5C22544A-7EE6-4342-B048-85BDC9FD1C3A}</a:tableStyleId>
              </a:tblPr>
              <a:tblGrid>
                <a:gridCol w="2389988">
                  <a:extLst>
                    <a:ext uri="{9D8B030D-6E8A-4147-A177-3AD203B41FA5}">
                      <a16:colId xmlns:a16="http://schemas.microsoft.com/office/drawing/2014/main" val="3754675870"/>
                    </a:ext>
                  </a:extLst>
                </a:gridCol>
                <a:gridCol w="3168282">
                  <a:extLst>
                    <a:ext uri="{9D8B030D-6E8A-4147-A177-3AD203B41FA5}">
                      <a16:colId xmlns:a16="http://schemas.microsoft.com/office/drawing/2014/main" val="1285408544"/>
                    </a:ext>
                  </a:extLst>
                </a:gridCol>
                <a:gridCol w="2619415">
                  <a:extLst>
                    <a:ext uri="{9D8B030D-6E8A-4147-A177-3AD203B41FA5}">
                      <a16:colId xmlns:a16="http://schemas.microsoft.com/office/drawing/2014/main" val="4221147824"/>
                    </a:ext>
                  </a:extLst>
                </a:gridCol>
                <a:gridCol w="2642717">
                  <a:extLst>
                    <a:ext uri="{9D8B030D-6E8A-4147-A177-3AD203B41FA5}">
                      <a16:colId xmlns:a16="http://schemas.microsoft.com/office/drawing/2014/main" val="3230829072"/>
                    </a:ext>
                  </a:extLst>
                </a:gridCol>
              </a:tblGrid>
              <a:tr h="227152">
                <a:tc>
                  <a:txBody>
                    <a:bodyPr/>
                    <a:lstStyle/>
                    <a:p>
                      <a:pPr>
                        <a:lnSpc>
                          <a:spcPct val="107000"/>
                        </a:lnSpc>
                        <a:spcAft>
                          <a:spcPts val="800"/>
                        </a:spcAft>
                      </a:pPr>
                      <a:r>
                        <a:rPr lang="en-ZA" sz="1200">
                          <a:effectLst/>
                        </a:rPr>
                        <a:t> </a:t>
                      </a:r>
                      <a:endParaRPr lang="en-ZA" sz="1200">
                        <a:effectLst/>
                        <a:latin typeface="Calibri" panose="020F0502020204030204" pitchFamily="34" charset="0"/>
                        <a:ea typeface="Calibri" panose="020F0502020204030204" pitchFamily="34" charset="0"/>
                        <a:cs typeface="Times New Roman" panose="02020603050405020304" pitchFamily="18" charset="0"/>
                      </a:endParaRPr>
                    </a:p>
                  </a:txBody>
                  <a:tcPr marL="75276" marR="75276" marT="0" marB="0"/>
                </a:tc>
                <a:tc>
                  <a:txBody>
                    <a:bodyPr/>
                    <a:lstStyle/>
                    <a:p>
                      <a:pPr>
                        <a:lnSpc>
                          <a:spcPct val="107000"/>
                        </a:lnSpc>
                        <a:spcAft>
                          <a:spcPts val="800"/>
                        </a:spcAft>
                      </a:pPr>
                      <a:r>
                        <a:rPr lang="en-ZA" sz="1200">
                          <a:effectLst/>
                        </a:rPr>
                        <a:t>Input</a:t>
                      </a:r>
                      <a:endParaRPr lang="en-ZA" sz="1200">
                        <a:effectLst/>
                        <a:latin typeface="Calibri" panose="020F0502020204030204" pitchFamily="34" charset="0"/>
                        <a:ea typeface="Calibri" panose="020F0502020204030204" pitchFamily="34" charset="0"/>
                        <a:cs typeface="Times New Roman" panose="02020603050405020304" pitchFamily="18" charset="0"/>
                      </a:endParaRPr>
                    </a:p>
                  </a:txBody>
                  <a:tcPr marL="75276" marR="75276" marT="0" marB="0"/>
                </a:tc>
                <a:tc>
                  <a:txBody>
                    <a:bodyPr/>
                    <a:lstStyle/>
                    <a:p>
                      <a:pPr>
                        <a:lnSpc>
                          <a:spcPct val="107000"/>
                        </a:lnSpc>
                        <a:spcAft>
                          <a:spcPts val="800"/>
                        </a:spcAft>
                      </a:pPr>
                      <a:r>
                        <a:rPr lang="en-ZA" sz="1200">
                          <a:effectLst/>
                        </a:rPr>
                        <a:t>Process</a:t>
                      </a:r>
                      <a:endParaRPr lang="en-ZA" sz="1200">
                        <a:effectLst/>
                        <a:latin typeface="Calibri" panose="020F0502020204030204" pitchFamily="34" charset="0"/>
                        <a:ea typeface="Calibri" panose="020F0502020204030204" pitchFamily="34" charset="0"/>
                        <a:cs typeface="Times New Roman" panose="02020603050405020304" pitchFamily="18" charset="0"/>
                      </a:endParaRPr>
                    </a:p>
                  </a:txBody>
                  <a:tcPr marL="75276" marR="75276" marT="0" marB="0"/>
                </a:tc>
                <a:tc>
                  <a:txBody>
                    <a:bodyPr/>
                    <a:lstStyle/>
                    <a:p>
                      <a:pPr>
                        <a:lnSpc>
                          <a:spcPct val="107000"/>
                        </a:lnSpc>
                        <a:spcAft>
                          <a:spcPts val="800"/>
                        </a:spcAft>
                      </a:pPr>
                      <a:r>
                        <a:rPr lang="en-ZA" sz="1200">
                          <a:effectLst/>
                        </a:rPr>
                        <a:t>Output</a:t>
                      </a:r>
                      <a:endParaRPr lang="en-ZA" sz="1200">
                        <a:effectLst/>
                        <a:latin typeface="Calibri" panose="020F0502020204030204" pitchFamily="34" charset="0"/>
                        <a:ea typeface="Calibri" panose="020F0502020204030204" pitchFamily="34" charset="0"/>
                        <a:cs typeface="Times New Roman" panose="02020603050405020304" pitchFamily="18" charset="0"/>
                      </a:endParaRPr>
                    </a:p>
                  </a:txBody>
                  <a:tcPr marL="75276" marR="75276" marT="0" marB="0"/>
                </a:tc>
                <a:extLst>
                  <a:ext uri="{0D108BD9-81ED-4DB2-BD59-A6C34878D82A}">
                    <a16:rowId xmlns:a16="http://schemas.microsoft.com/office/drawing/2014/main" val="4129431026"/>
                  </a:ext>
                </a:extLst>
              </a:tr>
              <a:tr h="1631602">
                <a:tc>
                  <a:txBody>
                    <a:bodyPr/>
                    <a:lstStyle/>
                    <a:p>
                      <a:pPr>
                        <a:lnSpc>
                          <a:spcPct val="107000"/>
                        </a:lnSpc>
                        <a:spcAft>
                          <a:spcPts val="800"/>
                        </a:spcAft>
                      </a:pPr>
                      <a:r>
                        <a:rPr lang="en-ZA" sz="1200">
                          <a:effectLst/>
                        </a:rPr>
                        <a:t>Tenants</a:t>
                      </a:r>
                      <a:endParaRPr lang="en-ZA" sz="1200">
                        <a:effectLst/>
                        <a:latin typeface="Calibri" panose="020F0502020204030204" pitchFamily="34" charset="0"/>
                        <a:ea typeface="Calibri" panose="020F0502020204030204" pitchFamily="34" charset="0"/>
                        <a:cs typeface="Times New Roman" panose="02020603050405020304" pitchFamily="18" charset="0"/>
                      </a:endParaRPr>
                    </a:p>
                  </a:txBody>
                  <a:tcPr marL="75276" marR="75276" marT="0" marB="0"/>
                </a:tc>
                <a:tc>
                  <a:txBody>
                    <a:bodyPr/>
                    <a:lstStyle/>
                    <a:p>
                      <a:pPr>
                        <a:lnSpc>
                          <a:spcPct val="107000"/>
                        </a:lnSpc>
                        <a:spcAft>
                          <a:spcPts val="800"/>
                        </a:spcAft>
                      </a:pPr>
                      <a:r>
                        <a:rPr lang="en-ZA" sz="1200">
                          <a:effectLst/>
                        </a:rPr>
                        <a:t>Input your details and password you provided to log on</a:t>
                      </a:r>
                      <a:endParaRPr lang="en-ZA" sz="1200">
                        <a:effectLst/>
                        <a:latin typeface="Calibri" panose="020F0502020204030204" pitchFamily="34" charset="0"/>
                        <a:ea typeface="Calibri" panose="020F0502020204030204" pitchFamily="34" charset="0"/>
                        <a:cs typeface="Times New Roman" panose="02020603050405020304" pitchFamily="18" charset="0"/>
                      </a:endParaRPr>
                    </a:p>
                  </a:txBody>
                  <a:tcPr marL="75276" marR="75276" marT="0" marB="0"/>
                </a:tc>
                <a:tc>
                  <a:txBody>
                    <a:bodyPr/>
                    <a:lstStyle/>
                    <a:p>
                      <a:pPr>
                        <a:lnSpc>
                          <a:spcPct val="107000"/>
                        </a:lnSpc>
                        <a:spcAft>
                          <a:spcPts val="800"/>
                        </a:spcAft>
                      </a:pPr>
                      <a:r>
                        <a:rPr lang="en-ZA" sz="1200">
                          <a:effectLst/>
                        </a:rPr>
                        <a:t>Check whether the details is valid if the tenant. If the tenant has agreed or not agreed to a contract </a:t>
                      </a:r>
                    </a:p>
                    <a:p>
                      <a:pPr>
                        <a:lnSpc>
                          <a:spcPct val="107000"/>
                        </a:lnSpc>
                        <a:spcAft>
                          <a:spcPts val="800"/>
                        </a:spcAft>
                      </a:pPr>
                      <a:r>
                        <a:rPr lang="en-ZA" sz="1200">
                          <a:effectLst/>
                        </a:rPr>
                        <a:t> </a:t>
                      </a:r>
                      <a:endParaRPr lang="en-ZA" sz="1200">
                        <a:effectLst/>
                        <a:latin typeface="Calibri" panose="020F0502020204030204" pitchFamily="34" charset="0"/>
                        <a:ea typeface="Calibri" panose="020F0502020204030204" pitchFamily="34" charset="0"/>
                        <a:cs typeface="Times New Roman" panose="02020603050405020304" pitchFamily="18" charset="0"/>
                      </a:endParaRPr>
                    </a:p>
                  </a:txBody>
                  <a:tcPr marL="75276" marR="75276" marT="0" marB="0"/>
                </a:tc>
                <a:tc>
                  <a:txBody>
                    <a:bodyPr/>
                    <a:lstStyle/>
                    <a:p>
                      <a:pPr>
                        <a:lnSpc>
                          <a:spcPct val="107000"/>
                        </a:lnSpc>
                        <a:spcAft>
                          <a:spcPts val="800"/>
                        </a:spcAft>
                      </a:pPr>
                      <a:r>
                        <a:rPr lang="en-ZA" sz="1200">
                          <a:effectLst/>
                        </a:rPr>
                        <a:t>If there is not a contract direct the possible tenants to the registration part of the GUI.  </a:t>
                      </a:r>
                    </a:p>
                    <a:p>
                      <a:pPr>
                        <a:lnSpc>
                          <a:spcPct val="107000"/>
                        </a:lnSpc>
                        <a:spcAft>
                          <a:spcPts val="800"/>
                        </a:spcAft>
                      </a:pPr>
                      <a:r>
                        <a:rPr lang="en-ZA" sz="1200">
                          <a:effectLst/>
                        </a:rPr>
                        <a:t>Send them to the main GUI where bookings, registration and the info page is.</a:t>
                      </a:r>
                    </a:p>
                    <a:p>
                      <a:pPr>
                        <a:lnSpc>
                          <a:spcPct val="107000"/>
                        </a:lnSpc>
                        <a:spcAft>
                          <a:spcPts val="800"/>
                        </a:spcAft>
                      </a:pPr>
                      <a:r>
                        <a:rPr lang="en-ZA" sz="1200">
                          <a:effectLst/>
                        </a:rPr>
                        <a:t> </a:t>
                      </a:r>
                      <a:endParaRPr lang="en-ZA" sz="1200">
                        <a:effectLst/>
                        <a:latin typeface="Calibri" panose="020F0502020204030204" pitchFamily="34" charset="0"/>
                        <a:ea typeface="Calibri" panose="020F0502020204030204" pitchFamily="34" charset="0"/>
                        <a:cs typeface="Times New Roman" panose="02020603050405020304" pitchFamily="18" charset="0"/>
                      </a:endParaRPr>
                    </a:p>
                  </a:txBody>
                  <a:tcPr marL="75276" marR="75276" marT="0" marB="0"/>
                </a:tc>
                <a:extLst>
                  <a:ext uri="{0D108BD9-81ED-4DB2-BD59-A6C34878D82A}">
                    <a16:rowId xmlns:a16="http://schemas.microsoft.com/office/drawing/2014/main" val="1918474393"/>
                  </a:ext>
                </a:extLst>
              </a:tr>
              <a:tr h="1126279">
                <a:tc>
                  <a:txBody>
                    <a:bodyPr/>
                    <a:lstStyle/>
                    <a:p>
                      <a:pPr>
                        <a:lnSpc>
                          <a:spcPct val="107000"/>
                        </a:lnSpc>
                        <a:spcAft>
                          <a:spcPts val="800"/>
                        </a:spcAft>
                      </a:pPr>
                      <a:r>
                        <a:rPr lang="en-ZA" sz="1200">
                          <a:effectLst/>
                        </a:rPr>
                        <a:t>Bookings</a:t>
                      </a:r>
                      <a:endParaRPr lang="en-ZA" sz="1200">
                        <a:effectLst/>
                        <a:latin typeface="Calibri" panose="020F0502020204030204" pitchFamily="34" charset="0"/>
                        <a:ea typeface="Calibri" panose="020F0502020204030204" pitchFamily="34" charset="0"/>
                        <a:cs typeface="Times New Roman" panose="02020603050405020304" pitchFamily="18" charset="0"/>
                      </a:endParaRPr>
                    </a:p>
                  </a:txBody>
                  <a:tcPr marL="75276" marR="75276" marT="0" marB="0"/>
                </a:tc>
                <a:tc>
                  <a:txBody>
                    <a:bodyPr/>
                    <a:lstStyle/>
                    <a:p>
                      <a:pPr>
                        <a:lnSpc>
                          <a:spcPct val="107000"/>
                        </a:lnSpc>
                        <a:spcAft>
                          <a:spcPts val="800"/>
                        </a:spcAft>
                      </a:pPr>
                      <a:r>
                        <a:rPr lang="en-ZA" sz="1200">
                          <a:effectLst/>
                        </a:rPr>
                        <a:t>Enter whether you want to book a facility or a cleaner/maintenance worker</a:t>
                      </a:r>
                      <a:endParaRPr lang="en-ZA" sz="1200">
                        <a:effectLst/>
                        <a:latin typeface="Calibri" panose="020F0502020204030204" pitchFamily="34" charset="0"/>
                        <a:ea typeface="Calibri" panose="020F0502020204030204" pitchFamily="34" charset="0"/>
                        <a:cs typeface="Times New Roman" panose="02020603050405020304" pitchFamily="18" charset="0"/>
                      </a:endParaRPr>
                    </a:p>
                  </a:txBody>
                  <a:tcPr marL="75276" marR="75276" marT="0" marB="0"/>
                </a:tc>
                <a:tc>
                  <a:txBody>
                    <a:bodyPr/>
                    <a:lstStyle/>
                    <a:p>
                      <a:pPr>
                        <a:lnSpc>
                          <a:spcPct val="107000"/>
                        </a:lnSpc>
                        <a:spcAft>
                          <a:spcPts val="800"/>
                        </a:spcAft>
                      </a:pPr>
                      <a:r>
                        <a:rPr lang="en-ZA" sz="1200">
                          <a:effectLst/>
                        </a:rPr>
                        <a:t>Check what the details of the bookings are and then direct the tenants to the correct part of the GUI.</a:t>
                      </a:r>
                      <a:endParaRPr lang="en-ZA" sz="1200">
                        <a:effectLst/>
                        <a:latin typeface="Calibri" panose="020F0502020204030204" pitchFamily="34" charset="0"/>
                        <a:ea typeface="Calibri" panose="020F0502020204030204" pitchFamily="34" charset="0"/>
                        <a:cs typeface="Times New Roman" panose="02020603050405020304" pitchFamily="18" charset="0"/>
                      </a:endParaRPr>
                    </a:p>
                  </a:txBody>
                  <a:tcPr marL="75276" marR="75276" marT="0" marB="0"/>
                </a:tc>
                <a:tc>
                  <a:txBody>
                    <a:bodyPr/>
                    <a:lstStyle/>
                    <a:p>
                      <a:pPr>
                        <a:lnSpc>
                          <a:spcPct val="107000"/>
                        </a:lnSpc>
                        <a:spcAft>
                          <a:spcPts val="800"/>
                        </a:spcAft>
                      </a:pPr>
                      <a:r>
                        <a:rPr lang="en-ZA" sz="1200">
                          <a:effectLst/>
                        </a:rPr>
                        <a:t>Booking of your facility, cleaner or maintenance. Send report and proof of booking. </a:t>
                      </a:r>
                    </a:p>
                    <a:p>
                      <a:pPr>
                        <a:lnSpc>
                          <a:spcPct val="107000"/>
                        </a:lnSpc>
                        <a:spcAft>
                          <a:spcPts val="800"/>
                        </a:spcAft>
                      </a:pPr>
                      <a:r>
                        <a:rPr lang="en-ZA" sz="1200">
                          <a:effectLst/>
                        </a:rPr>
                        <a:t>The tenant will also be directed to the timetable to see the times</a:t>
                      </a:r>
                      <a:endParaRPr lang="en-ZA" sz="1200">
                        <a:effectLst/>
                        <a:latin typeface="Calibri" panose="020F0502020204030204" pitchFamily="34" charset="0"/>
                        <a:ea typeface="Calibri" panose="020F0502020204030204" pitchFamily="34" charset="0"/>
                        <a:cs typeface="Times New Roman" panose="02020603050405020304" pitchFamily="18" charset="0"/>
                      </a:endParaRPr>
                    </a:p>
                  </a:txBody>
                  <a:tcPr marL="75276" marR="75276" marT="0" marB="0"/>
                </a:tc>
                <a:extLst>
                  <a:ext uri="{0D108BD9-81ED-4DB2-BD59-A6C34878D82A}">
                    <a16:rowId xmlns:a16="http://schemas.microsoft.com/office/drawing/2014/main" val="1068511558"/>
                  </a:ext>
                </a:extLst>
              </a:tr>
            </a:tbl>
          </a:graphicData>
        </a:graphic>
      </p:graphicFrame>
    </p:spTree>
    <p:extLst>
      <p:ext uri="{BB962C8B-B14F-4D97-AF65-F5344CB8AC3E}">
        <p14:creationId xmlns:p14="http://schemas.microsoft.com/office/powerpoint/2010/main" val="3055241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ECA4-0A23-4926-95F2-FDD1EAFFEA97}"/>
              </a:ext>
            </a:extLst>
          </p:cNvPr>
          <p:cNvSpPr>
            <a:spLocks noGrp="1"/>
          </p:cNvSpPr>
          <p:nvPr>
            <p:ph type="title"/>
          </p:nvPr>
        </p:nvSpPr>
        <p:spPr>
          <a:xfrm>
            <a:off x="2895600" y="764373"/>
            <a:ext cx="8610600" cy="1293028"/>
          </a:xfrm>
        </p:spPr>
        <p:txBody>
          <a:bodyPr>
            <a:normAutofit/>
          </a:bodyPr>
          <a:lstStyle/>
          <a:p>
            <a:r>
              <a:rPr lang="en-ZA"/>
              <a:t>4. </a:t>
            </a:r>
            <a:r>
              <a:rPr lang="en-GB"/>
              <a:t>FUNCTIONAL DATA, PROCESS and INTERFACE REQUIREMENTS</a:t>
            </a:r>
            <a:endParaRPr lang="en-ZA"/>
          </a:p>
        </p:txBody>
      </p:sp>
      <p:graphicFrame>
        <p:nvGraphicFramePr>
          <p:cNvPr id="6" name="Content Placeholder 5">
            <a:extLst>
              <a:ext uri="{FF2B5EF4-FFF2-40B4-BE49-F238E27FC236}">
                <a16:creationId xmlns:a16="http://schemas.microsoft.com/office/drawing/2014/main" id="{46EE7C82-D58C-4D34-ACAF-56CC9A2AA3B8}"/>
              </a:ext>
            </a:extLst>
          </p:cNvPr>
          <p:cNvGraphicFramePr>
            <a:graphicFrameLocks noGrp="1"/>
          </p:cNvGraphicFramePr>
          <p:nvPr>
            <p:ph idx="1"/>
            <p:extLst>
              <p:ext uri="{D42A27DB-BD31-4B8C-83A1-F6EECF244321}">
                <p14:modId xmlns:p14="http://schemas.microsoft.com/office/powerpoint/2010/main" val="3867495530"/>
              </p:ext>
            </p:extLst>
          </p:nvPr>
        </p:nvGraphicFramePr>
        <p:xfrm>
          <a:off x="685800" y="2734613"/>
          <a:ext cx="10820402" cy="3120460"/>
        </p:xfrm>
        <a:graphic>
          <a:graphicData uri="http://schemas.openxmlformats.org/drawingml/2006/table">
            <a:tbl>
              <a:tblPr firstCol="1">
                <a:tableStyleId>{5C22544A-7EE6-4342-B048-85BDC9FD1C3A}</a:tableStyleId>
              </a:tblPr>
              <a:tblGrid>
                <a:gridCol w="2600887">
                  <a:extLst>
                    <a:ext uri="{9D8B030D-6E8A-4147-A177-3AD203B41FA5}">
                      <a16:colId xmlns:a16="http://schemas.microsoft.com/office/drawing/2014/main" val="3378886985"/>
                    </a:ext>
                  </a:extLst>
                </a:gridCol>
                <a:gridCol w="2719988">
                  <a:extLst>
                    <a:ext uri="{9D8B030D-6E8A-4147-A177-3AD203B41FA5}">
                      <a16:colId xmlns:a16="http://schemas.microsoft.com/office/drawing/2014/main" val="633437175"/>
                    </a:ext>
                  </a:extLst>
                </a:gridCol>
                <a:gridCol w="2771418">
                  <a:extLst>
                    <a:ext uri="{9D8B030D-6E8A-4147-A177-3AD203B41FA5}">
                      <a16:colId xmlns:a16="http://schemas.microsoft.com/office/drawing/2014/main" val="1147667898"/>
                    </a:ext>
                  </a:extLst>
                </a:gridCol>
                <a:gridCol w="2728109">
                  <a:extLst>
                    <a:ext uri="{9D8B030D-6E8A-4147-A177-3AD203B41FA5}">
                      <a16:colId xmlns:a16="http://schemas.microsoft.com/office/drawing/2014/main" val="3493137673"/>
                    </a:ext>
                  </a:extLst>
                </a:gridCol>
              </a:tblGrid>
              <a:tr h="1409866">
                <a:tc>
                  <a:txBody>
                    <a:bodyPr/>
                    <a:lstStyle/>
                    <a:p>
                      <a:pPr>
                        <a:lnSpc>
                          <a:spcPct val="107000"/>
                        </a:lnSpc>
                        <a:spcAft>
                          <a:spcPts val="800"/>
                        </a:spcAft>
                      </a:pPr>
                      <a:r>
                        <a:rPr lang="en-ZA" sz="1300" dirty="0">
                          <a:effectLst/>
                        </a:rPr>
                        <a:t>Facility Bookings</a:t>
                      </a:r>
                      <a:endParaRPr lang="en-ZA"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80207" marR="80207" marT="0" marB="0"/>
                </a:tc>
                <a:tc>
                  <a:txBody>
                    <a:bodyPr/>
                    <a:lstStyle/>
                    <a:p>
                      <a:pPr>
                        <a:lnSpc>
                          <a:spcPct val="107000"/>
                        </a:lnSpc>
                        <a:spcAft>
                          <a:spcPts val="800"/>
                        </a:spcAft>
                      </a:pPr>
                      <a:r>
                        <a:rPr lang="en-ZA" sz="1300">
                          <a:effectLst/>
                        </a:rPr>
                        <a:t>Book a facility to be used and a time that you want to book the facility</a:t>
                      </a:r>
                      <a:endParaRPr lang="en-ZA" sz="1300">
                        <a:effectLst/>
                        <a:latin typeface="Calibri" panose="020F0502020204030204" pitchFamily="34" charset="0"/>
                        <a:ea typeface="Calibri" panose="020F0502020204030204" pitchFamily="34" charset="0"/>
                        <a:cs typeface="Times New Roman" panose="02020603050405020304" pitchFamily="18" charset="0"/>
                      </a:endParaRPr>
                    </a:p>
                  </a:txBody>
                  <a:tcPr marL="80207" marR="80207" marT="0" marB="0"/>
                </a:tc>
                <a:tc>
                  <a:txBody>
                    <a:bodyPr/>
                    <a:lstStyle/>
                    <a:p>
                      <a:pPr>
                        <a:lnSpc>
                          <a:spcPct val="107000"/>
                        </a:lnSpc>
                        <a:spcAft>
                          <a:spcPts val="800"/>
                        </a:spcAft>
                      </a:pPr>
                      <a:r>
                        <a:rPr lang="en-ZA" sz="1300">
                          <a:effectLst/>
                        </a:rPr>
                        <a:t>Check wheatear the spot is taken or not and book it in the system/ data base</a:t>
                      </a:r>
                      <a:endParaRPr lang="en-ZA" sz="1300">
                        <a:effectLst/>
                        <a:latin typeface="Calibri" panose="020F0502020204030204" pitchFamily="34" charset="0"/>
                        <a:ea typeface="Calibri" panose="020F0502020204030204" pitchFamily="34" charset="0"/>
                        <a:cs typeface="Times New Roman" panose="02020603050405020304" pitchFamily="18" charset="0"/>
                      </a:endParaRPr>
                    </a:p>
                  </a:txBody>
                  <a:tcPr marL="80207" marR="80207" marT="0" marB="0"/>
                </a:tc>
                <a:tc>
                  <a:txBody>
                    <a:bodyPr/>
                    <a:lstStyle/>
                    <a:p>
                      <a:pPr>
                        <a:lnSpc>
                          <a:spcPct val="107000"/>
                        </a:lnSpc>
                        <a:spcAft>
                          <a:spcPts val="800"/>
                        </a:spcAft>
                      </a:pPr>
                      <a:r>
                        <a:rPr lang="en-ZA" sz="1300">
                          <a:effectLst/>
                        </a:rPr>
                        <a:t>If the time and facility is taken send user with a report back to the booking section.</a:t>
                      </a:r>
                    </a:p>
                    <a:p>
                      <a:pPr>
                        <a:lnSpc>
                          <a:spcPct val="107000"/>
                        </a:lnSpc>
                        <a:spcAft>
                          <a:spcPts val="800"/>
                        </a:spcAft>
                      </a:pPr>
                      <a:r>
                        <a:rPr lang="en-ZA" sz="1300">
                          <a:effectLst/>
                        </a:rPr>
                        <a:t>If not, then let the tenants know the booking is complete and send a report.</a:t>
                      </a:r>
                      <a:endParaRPr lang="en-ZA" sz="1300">
                        <a:effectLst/>
                        <a:latin typeface="Calibri" panose="020F0502020204030204" pitchFamily="34" charset="0"/>
                        <a:ea typeface="Calibri" panose="020F0502020204030204" pitchFamily="34" charset="0"/>
                        <a:cs typeface="Times New Roman" panose="02020603050405020304" pitchFamily="18" charset="0"/>
                      </a:endParaRPr>
                    </a:p>
                  </a:txBody>
                  <a:tcPr marL="80207" marR="80207" marT="0" marB="0"/>
                </a:tc>
                <a:extLst>
                  <a:ext uri="{0D108BD9-81ED-4DB2-BD59-A6C34878D82A}">
                    <a16:rowId xmlns:a16="http://schemas.microsoft.com/office/drawing/2014/main" val="4254312820"/>
                  </a:ext>
                </a:extLst>
              </a:tr>
              <a:tr h="871437">
                <a:tc>
                  <a:txBody>
                    <a:bodyPr/>
                    <a:lstStyle/>
                    <a:p>
                      <a:pPr>
                        <a:lnSpc>
                          <a:spcPct val="107000"/>
                        </a:lnSpc>
                        <a:spcAft>
                          <a:spcPts val="800"/>
                        </a:spcAft>
                      </a:pPr>
                      <a:r>
                        <a:rPr lang="en-ZA" sz="1300" dirty="0">
                          <a:effectLst/>
                        </a:rPr>
                        <a:t>Cleaner or maintenance workers bookings</a:t>
                      </a:r>
                      <a:endParaRPr lang="en-ZA"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80207" marR="80207" marT="0" marB="0"/>
                </a:tc>
                <a:tc>
                  <a:txBody>
                    <a:bodyPr/>
                    <a:lstStyle/>
                    <a:p>
                      <a:pPr>
                        <a:lnSpc>
                          <a:spcPct val="107000"/>
                        </a:lnSpc>
                        <a:spcAft>
                          <a:spcPts val="800"/>
                        </a:spcAft>
                      </a:pPr>
                      <a:r>
                        <a:rPr lang="en-ZA" sz="1300">
                          <a:effectLst/>
                        </a:rPr>
                        <a:t>Book a Cleaner or maintenance workers to be active and a time that you want to book a Cleaner or maintenance workers</a:t>
                      </a:r>
                      <a:endParaRPr lang="en-ZA" sz="1300">
                        <a:effectLst/>
                        <a:latin typeface="Calibri" panose="020F0502020204030204" pitchFamily="34" charset="0"/>
                        <a:ea typeface="Calibri" panose="020F0502020204030204" pitchFamily="34" charset="0"/>
                        <a:cs typeface="Times New Roman" panose="02020603050405020304" pitchFamily="18" charset="0"/>
                      </a:endParaRPr>
                    </a:p>
                  </a:txBody>
                  <a:tcPr marL="80207" marR="80207" marT="0" marB="0"/>
                </a:tc>
                <a:tc>
                  <a:txBody>
                    <a:bodyPr/>
                    <a:lstStyle/>
                    <a:p>
                      <a:pPr>
                        <a:lnSpc>
                          <a:spcPct val="107000"/>
                        </a:lnSpc>
                        <a:spcAft>
                          <a:spcPts val="800"/>
                        </a:spcAft>
                      </a:pPr>
                      <a:r>
                        <a:rPr lang="en-ZA" sz="1300">
                          <a:effectLst/>
                        </a:rPr>
                        <a:t>Book a time for the tenants and proses the details needed for the Cleaner or maintenance workers</a:t>
                      </a:r>
                      <a:endParaRPr lang="en-ZA" sz="1300">
                        <a:effectLst/>
                        <a:latin typeface="Calibri" panose="020F0502020204030204" pitchFamily="34" charset="0"/>
                        <a:ea typeface="Calibri" panose="020F0502020204030204" pitchFamily="34" charset="0"/>
                        <a:cs typeface="Times New Roman" panose="02020603050405020304" pitchFamily="18" charset="0"/>
                      </a:endParaRPr>
                    </a:p>
                  </a:txBody>
                  <a:tcPr marL="80207" marR="80207" marT="0" marB="0"/>
                </a:tc>
                <a:tc>
                  <a:txBody>
                    <a:bodyPr/>
                    <a:lstStyle/>
                    <a:p>
                      <a:pPr>
                        <a:lnSpc>
                          <a:spcPct val="107000"/>
                        </a:lnSpc>
                        <a:spcAft>
                          <a:spcPts val="800"/>
                        </a:spcAft>
                      </a:pPr>
                      <a:r>
                        <a:rPr lang="en-ZA" sz="1300">
                          <a:effectLst/>
                        </a:rPr>
                        <a:t>Booking reference sent to the tenants and the details of the Cleaner or maintenance workers as to protect their privacy.</a:t>
                      </a:r>
                      <a:endParaRPr lang="en-ZA" sz="1300">
                        <a:effectLst/>
                        <a:latin typeface="Calibri" panose="020F0502020204030204" pitchFamily="34" charset="0"/>
                        <a:ea typeface="Calibri" panose="020F0502020204030204" pitchFamily="34" charset="0"/>
                        <a:cs typeface="Times New Roman" panose="02020603050405020304" pitchFamily="18" charset="0"/>
                      </a:endParaRPr>
                    </a:p>
                  </a:txBody>
                  <a:tcPr marL="80207" marR="80207" marT="0" marB="0"/>
                </a:tc>
                <a:extLst>
                  <a:ext uri="{0D108BD9-81ED-4DB2-BD59-A6C34878D82A}">
                    <a16:rowId xmlns:a16="http://schemas.microsoft.com/office/drawing/2014/main" val="3793295518"/>
                  </a:ext>
                </a:extLst>
              </a:tr>
              <a:tr h="661637">
                <a:tc>
                  <a:txBody>
                    <a:bodyPr/>
                    <a:lstStyle/>
                    <a:p>
                      <a:pPr>
                        <a:lnSpc>
                          <a:spcPct val="107000"/>
                        </a:lnSpc>
                        <a:spcAft>
                          <a:spcPts val="800"/>
                        </a:spcAft>
                      </a:pPr>
                      <a:r>
                        <a:rPr lang="en-ZA" sz="1300" dirty="0">
                          <a:effectLst/>
                        </a:rPr>
                        <a:t>RR </a:t>
                      </a:r>
                      <a:endParaRPr lang="en-ZA"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80207" marR="80207" marT="0" marB="0"/>
                </a:tc>
                <a:tc>
                  <a:txBody>
                    <a:bodyPr/>
                    <a:lstStyle/>
                    <a:p>
                      <a:pPr>
                        <a:lnSpc>
                          <a:spcPct val="107000"/>
                        </a:lnSpc>
                        <a:spcAft>
                          <a:spcPts val="800"/>
                        </a:spcAft>
                      </a:pPr>
                      <a:r>
                        <a:rPr lang="en-ZA" sz="1300">
                          <a:effectLst/>
                        </a:rPr>
                        <a:t>The selectin of the divert types of bookings as the input</a:t>
                      </a:r>
                      <a:endParaRPr lang="en-ZA" sz="1300">
                        <a:effectLst/>
                        <a:latin typeface="Calibri" panose="020F0502020204030204" pitchFamily="34" charset="0"/>
                        <a:ea typeface="Calibri" panose="020F0502020204030204" pitchFamily="34" charset="0"/>
                        <a:cs typeface="Times New Roman" panose="02020603050405020304" pitchFamily="18" charset="0"/>
                      </a:endParaRPr>
                    </a:p>
                  </a:txBody>
                  <a:tcPr marL="80207" marR="80207" marT="0" marB="0"/>
                </a:tc>
                <a:tc>
                  <a:txBody>
                    <a:bodyPr/>
                    <a:lstStyle/>
                    <a:p>
                      <a:pPr>
                        <a:lnSpc>
                          <a:spcPct val="107000"/>
                        </a:lnSpc>
                        <a:spcAft>
                          <a:spcPts val="800"/>
                        </a:spcAft>
                      </a:pPr>
                      <a:r>
                        <a:rPr lang="en-ZA" sz="1300">
                          <a:effectLst/>
                        </a:rPr>
                        <a:t>The proses will save the details of the requested booking or application.</a:t>
                      </a:r>
                      <a:endParaRPr lang="en-ZA" sz="1300">
                        <a:effectLst/>
                        <a:latin typeface="Calibri" panose="020F0502020204030204" pitchFamily="34" charset="0"/>
                        <a:ea typeface="Calibri" panose="020F0502020204030204" pitchFamily="34" charset="0"/>
                        <a:cs typeface="Times New Roman" panose="02020603050405020304" pitchFamily="18" charset="0"/>
                      </a:endParaRPr>
                    </a:p>
                  </a:txBody>
                  <a:tcPr marL="80207" marR="80207" marT="0" marB="0"/>
                </a:tc>
                <a:tc>
                  <a:txBody>
                    <a:bodyPr/>
                    <a:lstStyle/>
                    <a:p>
                      <a:pPr>
                        <a:lnSpc>
                          <a:spcPct val="107000"/>
                        </a:lnSpc>
                        <a:spcAft>
                          <a:spcPts val="800"/>
                        </a:spcAft>
                      </a:pPr>
                      <a:r>
                        <a:rPr lang="en-ZA" sz="1300" dirty="0">
                          <a:effectLst/>
                        </a:rPr>
                        <a:t>The report is sent to the tenant that will indicate his specified report.</a:t>
                      </a:r>
                      <a:endParaRPr lang="en-ZA"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80207" marR="80207" marT="0" marB="0"/>
                </a:tc>
                <a:extLst>
                  <a:ext uri="{0D108BD9-81ED-4DB2-BD59-A6C34878D82A}">
                    <a16:rowId xmlns:a16="http://schemas.microsoft.com/office/drawing/2014/main" val="2018630104"/>
                  </a:ext>
                </a:extLst>
              </a:tr>
            </a:tbl>
          </a:graphicData>
        </a:graphic>
      </p:graphicFrame>
    </p:spTree>
    <p:extLst>
      <p:ext uri="{BB962C8B-B14F-4D97-AF65-F5344CB8AC3E}">
        <p14:creationId xmlns:p14="http://schemas.microsoft.com/office/powerpoint/2010/main" val="1444665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ECA4-0A23-4926-95F2-FDD1EAFFEA97}"/>
              </a:ext>
            </a:extLst>
          </p:cNvPr>
          <p:cNvSpPr>
            <a:spLocks noGrp="1"/>
          </p:cNvSpPr>
          <p:nvPr>
            <p:ph type="title"/>
          </p:nvPr>
        </p:nvSpPr>
        <p:spPr>
          <a:xfrm>
            <a:off x="2914650" y="259548"/>
            <a:ext cx="8610600" cy="1293028"/>
          </a:xfrm>
        </p:spPr>
        <p:txBody>
          <a:bodyPr>
            <a:normAutofit/>
          </a:bodyPr>
          <a:lstStyle/>
          <a:p>
            <a:r>
              <a:rPr lang="en-ZA" dirty="0"/>
              <a:t>4. </a:t>
            </a:r>
            <a:r>
              <a:rPr lang="en-GB" dirty="0"/>
              <a:t>INTERFACE REQUIREMENTS</a:t>
            </a:r>
            <a:endParaRPr lang="en-ZA" dirty="0"/>
          </a:p>
        </p:txBody>
      </p:sp>
      <p:pic>
        <p:nvPicPr>
          <p:cNvPr id="7" name="Content Placeholder 6" descr="Diagram&#10;&#10;Description automatically generated">
            <a:extLst>
              <a:ext uri="{FF2B5EF4-FFF2-40B4-BE49-F238E27FC236}">
                <a16:creationId xmlns:a16="http://schemas.microsoft.com/office/drawing/2014/main" id="{5FFD09B6-8F09-44F8-B042-DF61D3FD4EDD}"/>
              </a:ext>
            </a:extLst>
          </p:cNvPr>
          <p:cNvPicPr>
            <a:picLocks noGrp="1" noChangeAspect="1"/>
          </p:cNvPicPr>
          <p:nvPr>
            <p:ph idx="1"/>
          </p:nvPr>
        </p:nvPicPr>
        <p:blipFill>
          <a:blip r:embed="rId2"/>
          <a:stretch>
            <a:fillRect/>
          </a:stretch>
        </p:blipFill>
        <p:spPr>
          <a:xfrm>
            <a:off x="2472418" y="1333500"/>
            <a:ext cx="7100207" cy="5410200"/>
          </a:xfrm>
        </p:spPr>
      </p:pic>
    </p:spTree>
    <p:extLst>
      <p:ext uri="{BB962C8B-B14F-4D97-AF65-F5344CB8AC3E}">
        <p14:creationId xmlns:p14="http://schemas.microsoft.com/office/powerpoint/2010/main" val="1905706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D34EA-ED63-478D-87D9-0ACA73BB47EB}"/>
              </a:ext>
            </a:extLst>
          </p:cNvPr>
          <p:cNvSpPr>
            <a:spLocks noGrp="1"/>
          </p:cNvSpPr>
          <p:nvPr>
            <p:ph type="title"/>
          </p:nvPr>
        </p:nvSpPr>
        <p:spPr>
          <a:xfrm>
            <a:off x="2895600" y="764373"/>
            <a:ext cx="8610600" cy="1293028"/>
          </a:xfrm>
        </p:spPr>
        <p:txBody>
          <a:bodyPr>
            <a:normAutofit/>
          </a:bodyPr>
          <a:lstStyle/>
          <a:p>
            <a:r>
              <a:rPr lang="en-ZA" dirty="0"/>
              <a:t>5. NON-FUNCTIONAL REQUIREMENTS</a:t>
            </a:r>
          </a:p>
        </p:txBody>
      </p:sp>
      <p:sp>
        <p:nvSpPr>
          <p:cNvPr id="9" name="Rectangle 3">
            <a:extLst>
              <a:ext uri="{FF2B5EF4-FFF2-40B4-BE49-F238E27FC236}">
                <a16:creationId xmlns:a16="http://schemas.microsoft.com/office/drawing/2014/main" id="{BCD39694-6F5B-4A05-9004-7B0B0872CADE}"/>
              </a:ext>
            </a:extLst>
          </p:cNvPr>
          <p:cNvSpPr>
            <a:spLocks noChangeArrowheads="1"/>
          </p:cNvSpPr>
          <p:nvPr/>
        </p:nvSpPr>
        <p:spPr bwMode="auto">
          <a:xfrm>
            <a:off x="-4589162" y="-57521"/>
            <a:ext cx="22738754" cy="815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endParaRPr kumimoji="0" lang="en-US" altLang="en-US" sz="24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ts val="600"/>
              </a:spcAft>
              <a:buClrTx/>
              <a:buSzTx/>
              <a:buFontTx/>
              <a:buNone/>
              <a:tabLst/>
            </a:pPr>
            <a:endParaRPr kumimoji="0" lang="en-US" altLang="en-US" sz="2400" b="0" i="0" u="none" strike="noStrike" cap="none" normalizeH="0" baseline="0">
              <a:ln>
                <a:noFill/>
              </a:ln>
              <a:solidFill>
                <a:schemeClr val="tx1"/>
              </a:solidFill>
              <a:effectLst/>
              <a:latin typeface="Arial" panose="020B0604020202020204" pitchFamily="34" charset="0"/>
            </a:endParaRPr>
          </a:p>
        </p:txBody>
      </p:sp>
      <p:graphicFrame>
        <p:nvGraphicFramePr>
          <p:cNvPr id="8" name="Content Placeholder 7">
            <a:extLst>
              <a:ext uri="{FF2B5EF4-FFF2-40B4-BE49-F238E27FC236}">
                <a16:creationId xmlns:a16="http://schemas.microsoft.com/office/drawing/2014/main" id="{20183B09-65E2-4389-AFBC-6B2505A8D00F}"/>
              </a:ext>
            </a:extLst>
          </p:cNvPr>
          <p:cNvGraphicFramePr>
            <a:graphicFrameLocks noGrp="1"/>
          </p:cNvGraphicFramePr>
          <p:nvPr>
            <p:ph idx="1"/>
            <p:extLst>
              <p:ext uri="{D42A27DB-BD31-4B8C-83A1-F6EECF244321}">
                <p14:modId xmlns:p14="http://schemas.microsoft.com/office/powerpoint/2010/main" val="941501906"/>
              </p:ext>
            </p:extLst>
          </p:nvPr>
        </p:nvGraphicFramePr>
        <p:xfrm>
          <a:off x="685800" y="2453306"/>
          <a:ext cx="10820401" cy="3608890"/>
        </p:xfrm>
        <a:graphic>
          <a:graphicData uri="http://schemas.openxmlformats.org/drawingml/2006/table">
            <a:tbl>
              <a:tblPr firstRow="1">
                <a:tableStyleId>{5C22544A-7EE6-4342-B048-85BDC9FD1C3A}</a:tableStyleId>
              </a:tblPr>
              <a:tblGrid>
                <a:gridCol w="5430895">
                  <a:extLst>
                    <a:ext uri="{9D8B030D-6E8A-4147-A177-3AD203B41FA5}">
                      <a16:colId xmlns:a16="http://schemas.microsoft.com/office/drawing/2014/main" val="648691477"/>
                    </a:ext>
                  </a:extLst>
                </a:gridCol>
                <a:gridCol w="5389506">
                  <a:extLst>
                    <a:ext uri="{9D8B030D-6E8A-4147-A177-3AD203B41FA5}">
                      <a16:colId xmlns:a16="http://schemas.microsoft.com/office/drawing/2014/main" val="4081024416"/>
                    </a:ext>
                  </a:extLst>
                </a:gridCol>
              </a:tblGrid>
              <a:tr h="562926">
                <a:tc>
                  <a:txBody>
                    <a:bodyPr/>
                    <a:lstStyle/>
                    <a:p>
                      <a:pPr rtl="0" fontAlgn="t">
                        <a:spcBef>
                          <a:spcPts val="1200"/>
                        </a:spcBef>
                        <a:spcAft>
                          <a:spcPts val="0"/>
                        </a:spcAft>
                      </a:pPr>
                      <a:r>
                        <a:rPr lang="en-ZA" sz="2300" b="0" u="none" strike="noStrike">
                          <a:solidFill>
                            <a:schemeClr val="bg1"/>
                          </a:solidFill>
                          <a:effectLst/>
                        </a:rPr>
                        <a:t>Requirements</a:t>
                      </a:r>
                      <a:endParaRPr lang="en-ZA" sz="2300" b="0">
                        <a:solidFill>
                          <a:schemeClr val="bg1"/>
                        </a:solidFill>
                        <a:effectLst/>
                        <a:latin typeface="+mn-lt"/>
                      </a:endParaRPr>
                    </a:p>
                  </a:txBody>
                  <a:tcPr marL="81631" marR="81631" marT="81631" marB="81631"/>
                </a:tc>
                <a:tc>
                  <a:txBody>
                    <a:bodyPr/>
                    <a:lstStyle/>
                    <a:p>
                      <a:pPr rtl="0" fontAlgn="t">
                        <a:spcBef>
                          <a:spcPts val="1200"/>
                        </a:spcBef>
                        <a:spcAft>
                          <a:spcPts val="0"/>
                        </a:spcAft>
                      </a:pPr>
                      <a:r>
                        <a:rPr lang="en-GB" sz="2300" b="0" u="none" strike="noStrike">
                          <a:solidFill>
                            <a:schemeClr val="bg1"/>
                          </a:solidFill>
                          <a:effectLst/>
                        </a:rPr>
                        <a:t>P.I.E.C.E.S. Categories</a:t>
                      </a:r>
                      <a:endParaRPr lang="en-GB" sz="2300" b="0">
                        <a:solidFill>
                          <a:schemeClr val="bg1"/>
                        </a:solidFill>
                        <a:effectLst/>
                        <a:latin typeface="+mn-lt"/>
                      </a:endParaRPr>
                    </a:p>
                  </a:txBody>
                  <a:tcPr marL="81631" marR="81631" marT="81631" marB="81631"/>
                </a:tc>
                <a:extLst>
                  <a:ext uri="{0D108BD9-81ED-4DB2-BD59-A6C34878D82A}">
                    <a16:rowId xmlns:a16="http://schemas.microsoft.com/office/drawing/2014/main" val="3393606333"/>
                  </a:ext>
                </a:extLst>
              </a:tr>
              <a:tr h="562926">
                <a:tc>
                  <a:txBody>
                    <a:bodyPr/>
                    <a:lstStyle/>
                    <a:p>
                      <a:pPr rtl="0" fontAlgn="t">
                        <a:spcBef>
                          <a:spcPts val="1200"/>
                        </a:spcBef>
                        <a:spcAft>
                          <a:spcPts val="0"/>
                        </a:spcAft>
                      </a:pPr>
                      <a:r>
                        <a:rPr lang="en-ZA" sz="2300" b="0" u="none" strike="noStrike">
                          <a:solidFill>
                            <a:srgbClr val="000000"/>
                          </a:solidFill>
                          <a:effectLst/>
                        </a:rPr>
                        <a:t>Fast and responsive interface</a:t>
                      </a:r>
                      <a:endParaRPr lang="en-ZA" sz="2300">
                        <a:effectLst/>
                        <a:latin typeface="+mn-lt"/>
                      </a:endParaRPr>
                    </a:p>
                  </a:txBody>
                  <a:tcPr marL="81631" marR="81631" marT="81631" marB="81631"/>
                </a:tc>
                <a:tc>
                  <a:txBody>
                    <a:bodyPr/>
                    <a:lstStyle/>
                    <a:p>
                      <a:pPr rtl="0" fontAlgn="t">
                        <a:spcBef>
                          <a:spcPts val="1200"/>
                        </a:spcBef>
                        <a:spcAft>
                          <a:spcPts val="0"/>
                        </a:spcAft>
                      </a:pPr>
                      <a:r>
                        <a:rPr lang="en-ZA" sz="2300" b="0" u="none" strike="noStrike">
                          <a:solidFill>
                            <a:srgbClr val="000000"/>
                          </a:solidFill>
                          <a:effectLst/>
                        </a:rPr>
                        <a:t>Performance</a:t>
                      </a:r>
                      <a:endParaRPr lang="en-ZA" sz="2300">
                        <a:effectLst/>
                        <a:latin typeface="+mn-lt"/>
                      </a:endParaRPr>
                    </a:p>
                  </a:txBody>
                  <a:tcPr marL="81631" marR="81631" marT="81631" marB="81631"/>
                </a:tc>
                <a:extLst>
                  <a:ext uri="{0D108BD9-81ED-4DB2-BD59-A6C34878D82A}">
                    <a16:rowId xmlns:a16="http://schemas.microsoft.com/office/drawing/2014/main" val="2600044734"/>
                  </a:ext>
                </a:extLst>
              </a:tr>
              <a:tr h="1111485">
                <a:tc>
                  <a:txBody>
                    <a:bodyPr/>
                    <a:lstStyle/>
                    <a:p>
                      <a:pPr rtl="0" fontAlgn="t">
                        <a:spcBef>
                          <a:spcPts val="1200"/>
                        </a:spcBef>
                        <a:spcAft>
                          <a:spcPts val="0"/>
                        </a:spcAft>
                      </a:pPr>
                      <a:r>
                        <a:rPr lang="en-GB" sz="2300" b="0" u="none" strike="noStrike">
                          <a:solidFill>
                            <a:srgbClr val="000000"/>
                          </a:solidFill>
                          <a:effectLst/>
                        </a:rPr>
                        <a:t>Database must hold up to date records of each instance of the 30 tenants</a:t>
                      </a:r>
                      <a:endParaRPr lang="en-GB" sz="2300">
                        <a:effectLst/>
                        <a:latin typeface="+mn-lt"/>
                      </a:endParaRPr>
                    </a:p>
                  </a:txBody>
                  <a:tcPr marL="81631" marR="81631" marT="81631" marB="81631"/>
                </a:tc>
                <a:tc>
                  <a:txBody>
                    <a:bodyPr/>
                    <a:lstStyle/>
                    <a:p>
                      <a:pPr rtl="0" fontAlgn="t">
                        <a:spcBef>
                          <a:spcPts val="1200"/>
                        </a:spcBef>
                        <a:spcAft>
                          <a:spcPts val="0"/>
                        </a:spcAft>
                      </a:pPr>
                      <a:r>
                        <a:rPr lang="en-ZA" sz="2300" b="0" u="none" strike="noStrike">
                          <a:solidFill>
                            <a:srgbClr val="000000"/>
                          </a:solidFill>
                          <a:effectLst/>
                        </a:rPr>
                        <a:t>Efficiency</a:t>
                      </a:r>
                      <a:endParaRPr lang="en-ZA" sz="2300">
                        <a:effectLst/>
                      </a:endParaRPr>
                    </a:p>
                    <a:p>
                      <a:pPr rtl="0" fontAlgn="t">
                        <a:spcBef>
                          <a:spcPts val="1200"/>
                        </a:spcBef>
                        <a:spcAft>
                          <a:spcPts val="0"/>
                        </a:spcAft>
                      </a:pPr>
                      <a:r>
                        <a:rPr lang="en-ZA" sz="2300" b="0" u="none" strike="noStrike">
                          <a:solidFill>
                            <a:srgbClr val="000000"/>
                          </a:solidFill>
                          <a:effectLst/>
                        </a:rPr>
                        <a:t>Control</a:t>
                      </a:r>
                      <a:endParaRPr lang="en-ZA" sz="2300">
                        <a:effectLst/>
                        <a:latin typeface="+mn-lt"/>
                      </a:endParaRPr>
                    </a:p>
                  </a:txBody>
                  <a:tcPr marL="81631" marR="81631" marT="81631" marB="81631"/>
                </a:tc>
                <a:extLst>
                  <a:ext uri="{0D108BD9-81ED-4DB2-BD59-A6C34878D82A}">
                    <a16:rowId xmlns:a16="http://schemas.microsoft.com/office/drawing/2014/main" val="1658178054"/>
                  </a:ext>
                </a:extLst>
              </a:tr>
              <a:tr h="1268216">
                <a:tc>
                  <a:txBody>
                    <a:bodyPr/>
                    <a:lstStyle/>
                    <a:p>
                      <a:pPr rtl="0" fontAlgn="t">
                        <a:spcBef>
                          <a:spcPts val="1200"/>
                        </a:spcBef>
                        <a:spcAft>
                          <a:spcPts val="0"/>
                        </a:spcAft>
                      </a:pPr>
                      <a:r>
                        <a:rPr lang="en-GB" sz="2300" b="0" u="none" strike="noStrike">
                          <a:solidFill>
                            <a:srgbClr val="000000"/>
                          </a:solidFill>
                          <a:effectLst/>
                        </a:rPr>
                        <a:t>There must be identifiers so that a query can be traced back to the enquirer if further help is to be given</a:t>
                      </a:r>
                      <a:endParaRPr lang="en-GB" sz="2300">
                        <a:effectLst/>
                        <a:latin typeface="+mn-lt"/>
                      </a:endParaRPr>
                    </a:p>
                  </a:txBody>
                  <a:tcPr marL="81631" marR="81631" marT="81631" marB="81631"/>
                </a:tc>
                <a:tc>
                  <a:txBody>
                    <a:bodyPr/>
                    <a:lstStyle/>
                    <a:p>
                      <a:pPr rtl="0" fontAlgn="t">
                        <a:spcBef>
                          <a:spcPts val="1200"/>
                        </a:spcBef>
                        <a:spcAft>
                          <a:spcPts val="0"/>
                        </a:spcAft>
                      </a:pPr>
                      <a:r>
                        <a:rPr lang="en-ZA" sz="2300" b="0" u="none" strike="noStrike">
                          <a:solidFill>
                            <a:srgbClr val="000000"/>
                          </a:solidFill>
                          <a:effectLst/>
                        </a:rPr>
                        <a:t>Security</a:t>
                      </a:r>
                      <a:endParaRPr lang="en-ZA" sz="2300">
                        <a:effectLst/>
                      </a:endParaRPr>
                    </a:p>
                    <a:p>
                      <a:pPr rtl="0" fontAlgn="t">
                        <a:spcBef>
                          <a:spcPts val="1200"/>
                        </a:spcBef>
                        <a:spcAft>
                          <a:spcPts val="0"/>
                        </a:spcAft>
                      </a:pPr>
                      <a:r>
                        <a:rPr lang="en-ZA" sz="2300" b="0" u="none" strike="noStrike">
                          <a:solidFill>
                            <a:srgbClr val="000000"/>
                          </a:solidFill>
                          <a:effectLst/>
                        </a:rPr>
                        <a:t> </a:t>
                      </a:r>
                      <a:endParaRPr lang="en-ZA" sz="2300">
                        <a:effectLst/>
                        <a:latin typeface="+mn-lt"/>
                      </a:endParaRPr>
                    </a:p>
                  </a:txBody>
                  <a:tcPr marL="81631" marR="81631" marT="81631" marB="81631"/>
                </a:tc>
                <a:extLst>
                  <a:ext uri="{0D108BD9-81ED-4DB2-BD59-A6C34878D82A}">
                    <a16:rowId xmlns:a16="http://schemas.microsoft.com/office/drawing/2014/main" val="688631452"/>
                  </a:ext>
                </a:extLst>
              </a:tr>
            </a:tbl>
          </a:graphicData>
        </a:graphic>
      </p:graphicFrame>
    </p:spTree>
    <p:extLst>
      <p:ext uri="{BB962C8B-B14F-4D97-AF65-F5344CB8AC3E}">
        <p14:creationId xmlns:p14="http://schemas.microsoft.com/office/powerpoint/2010/main" val="2433387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D34EA-ED63-478D-87D9-0ACA73BB47EB}"/>
              </a:ext>
            </a:extLst>
          </p:cNvPr>
          <p:cNvSpPr>
            <a:spLocks noGrp="1"/>
          </p:cNvSpPr>
          <p:nvPr>
            <p:ph type="title"/>
          </p:nvPr>
        </p:nvSpPr>
        <p:spPr>
          <a:xfrm>
            <a:off x="2895600" y="764373"/>
            <a:ext cx="8610600" cy="1293028"/>
          </a:xfrm>
        </p:spPr>
        <p:txBody>
          <a:bodyPr>
            <a:normAutofit/>
          </a:bodyPr>
          <a:lstStyle/>
          <a:p>
            <a:r>
              <a:rPr lang="en-ZA" dirty="0"/>
              <a:t>5. NON-FUNCTIONAL REQUIREMENTS</a:t>
            </a:r>
          </a:p>
        </p:txBody>
      </p:sp>
      <p:sp>
        <p:nvSpPr>
          <p:cNvPr id="9" name="Rectangle 3">
            <a:extLst>
              <a:ext uri="{FF2B5EF4-FFF2-40B4-BE49-F238E27FC236}">
                <a16:creationId xmlns:a16="http://schemas.microsoft.com/office/drawing/2014/main" id="{BCD39694-6F5B-4A05-9004-7B0B0872CADE}"/>
              </a:ext>
            </a:extLst>
          </p:cNvPr>
          <p:cNvSpPr>
            <a:spLocks noChangeArrowheads="1"/>
          </p:cNvSpPr>
          <p:nvPr/>
        </p:nvSpPr>
        <p:spPr bwMode="auto">
          <a:xfrm>
            <a:off x="-4589162" y="-57521"/>
            <a:ext cx="22738754" cy="815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endParaRPr kumimoji="0" lang="en-US" altLang="en-US" sz="24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ts val="600"/>
              </a:spcAft>
              <a:buClrTx/>
              <a:buSzTx/>
              <a:buFontTx/>
              <a:buNone/>
              <a:tabLst/>
            </a:pPr>
            <a:endParaRPr kumimoji="0" lang="en-US" altLang="en-US" sz="2400" b="0" i="0" u="none" strike="noStrike" cap="none" normalizeH="0" baseline="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13D203D4-704A-4A87-9174-D568C9E43D3C}"/>
              </a:ext>
            </a:extLst>
          </p:cNvPr>
          <p:cNvSpPr>
            <a:spLocks noChangeArrowheads="1"/>
          </p:cNvSpPr>
          <p:nvPr/>
        </p:nvSpPr>
        <p:spPr bwMode="auto">
          <a:xfrm>
            <a:off x="-5217763" y="-86871"/>
            <a:ext cx="23841560" cy="630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endParaRPr kumimoji="0" lang="en-US" altLang="en-US"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ts val="600"/>
              </a:spcAft>
              <a:buClrTx/>
              <a:buSzTx/>
              <a:buFontTx/>
              <a:buNone/>
              <a:tabLst/>
            </a:pPr>
            <a:endParaRPr kumimoji="0" lang="en-US" altLang="en-US" b="0" i="0" u="none" strike="noStrike" cap="none" normalizeH="0" baseline="0">
              <a:ln>
                <a:noFill/>
              </a:ln>
              <a:solidFill>
                <a:schemeClr val="tx1"/>
              </a:solidFill>
              <a:effectLst/>
              <a:latin typeface="Arial" panose="020B0604020202020204" pitchFamily="34" charset="0"/>
            </a:endParaRPr>
          </a:p>
        </p:txBody>
      </p:sp>
      <p:graphicFrame>
        <p:nvGraphicFramePr>
          <p:cNvPr id="5" name="Content Placeholder 4">
            <a:extLst>
              <a:ext uri="{FF2B5EF4-FFF2-40B4-BE49-F238E27FC236}">
                <a16:creationId xmlns:a16="http://schemas.microsoft.com/office/drawing/2014/main" id="{21871A32-CB98-4DE2-8D5F-CB977EE7988B}"/>
              </a:ext>
            </a:extLst>
          </p:cNvPr>
          <p:cNvGraphicFramePr>
            <a:graphicFrameLocks noGrp="1"/>
          </p:cNvGraphicFramePr>
          <p:nvPr>
            <p:ph idx="1"/>
            <p:extLst>
              <p:ext uri="{D42A27DB-BD31-4B8C-83A1-F6EECF244321}">
                <p14:modId xmlns:p14="http://schemas.microsoft.com/office/powerpoint/2010/main" val="2215091360"/>
              </p:ext>
            </p:extLst>
          </p:nvPr>
        </p:nvGraphicFramePr>
        <p:xfrm>
          <a:off x="685800" y="2521917"/>
          <a:ext cx="10820401" cy="3368331"/>
        </p:xfrm>
        <a:graphic>
          <a:graphicData uri="http://schemas.openxmlformats.org/drawingml/2006/table">
            <a:tbl>
              <a:tblPr>
                <a:tableStyleId>{69CF1AB2-1976-4502-BF36-3FF5EA218861}</a:tableStyleId>
              </a:tblPr>
              <a:tblGrid>
                <a:gridCol w="5914100">
                  <a:extLst>
                    <a:ext uri="{9D8B030D-6E8A-4147-A177-3AD203B41FA5}">
                      <a16:colId xmlns:a16="http://schemas.microsoft.com/office/drawing/2014/main" val="1484923472"/>
                    </a:ext>
                  </a:extLst>
                </a:gridCol>
                <a:gridCol w="4906301">
                  <a:extLst>
                    <a:ext uri="{9D8B030D-6E8A-4147-A177-3AD203B41FA5}">
                      <a16:colId xmlns:a16="http://schemas.microsoft.com/office/drawing/2014/main" val="1105141241"/>
                    </a:ext>
                  </a:extLst>
                </a:gridCol>
              </a:tblGrid>
              <a:tr h="1884699">
                <a:tc>
                  <a:txBody>
                    <a:bodyPr/>
                    <a:lstStyle/>
                    <a:p>
                      <a:pPr rtl="0" fontAlgn="t">
                        <a:spcBef>
                          <a:spcPts val="1200"/>
                        </a:spcBef>
                        <a:spcAft>
                          <a:spcPts val="0"/>
                        </a:spcAft>
                      </a:pPr>
                      <a:r>
                        <a:rPr lang="en-GB" sz="1900" b="0" u="none" strike="noStrike">
                          <a:solidFill>
                            <a:srgbClr val="000000"/>
                          </a:solidFill>
                          <a:effectLst/>
                        </a:rPr>
                        <a:t>Usernames and Passwords must be unique and no shorter than 6 characters. There must be identifiers so that a query can be traced back to the enquirer if further help is to be given. And after 3 failed attempts of logging in the account that is trying to login  will be banned</a:t>
                      </a:r>
                      <a:endParaRPr lang="en-GB" sz="1900">
                        <a:effectLst/>
                        <a:latin typeface="+mn-lt"/>
                      </a:endParaRPr>
                    </a:p>
                  </a:txBody>
                  <a:tcPr marL="66139" marR="66139" marT="66139" marB="66139"/>
                </a:tc>
                <a:tc>
                  <a:txBody>
                    <a:bodyPr/>
                    <a:lstStyle/>
                    <a:p>
                      <a:pPr rtl="0" fontAlgn="t">
                        <a:spcBef>
                          <a:spcPts val="1200"/>
                        </a:spcBef>
                        <a:spcAft>
                          <a:spcPts val="0"/>
                        </a:spcAft>
                      </a:pPr>
                      <a:r>
                        <a:rPr lang="en-ZA" sz="1900" b="0" u="none" strike="noStrike" dirty="0">
                          <a:solidFill>
                            <a:srgbClr val="000000"/>
                          </a:solidFill>
                          <a:effectLst/>
                        </a:rPr>
                        <a:t>Security or Control</a:t>
                      </a:r>
                      <a:endParaRPr lang="en-ZA" sz="1900" dirty="0">
                        <a:effectLst/>
                        <a:latin typeface="+mn-lt"/>
                      </a:endParaRPr>
                    </a:p>
                  </a:txBody>
                  <a:tcPr marL="66139" marR="66139" marT="66139" marB="66139"/>
                </a:tc>
                <a:extLst>
                  <a:ext uri="{0D108BD9-81ED-4DB2-BD59-A6C34878D82A}">
                    <a16:rowId xmlns:a16="http://schemas.microsoft.com/office/drawing/2014/main" val="3717749325"/>
                  </a:ext>
                </a:extLst>
              </a:tr>
              <a:tr h="741816">
                <a:tc>
                  <a:txBody>
                    <a:bodyPr/>
                    <a:lstStyle/>
                    <a:p>
                      <a:pPr rtl="0" fontAlgn="t">
                        <a:spcBef>
                          <a:spcPts val="1200"/>
                        </a:spcBef>
                        <a:spcAft>
                          <a:spcPts val="0"/>
                        </a:spcAft>
                      </a:pPr>
                      <a:r>
                        <a:rPr lang="en-GB" sz="1900" b="0" u="none" strike="noStrike">
                          <a:solidFill>
                            <a:srgbClr val="000000"/>
                          </a:solidFill>
                          <a:effectLst/>
                        </a:rPr>
                        <a:t>There must be extensive error management and Data verification</a:t>
                      </a:r>
                      <a:endParaRPr lang="en-GB" sz="1900">
                        <a:effectLst/>
                        <a:latin typeface="+mn-lt"/>
                      </a:endParaRPr>
                    </a:p>
                  </a:txBody>
                  <a:tcPr marL="66139" marR="66139" marT="66139" marB="66139"/>
                </a:tc>
                <a:tc>
                  <a:txBody>
                    <a:bodyPr/>
                    <a:lstStyle/>
                    <a:p>
                      <a:pPr rtl="0" fontAlgn="t">
                        <a:spcBef>
                          <a:spcPts val="1200"/>
                        </a:spcBef>
                        <a:spcAft>
                          <a:spcPts val="0"/>
                        </a:spcAft>
                      </a:pPr>
                      <a:r>
                        <a:rPr lang="en-ZA" sz="1900" b="0" u="none" strike="noStrike">
                          <a:solidFill>
                            <a:srgbClr val="000000"/>
                          </a:solidFill>
                          <a:effectLst/>
                        </a:rPr>
                        <a:t>Control</a:t>
                      </a:r>
                      <a:endParaRPr lang="en-ZA" sz="1900">
                        <a:effectLst/>
                        <a:latin typeface="+mn-lt"/>
                      </a:endParaRPr>
                    </a:p>
                  </a:txBody>
                  <a:tcPr marL="66139" marR="66139" marT="66139" marB="66139"/>
                </a:tc>
                <a:extLst>
                  <a:ext uri="{0D108BD9-81ED-4DB2-BD59-A6C34878D82A}">
                    <a16:rowId xmlns:a16="http://schemas.microsoft.com/office/drawing/2014/main" val="1943646014"/>
                  </a:ext>
                </a:extLst>
              </a:tr>
              <a:tr h="741816">
                <a:tc>
                  <a:txBody>
                    <a:bodyPr/>
                    <a:lstStyle/>
                    <a:p>
                      <a:pPr rtl="0" fontAlgn="t">
                        <a:spcBef>
                          <a:spcPts val="1200"/>
                        </a:spcBef>
                        <a:spcAft>
                          <a:spcPts val="0"/>
                        </a:spcAft>
                      </a:pPr>
                      <a:r>
                        <a:rPr lang="en-GB" sz="1900" b="0" u="none" strike="noStrike">
                          <a:solidFill>
                            <a:srgbClr val="000000"/>
                          </a:solidFill>
                          <a:effectLst/>
                        </a:rPr>
                        <a:t>The interface must be clear and concise in what it presents to the user</a:t>
                      </a:r>
                      <a:endParaRPr lang="en-GB" sz="1900">
                        <a:effectLst/>
                        <a:latin typeface="+mn-lt"/>
                      </a:endParaRPr>
                    </a:p>
                  </a:txBody>
                  <a:tcPr marL="66139" marR="66139" marT="66139" marB="66139"/>
                </a:tc>
                <a:tc>
                  <a:txBody>
                    <a:bodyPr/>
                    <a:lstStyle/>
                    <a:p>
                      <a:pPr rtl="0" fontAlgn="t">
                        <a:spcBef>
                          <a:spcPts val="1200"/>
                        </a:spcBef>
                        <a:spcAft>
                          <a:spcPts val="0"/>
                        </a:spcAft>
                      </a:pPr>
                      <a:r>
                        <a:rPr lang="en-ZA" sz="1900" b="0" u="none" strike="noStrike">
                          <a:solidFill>
                            <a:srgbClr val="000000"/>
                          </a:solidFill>
                          <a:effectLst/>
                        </a:rPr>
                        <a:t>Performance</a:t>
                      </a:r>
                      <a:endParaRPr lang="en-ZA" sz="1900">
                        <a:effectLst/>
                        <a:latin typeface="+mn-lt"/>
                      </a:endParaRPr>
                    </a:p>
                  </a:txBody>
                  <a:tcPr marL="66139" marR="66139" marT="66139" marB="66139"/>
                </a:tc>
                <a:extLst>
                  <a:ext uri="{0D108BD9-81ED-4DB2-BD59-A6C34878D82A}">
                    <a16:rowId xmlns:a16="http://schemas.microsoft.com/office/drawing/2014/main" val="779948415"/>
                  </a:ext>
                </a:extLst>
              </a:tr>
            </a:tbl>
          </a:graphicData>
        </a:graphic>
      </p:graphicFrame>
    </p:spTree>
    <p:extLst>
      <p:ext uri="{BB962C8B-B14F-4D97-AF65-F5344CB8AC3E}">
        <p14:creationId xmlns:p14="http://schemas.microsoft.com/office/powerpoint/2010/main" val="848389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94514-A5E0-490A-9748-26475DB2FD89}"/>
              </a:ext>
            </a:extLst>
          </p:cNvPr>
          <p:cNvSpPr>
            <a:spLocks noGrp="1"/>
          </p:cNvSpPr>
          <p:nvPr>
            <p:ph type="title"/>
          </p:nvPr>
        </p:nvSpPr>
        <p:spPr>
          <a:xfrm>
            <a:off x="3171824" y="764373"/>
            <a:ext cx="8334375" cy="1293028"/>
          </a:xfrm>
        </p:spPr>
        <p:txBody>
          <a:bodyPr/>
          <a:lstStyle/>
          <a:p>
            <a:r>
              <a:rPr lang="en-ZA" dirty="0"/>
              <a:t>6. Candidates System Matrix</a:t>
            </a:r>
          </a:p>
        </p:txBody>
      </p:sp>
      <p:sp>
        <p:nvSpPr>
          <p:cNvPr id="5" name="Rectangle 1">
            <a:extLst>
              <a:ext uri="{FF2B5EF4-FFF2-40B4-BE49-F238E27FC236}">
                <a16:creationId xmlns:a16="http://schemas.microsoft.com/office/drawing/2014/main" id="{455C729D-CEEE-4514-A797-9242A0466DBB}"/>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ZA"/>
          </a:p>
        </p:txBody>
      </p:sp>
      <p:graphicFrame>
        <p:nvGraphicFramePr>
          <p:cNvPr id="8" name="Content Placeholder 7">
            <a:extLst>
              <a:ext uri="{FF2B5EF4-FFF2-40B4-BE49-F238E27FC236}">
                <a16:creationId xmlns:a16="http://schemas.microsoft.com/office/drawing/2014/main" id="{4FE40F22-E891-465C-BC4B-FAA5D0450BA2}"/>
              </a:ext>
            </a:extLst>
          </p:cNvPr>
          <p:cNvGraphicFramePr>
            <a:graphicFrameLocks noGrp="1"/>
          </p:cNvGraphicFramePr>
          <p:nvPr>
            <p:ph idx="1"/>
            <p:extLst>
              <p:ext uri="{D42A27DB-BD31-4B8C-83A1-F6EECF244321}">
                <p14:modId xmlns:p14="http://schemas.microsoft.com/office/powerpoint/2010/main" val="821927567"/>
              </p:ext>
            </p:extLst>
          </p:nvPr>
        </p:nvGraphicFramePr>
        <p:xfrm>
          <a:off x="1147665" y="2193925"/>
          <a:ext cx="10217019" cy="4134677"/>
        </p:xfrm>
        <a:graphic>
          <a:graphicData uri="http://schemas.openxmlformats.org/drawingml/2006/table">
            <a:tbl>
              <a:tblPr firstRow="1" firstCol="1">
                <a:tableStyleId>{5C22544A-7EE6-4342-B048-85BDC9FD1C3A}</a:tableStyleId>
              </a:tblPr>
              <a:tblGrid>
                <a:gridCol w="1898433">
                  <a:extLst>
                    <a:ext uri="{9D8B030D-6E8A-4147-A177-3AD203B41FA5}">
                      <a16:colId xmlns:a16="http://schemas.microsoft.com/office/drawing/2014/main" val="63941616"/>
                    </a:ext>
                  </a:extLst>
                </a:gridCol>
                <a:gridCol w="2588772">
                  <a:extLst>
                    <a:ext uri="{9D8B030D-6E8A-4147-A177-3AD203B41FA5}">
                      <a16:colId xmlns:a16="http://schemas.microsoft.com/office/drawing/2014/main" val="524825471"/>
                    </a:ext>
                  </a:extLst>
                </a:gridCol>
                <a:gridCol w="2778615">
                  <a:extLst>
                    <a:ext uri="{9D8B030D-6E8A-4147-A177-3AD203B41FA5}">
                      <a16:colId xmlns:a16="http://schemas.microsoft.com/office/drawing/2014/main" val="1105267513"/>
                    </a:ext>
                  </a:extLst>
                </a:gridCol>
                <a:gridCol w="2951199">
                  <a:extLst>
                    <a:ext uri="{9D8B030D-6E8A-4147-A177-3AD203B41FA5}">
                      <a16:colId xmlns:a16="http://schemas.microsoft.com/office/drawing/2014/main" val="1875443060"/>
                    </a:ext>
                  </a:extLst>
                </a:gridCol>
              </a:tblGrid>
              <a:tr h="1012631">
                <a:tc>
                  <a:txBody>
                    <a:bodyPr/>
                    <a:lstStyle/>
                    <a:p>
                      <a:pPr rtl="0" fontAlgn="t">
                        <a:spcBef>
                          <a:spcPts val="1200"/>
                        </a:spcBef>
                        <a:spcAft>
                          <a:spcPts val="800"/>
                        </a:spcAft>
                      </a:pPr>
                      <a:r>
                        <a:rPr lang="en-ZA" sz="1600" b="0" u="none" strike="noStrike" dirty="0">
                          <a:solidFill>
                            <a:srgbClr val="000000"/>
                          </a:solidFill>
                          <a:effectLst/>
                        </a:rPr>
                        <a:t>Characteristics</a:t>
                      </a:r>
                      <a:endParaRPr lang="en-ZA" sz="1600" dirty="0">
                        <a:effectLst/>
                      </a:endParaRPr>
                    </a:p>
                  </a:txBody>
                  <a:tcPr marL="59567" marR="59567" marT="59567" marB="59567"/>
                </a:tc>
                <a:tc>
                  <a:txBody>
                    <a:bodyPr/>
                    <a:lstStyle/>
                    <a:p>
                      <a:pPr rtl="0" fontAlgn="t">
                        <a:spcBef>
                          <a:spcPts val="1200"/>
                        </a:spcBef>
                        <a:spcAft>
                          <a:spcPts val="800"/>
                        </a:spcAft>
                      </a:pPr>
                      <a:r>
                        <a:rPr lang="en-ZA" sz="1600" b="0" u="none" strike="noStrike" dirty="0">
                          <a:solidFill>
                            <a:srgbClr val="000000"/>
                          </a:solidFill>
                          <a:effectLst/>
                        </a:rPr>
                        <a:t>Candidate 1</a:t>
                      </a:r>
                      <a:endParaRPr lang="en-ZA" sz="1600" dirty="0">
                        <a:effectLst/>
                      </a:endParaRPr>
                    </a:p>
                    <a:p>
                      <a:pPr rtl="0" fontAlgn="t">
                        <a:spcBef>
                          <a:spcPts val="1200"/>
                        </a:spcBef>
                        <a:spcAft>
                          <a:spcPts val="800"/>
                        </a:spcAft>
                      </a:pPr>
                      <a:r>
                        <a:rPr lang="en-ZA" sz="1600" b="0" u="none" strike="noStrike" dirty="0">
                          <a:solidFill>
                            <a:srgbClr val="000000"/>
                          </a:solidFill>
                          <a:effectLst/>
                        </a:rPr>
                        <a:t>AS – IS</a:t>
                      </a:r>
                      <a:endParaRPr lang="en-ZA" sz="1600" dirty="0">
                        <a:effectLst/>
                      </a:endParaRPr>
                    </a:p>
                  </a:txBody>
                  <a:tcPr marL="59567" marR="59567" marT="59567" marB="59567"/>
                </a:tc>
                <a:tc>
                  <a:txBody>
                    <a:bodyPr/>
                    <a:lstStyle/>
                    <a:p>
                      <a:pPr rtl="0" fontAlgn="t">
                        <a:spcBef>
                          <a:spcPts val="1200"/>
                        </a:spcBef>
                        <a:spcAft>
                          <a:spcPts val="800"/>
                        </a:spcAft>
                      </a:pPr>
                      <a:r>
                        <a:rPr lang="en-ZA" sz="1600" b="0" u="none" strike="noStrike">
                          <a:solidFill>
                            <a:srgbClr val="000000"/>
                          </a:solidFill>
                          <a:effectLst/>
                        </a:rPr>
                        <a:t>Candidate 2</a:t>
                      </a:r>
                      <a:endParaRPr lang="en-ZA" sz="1600">
                        <a:effectLst/>
                      </a:endParaRPr>
                    </a:p>
                    <a:p>
                      <a:pPr rtl="0" fontAlgn="t">
                        <a:spcBef>
                          <a:spcPts val="1200"/>
                        </a:spcBef>
                        <a:spcAft>
                          <a:spcPts val="800"/>
                        </a:spcAft>
                      </a:pPr>
                      <a:r>
                        <a:rPr lang="en-ZA" sz="1600" b="0" u="none" strike="noStrike">
                          <a:solidFill>
                            <a:srgbClr val="000000"/>
                          </a:solidFill>
                          <a:effectLst/>
                        </a:rPr>
                        <a:t>COTS Package Software Solution (Evergreen ILS)</a:t>
                      </a:r>
                      <a:endParaRPr lang="en-ZA" sz="1600">
                        <a:effectLst/>
                      </a:endParaRPr>
                    </a:p>
                  </a:txBody>
                  <a:tcPr marL="59567" marR="59567" marT="59567" marB="59567"/>
                </a:tc>
                <a:tc>
                  <a:txBody>
                    <a:bodyPr/>
                    <a:lstStyle/>
                    <a:p>
                      <a:pPr rtl="0" fontAlgn="t">
                        <a:spcBef>
                          <a:spcPts val="1200"/>
                        </a:spcBef>
                        <a:spcAft>
                          <a:spcPts val="800"/>
                        </a:spcAft>
                      </a:pPr>
                      <a:r>
                        <a:rPr lang="en-GB" sz="1600" b="0" u="none" strike="noStrike">
                          <a:solidFill>
                            <a:srgbClr val="000000"/>
                          </a:solidFill>
                          <a:effectLst/>
                        </a:rPr>
                        <a:t>Candidate 3</a:t>
                      </a:r>
                      <a:endParaRPr lang="en-GB" sz="1600">
                        <a:effectLst/>
                      </a:endParaRPr>
                    </a:p>
                    <a:p>
                      <a:pPr rtl="0" fontAlgn="t">
                        <a:spcBef>
                          <a:spcPts val="1200"/>
                        </a:spcBef>
                        <a:spcAft>
                          <a:spcPts val="800"/>
                        </a:spcAft>
                      </a:pPr>
                      <a:r>
                        <a:rPr lang="en-GB" sz="1600" b="0" u="none" strike="noStrike">
                          <a:solidFill>
                            <a:srgbClr val="000000"/>
                          </a:solidFill>
                          <a:effectLst/>
                        </a:rPr>
                        <a:t>Custom Designed Solution</a:t>
                      </a:r>
                      <a:endParaRPr lang="en-GB" sz="1600">
                        <a:effectLst/>
                      </a:endParaRPr>
                    </a:p>
                  </a:txBody>
                  <a:tcPr marL="59567" marR="59567" marT="59567" marB="59567"/>
                </a:tc>
                <a:extLst>
                  <a:ext uri="{0D108BD9-81ED-4DB2-BD59-A6C34878D82A}">
                    <a16:rowId xmlns:a16="http://schemas.microsoft.com/office/drawing/2014/main" val="1506723347"/>
                  </a:ext>
                </a:extLst>
              </a:tr>
              <a:tr h="1319994">
                <a:tc>
                  <a:txBody>
                    <a:bodyPr/>
                    <a:lstStyle/>
                    <a:p>
                      <a:pPr rtl="0" fontAlgn="t">
                        <a:spcBef>
                          <a:spcPts val="1200"/>
                        </a:spcBef>
                        <a:spcAft>
                          <a:spcPts val="800"/>
                        </a:spcAft>
                      </a:pPr>
                      <a:r>
                        <a:rPr lang="en-ZA" sz="1600" b="0" u="none" strike="noStrike" dirty="0">
                          <a:solidFill>
                            <a:srgbClr val="000000"/>
                          </a:solidFill>
                          <a:effectLst/>
                        </a:rPr>
                        <a:t>Brief Description</a:t>
                      </a:r>
                      <a:endParaRPr lang="en-ZA" sz="1600" dirty="0">
                        <a:effectLst/>
                      </a:endParaRPr>
                    </a:p>
                  </a:txBody>
                  <a:tcPr marL="59567" marR="59567" marT="59567" marB="59567"/>
                </a:tc>
                <a:tc>
                  <a:txBody>
                    <a:bodyPr/>
                    <a:lstStyle/>
                    <a:p>
                      <a:pPr rtl="0" fontAlgn="t">
                        <a:spcBef>
                          <a:spcPts val="1200"/>
                        </a:spcBef>
                        <a:spcAft>
                          <a:spcPts val="800"/>
                        </a:spcAft>
                      </a:pPr>
                      <a:r>
                        <a:rPr lang="en-GB" sz="1600" b="0" u="none" strike="noStrike">
                          <a:solidFill>
                            <a:srgbClr val="000000"/>
                          </a:solidFill>
                          <a:effectLst/>
                        </a:rPr>
                        <a:t>Do nothing:</a:t>
                      </a:r>
                      <a:endParaRPr lang="en-GB" sz="1600">
                        <a:effectLst/>
                      </a:endParaRPr>
                    </a:p>
                    <a:p>
                      <a:pPr rtl="0" fontAlgn="t">
                        <a:spcBef>
                          <a:spcPts val="1200"/>
                        </a:spcBef>
                        <a:spcAft>
                          <a:spcPts val="800"/>
                        </a:spcAft>
                      </a:pPr>
                      <a:r>
                        <a:rPr lang="en-GB" sz="1600" b="0" u="none" strike="noStrike">
                          <a:solidFill>
                            <a:srgbClr val="000000"/>
                          </a:solidFill>
                          <a:effectLst/>
                        </a:rPr>
                        <a:t>Continue with current business processes</a:t>
                      </a:r>
                      <a:endParaRPr lang="en-GB" sz="1600">
                        <a:effectLst/>
                      </a:endParaRPr>
                    </a:p>
                  </a:txBody>
                  <a:tcPr marL="59567" marR="59567" marT="59567" marB="59567"/>
                </a:tc>
                <a:tc>
                  <a:txBody>
                    <a:bodyPr/>
                    <a:lstStyle/>
                    <a:p>
                      <a:pPr rtl="0" fontAlgn="t">
                        <a:spcBef>
                          <a:spcPts val="1200"/>
                        </a:spcBef>
                        <a:spcAft>
                          <a:spcPts val="800"/>
                        </a:spcAft>
                      </a:pPr>
                      <a:r>
                        <a:rPr lang="en-GB" sz="1600" b="0" u="none" strike="noStrike">
                          <a:solidFill>
                            <a:srgbClr val="000000"/>
                          </a:solidFill>
                          <a:effectLst/>
                        </a:rPr>
                        <a:t>Candidate will buy a PC that will be used to automate the slow, inefficient paper back databases</a:t>
                      </a:r>
                      <a:endParaRPr lang="en-GB" sz="1600">
                        <a:effectLst/>
                      </a:endParaRPr>
                    </a:p>
                  </a:txBody>
                  <a:tcPr marL="59567" marR="59567" marT="59567" marB="59567"/>
                </a:tc>
                <a:tc>
                  <a:txBody>
                    <a:bodyPr/>
                    <a:lstStyle/>
                    <a:p>
                      <a:pPr rtl="0" fontAlgn="t">
                        <a:spcBef>
                          <a:spcPts val="1200"/>
                        </a:spcBef>
                        <a:spcAft>
                          <a:spcPts val="800"/>
                        </a:spcAft>
                      </a:pPr>
                      <a:r>
                        <a:rPr lang="en-GB" sz="1600" b="0" u="none" strike="noStrike" dirty="0">
                          <a:solidFill>
                            <a:srgbClr val="000000"/>
                          </a:solidFill>
                          <a:effectLst/>
                        </a:rPr>
                        <a:t>Candidate 2 along with additional software for easier and more efficient management.</a:t>
                      </a:r>
                      <a:endParaRPr lang="en-GB" sz="1600" dirty="0">
                        <a:effectLst/>
                      </a:endParaRPr>
                    </a:p>
                  </a:txBody>
                  <a:tcPr marL="59567" marR="59567" marT="59567" marB="59567"/>
                </a:tc>
                <a:extLst>
                  <a:ext uri="{0D108BD9-81ED-4DB2-BD59-A6C34878D82A}">
                    <a16:rowId xmlns:a16="http://schemas.microsoft.com/office/drawing/2014/main" val="3447226013"/>
                  </a:ext>
                </a:extLst>
              </a:tr>
              <a:tr h="1691689">
                <a:tc>
                  <a:txBody>
                    <a:bodyPr/>
                    <a:lstStyle/>
                    <a:p>
                      <a:pPr rtl="0" fontAlgn="t">
                        <a:spcBef>
                          <a:spcPts val="1200"/>
                        </a:spcBef>
                        <a:spcAft>
                          <a:spcPts val="800"/>
                        </a:spcAft>
                      </a:pPr>
                      <a:r>
                        <a:rPr lang="en-GB" sz="1600" b="0" u="none" strike="noStrike">
                          <a:solidFill>
                            <a:srgbClr val="000000"/>
                          </a:solidFill>
                          <a:effectLst/>
                        </a:rPr>
                        <a:t>The portion of the Bronze League Complex’s system that will be covered by the candidate.</a:t>
                      </a:r>
                      <a:endParaRPr lang="en-GB" sz="1600">
                        <a:effectLst/>
                      </a:endParaRPr>
                    </a:p>
                  </a:txBody>
                  <a:tcPr marL="59567" marR="59567" marT="59567" marB="59567"/>
                </a:tc>
                <a:tc>
                  <a:txBody>
                    <a:bodyPr/>
                    <a:lstStyle/>
                    <a:p>
                      <a:pPr rtl="0" fontAlgn="t">
                        <a:spcBef>
                          <a:spcPts val="1200"/>
                        </a:spcBef>
                        <a:spcAft>
                          <a:spcPts val="800"/>
                        </a:spcAft>
                      </a:pPr>
                      <a:r>
                        <a:rPr lang="en-GB" sz="1600" b="0" u="none" strike="noStrike">
                          <a:solidFill>
                            <a:srgbClr val="000000"/>
                          </a:solidFill>
                          <a:effectLst/>
                        </a:rPr>
                        <a:t>Paperback databases, which is very inefficient.</a:t>
                      </a:r>
                      <a:endParaRPr lang="en-GB" sz="1600">
                        <a:effectLst/>
                      </a:endParaRPr>
                    </a:p>
                  </a:txBody>
                  <a:tcPr marL="59567" marR="59567" marT="59567" marB="59567"/>
                </a:tc>
                <a:tc>
                  <a:txBody>
                    <a:bodyPr/>
                    <a:lstStyle/>
                    <a:p>
                      <a:pPr rtl="0" fontAlgn="t">
                        <a:spcBef>
                          <a:spcPts val="1200"/>
                        </a:spcBef>
                        <a:spcAft>
                          <a:spcPts val="800"/>
                        </a:spcAft>
                      </a:pPr>
                      <a:r>
                        <a:rPr lang="en-GB" sz="1600" b="0" u="none" strike="noStrike">
                          <a:solidFill>
                            <a:srgbClr val="000000"/>
                          </a:solidFill>
                          <a:effectLst/>
                        </a:rPr>
                        <a:t>Automated databases with a computer</a:t>
                      </a:r>
                      <a:endParaRPr lang="en-GB" sz="1600">
                        <a:effectLst/>
                      </a:endParaRPr>
                    </a:p>
                  </a:txBody>
                  <a:tcPr marL="59567" marR="59567" marT="59567" marB="59567"/>
                </a:tc>
                <a:tc>
                  <a:txBody>
                    <a:bodyPr/>
                    <a:lstStyle/>
                    <a:p>
                      <a:pPr rtl="0" fontAlgn="t">
                        <a:spcBef>
                          <a:spcPts val="1200"/>
                        </a:spcBef>
                        <a:spcAft>
                          <a:spcPts val="800"/>
                        </a:spcAft>
                      </a:pPr>
                      <a:r>
                        <a:rPr lang="en-GB" sz="1600" b="0" u="none" strike="noStrike" dirty="0">
                          <a:solidFill>
                            <a:srgbClr val="000000"/>
                          </a:solidFill>
                          <a:effectLst/>
                        </a:rPr>
                        <a:t>All maintenance and cleaning responsibilities are taken over by external factors and no longer holds the responsibility of internal factors</a:t>
                      </a:r>
                      <a:endParaRPr lang="en-GB" sz="1600" dirty="0">
                        <a:effectLst/>
                      </a:endParaRPr>
                    </a:p>
                  </a:txBody>
                  <a:tcPr marL="59567" marR="59567" marT="59567" marB="59567"/>
                </a:tc>
                <a:extLst>
                  <a:ext uri="{0D108BD9-81ED-4DB2-BD59-A6C34878D82A}">
                    <a16:rowId xmlns:a16="http://schemas.microsoft.com/office/drawing/2014/main" val="1674547578"/>
                  </a:ext>
                </a:extLst>
              </a:tr>
            </a:tbl>
          </a:graphicData>
        </a:graphic>
      </p:graphicFrame>
      <p:sp>
        <p:nvSpPr>
          <p:cNvPr id="9" name="Rectangle 2">
            <a:extLst>
              <a:ext uri="{FF2B5EF4-FFF2-40B4-BE49-F238E27FC236}">
                <a16:creationId xmlns:a16="http://schemas.microsoft.com/office/drawing/2014/main" id="{E97BDEA1-3966-46B1-A070-0939D63B2DC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ZA"/>
          </a:p>
        </p:txBody>
      </p:sp>
    </p:spTree>
    <p:extLst>
      <p:ext uri="{BB962C8B-B14F-4D97-AF65-F5344CB8AC3E}">
        <p14:creationId xmlns:p14="http://schemas.microsoft.com/office/powerpoint/2010/main" val="12272162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94514-A5E0-490A-9748-26475DB2FD89}"/>
              </a:ext>
            </a:extLst>
          </p:cNvPr>
          <p:cNvSpPr>
            <a:spLocks noGrp="1"/>
          </p:cNvSpPr>
          <p:nvPr>
            <p:ph type="title"/>
          </p:nvPr>
        </p:nvSpPr>
        <p:spPr>
          <a:xfrm>
            <a:off x="3248024" y="457200"/>
            <a:ext cx="8334375" cy="1293028"/>
          </a:xfrm>
        </p:spPr>
        <p:txBody>
          <a:bodyPr/>
          <a:lstStyle/>
          <a:p>
            <a:r>
              <a:rPr lang="en-ZA" dirty="0"/>
              <a:t>6. Candidates System Matrix</a:t>
            </a:r>
          </a:p>
        </p:txBody>
      </p:sp>
      <p:sp>
        <p:nvSpPr>
          <p:cNvPr id="5" name="Rectangle 1">
            <a:extLst>
              <a:ext uri="{FF2B5EF4-FFF2-40B4-BE49-F238E27FC236}">
                <a16:creationId xmlns:a16="http://schemas.microsoft.com/office/drawing/2014/main" id="{455C729D-CEEE-4514-A797-9242A0466DBB}"/>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ZA"/>
          </a:p>
        </p:txBody>
      </p:sp>
      <p:sp>
        <p:nvSpPr>
          <p:cNvPr id="9" name="Rectangle 2">
            <a:extLst>
              <a:ext uri="{FF2B5EF4-FFF2-40B4-BE49-F238E27FC236}">
                <a16:creationId xmlns:a16="http://schemas.microsoft.com/office/drawing/2014/main" id="{E97BDEA1-3966-46B1-A070-0939D63B2DC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ZA"/>
          </a:p>
        </p:txBody>
      </p:sp>
      <p:sp>
        <p:nvSpPr>
          <p:cNvPr id="7" name="Rectangle 1">
            <a:extLst>
              <a:ext uri="{FF2B5EF4-FFF2-40B4-BE49-F238E27FC236}">
                <a16:creationId xmlns:a16="http://schemas.microsoft.com/office/drawing/2014/main" id="{99971683-C0D7-4BD0-A41B-FF08860D5587}"/>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ZA"/>
          </a:p>
        </p:txBody>
      </p:sp>
      <p:graphicFrame>
        <p:nvGraphicFramePr>
          <p:cNvPr id="12" name="Content Placeholder 11">
            <a:extLst>
              <a:ext uri="{FF2B5EF4-FFF2-40B4-BE49-F238E27FC236}">
                <a16:creationId xmlns:a16="http://schemas.microsoft.com/office/drawing/2014/main" id="{0B566BEF-4F80-4F04-8D84-3F8D4BCE74FD}"/>
              </a:ext>
            </a:extLst>
          </p:cNvPr>
          <p:cNvGraphicFramePr>
            <a:graphicFrameLocks noGrp="1"/>
          </p:cNvGraphicFramePr>
          <p:nvPr>
            <p:ph idx="1"/>
            <p:extLst>
              <p:ext uri="{D42A27DB-BD31-4B8C-83A1-F6EECF244321}">
                <p14:modId xmlns:p14="http://schemas.microsoft.com/office/powerpoint/2010/main" val="2512259912"/>
              </p:ext>
            </p:extLst>
          </p:nvPr>
        </p:nvGraphicFramePr>
        <p:xfrm>
          <a:off x="1101012" y="1944838"/>
          <a:ext cx="10263674" cy="4644408"/>
        </p:xfrm>
        <a:graphic>
          <a:graphicData uri="http://schemas.openxmlformats.org/drawingml/2006/table">
            <a:tbl>
              <a:tblPr firstCol="1">
                <a:tableStyleId>{5C22544A-7EE6-4342-B048-85BDC9FD1C3A}</a:tableStyleId>
              </a:tblPr>
              <a:tblGrid>
                <a:gridCol w="1907103">
                  <a:extLst>
                    <a:ext uri="{9D8B030D-6E8A-4147-A177-3AD203B41FA5}">
                      <a16:colId xmlns:a16="http://schemas.microsoft.com/office/drawing/2014/main" val="1819076700"/>
                    </a:ext>
                  </a:extLst>
                </a:gridCol>
                <a:gridCol w="2600593">
                  <a:extLst>
                    <a:ext uri="{9D8B030D-6E8A-4147-A177-3AD203B41FA5}">
                      <a16:colId xmlns:a16="http://schemas.microsoft.com/office/drawing/2014/main" val="2740952058"/>
                    </a:ext>
                  </a:extLst>
                </a:gridCol>
                <a:gridCol w="2791301">
                  <a:extLst>
                    <a:ext uri="{9D8B030D-6E8A-4147-A177-3AD203B41FA5}">
                      <a16:colId xmlns:a16="http://schemas.microsoft.com/office/drawing/2014/main" val="1921400270"/>
                    </a:ext>
                  </a:extLst>
                </a:gridCol>
                <a:gridCol w="2964677">
                  <a:extLst>
                    <a:ext uri="{9D8B030D-6E8A-4147-A177-3AD203B41FA5}">
                      <a16:colId xmlns:a16="http://schemas.microsoft.com/office/drawing/2014/main" val="3667347461"/>
                    </a:ext>
                  </a:extLst>
                </a:gridCol>
              </a:tblGrid>
              <a:tr h="1983528">
                <a:tc>
                  <a:txBody>
                    <a:bodyPr/>
                    <a:lstStyle/>
                    <a:p>
                      <a:pPr rtl="0" fontAlgn="t">
                        <a:spcBef>
                          <a:spcPts val="1200"/>
                        </a:spcBef>
                        <a:spcAft>
                          <a:spcPts val="800"/>
                        </a:spcAft>
                      </a:pPr>
                      <a:r>
                        <a:rPr lang="en-ZA" sz="1600" b="0" u="none" strike="noStrike" dirty="0">
                          <a:solidFill>
                            <a:srgbClr val="000000"/>
                          </a:solidFill>
                          <a:effectLst/>
                        </a:rPr>
                        <a:t>Benefits</a:t>
                      </a:r>
                      <a:endParaRPr lang="en-ZA" sz="1600" dirty="0">
                        <a:effectLst/>
                      </a:endParaRPr>
                    </a:p>
                  </a:txBody>
                  <a:tcPr marL="51122" marR="51122" marT="51122" marB="51122"/>
                </a:tc>
                <a:tc>
                  <a:txBody>
                    <a:bodyPr/>
                    <a:lstStyle/>
                    <a:p>
                      <a:pPr rtl="0" fontAlgn="t">
                        <a:spcBef>
                          <a:spcPts val="1200"/>
                        </a:spcBef>
                        <a:spcAft>
                          <a:spcPts val="800"/>
                        </a:spcAft>
                      </a:pPr>
                      <a:r>
                        <a:rPr lang="en-ZA" sz="1600" b="0" u="none" strike="noStrike">
                          <a:solidFill>
                            <a:srgbClr val="000000"/>
                          </a:solidFill>
                          <a:effectLst/>
                        </a:rPr>
                        <a:t>Cheaper costs</a:t>
                      </a:r>
                      <a:endParaRPr lang="en-ZA" sz="1600">
                        <a:effectLst/>
                      </a:endParaRPr>
                    </a:p>
                  </a:txBody>
                  <a:tcPr marL="51122" marR="51122" marT="51122" marB="51122"/>
                </a:tc>
                <a:tc>
                  <a:txBody>
                    <a:bodyPr/>
                    <a:lstStyle/>
                    <a:p>
                      <a:pPr rtl="0" fontAlgn="t">
                        <a:spcBef>
                          <a:spcPts val="1200"/>
                        </a:spcBef>
                        <a:spcAft>
                          <a:spcPts val="800"/>
                        </a:spcAft>
                      </a:pPr>
                      <a:r>
                        <a:rPr lang="en-GB" sz="1600" b="0" u="none" strike="noStrike" dirty="0">
                          <a:solidFill>
                            <a:srgbClr val="000000"/>
                          </a:solidFill>
                          <a:effectLst/>
                        </a:rPr>
                        <a:t>Better on communication between tenets and staff</a:t>
                      </a:r>
                      <a:endParaRPr lang="en-GB" sz="1600" dirty="0">
                        <a:effectLst/>
                      </a:endParaRPr>
                    </a:p>
                    <a:p>
                      <a:pPr rtl="0" fontAlgn="t">
                        <a:spcBef>
                          <a:spcPts val="1200"/>
                        </a:spcBef>
                        <a:spcAft>
                          <a:spcPts val="800"/>
                        </a:spcAft>
                      </a:pPr>
                      <a:r>
                        <a:rPr lang="en-GB" sz="1600" b="0" u="none" strike="noStrike" dirty="0">
                          <a:solidFill>
                            <a:srgbClr val="000000"/>
                          </a:solidFill>
                          <a:effectLst/>
                        </a:rPr>
                        <a:t>Less labour (No paper filing needed)</a:t>
                      </a:r>
                      <a:endParaRPr lang="en-GB" sz="1600" dirty="0">
                        <a:effectLst/>
                      </a:endParaRPr>
                    </a:p>
                  </a:txBody>
                  <a:tcPr marL="51122" marR="51122" marT="51122" marB="51122"/>
                </a:tc>
                <a:tc>
                  <a:txBody>
                    <a:bodyPr/>
                    <a:lstStyle/>
                    <a:p>
                      <a:pPr rtl="0" fontAlgn="t">
                        <a:spcBef>
                          <a:spcPts val="1200"/>
                        </a:spcBef>
                        <a:spcAft>
                          <a:spcPts val="800"/>
                        </a:spcAft>
                      </a:pPr>
                      <a:r>
                        <a:rPr lang="en-GB" sz="1600" b="0" u="none" strike="noStrike">
                          <a:solidFill>
                            <a:srgbClr val="000000"/>
                          </a:solidFill>
                          <a:effectLst/>
                        </a:rPr>
                        <a:t>Better maintenance and cleaning efficiency</a:t>
                      </a:r>
                      <a:endParaRPr lang="en-GB" sz="1600">
                        <a:effectLst/>
                      </a:endParaRPr>
                    </a:p>
                    <a:p>
                      <a:pPr rtl="0" fontAlgn="t">
                        <a:spcBef>
                          <a:spcPts val="1200"/>
                        </a:spcBef>
                        <a:spcAft>
                          <a:spcPts val="800"/>
                        </a:spcAft>
                      </a:pPr>
                      <a:r>
                        <a:rPr lang="en-GB" sz="1600" b="0" u="none" strike="noStrike">
                          <a:solidFill>
                            <a:srgbClr val="000000"/>
                          </a:solidFill>
                          <a:effectLst/>
                        </a:rPr>
                        <a:t>Better on minimising user error</a:t>
                      </a:r>
                      <a:endParaRPr lang="en-GB" sz="1600">
                        <a:effectLst/>
                      </a:endParaRPr>
                    </a:p>
                    <a:p>
                      <a:pPr rtl="0" fontAlgn="t">
                        <a:spcBef>
                          <a:spcPts val="1200"/>
                        </a:spcBef>
                        <a:spcAft>
                          <a:spcPts val="800"/>
                        </a:spcAft>
                      </a:pPr>
                      <a:r>
                        <a:rPr lang="en-GB" sz="1600" b="0" u="none" strike="noStrike">
                          <a:solidFill>
                            <a:srgbClr val="000000"/>
                          </a:solidFill>
                          <a:effectLst/>
                        </a:rPr>
                        <a:t>Better in the case of access for tenets towards all facilities</a:t>
                      </a:r>
                      <a:endParaRPr lang="en-GB" sz="1600">
                        <a:effectLst/>
                      </a:endParaRPr>
                    </a:p>
                  </a:txBody>
                  <a:tcPr marL="51122" marR="51122" marT="51122" marB="51122"/>
                </a:tc>
                <a:extLst>
                  <a:ext uri="{0D108BD9-81ED-4DB2-BD59-A6C34878D82A}">
                    <a16:rowId xmlns:a16="http://schemas.microsoft.com/office/drawing/2014/main" val="1369138313"/>
                  </a:ext>
                </a:extLst>
              </a:tr>
              <a:tr h="2040785">
                <a:tc>
                  <a:txBody>
                    <a:bodyPr/>
                    <a:lstStyle/>
                    <a:p>
                      <a:pPr rtl="0" fontAlgn="t">
                        <a:spcBef>
                          <a:spcPts val="1200"/>
                        </a:spcBef>
                        <a:spcAft>
                          <a:spcPts val="800"/>
                        </a:spcAft>
                      </a:pPr>
                      <a:r>
                        <a:rPr lang="en-ZA" sz="1600" b="0" u="none" strike="noStrike">
                          <a:solidFill>
                            <a:srgbClr val="000000"/>
                          </a:solidFill>
                          <a:effectLst/>
                        </a:rPr>
                        <a:t>Additional software</a:t>
                      </a:r>
                      <a:endParaRPr lang="en-ZA" sz="1600">
                        <a:effectLst/>
                      </a:endParaRPr>
                    </a:p>
                  </a:txBody>
                  <a:tcPr marL="51122" marR="51122" marT="51122" marB="51122"/>
                </a:tc>
                <a:tc>
                  <a:txBody>
                    <a:bodyPr/>
                    <a:lstStyle/>
                    <a:p>
                      <a:pPr marL="457200" rtl="0" fontAlgn="t">
                        <a:spcBef>
                          <a:spcPts val="0"/>
                        </a:spcBef>
                        <a:spcAft>
                          <a:spcPts val="800"/>
                        </a:spcAft>
                      </a:pPr>
                      <a:r>
                        <a:rPr lang="en-ZA" sz="1600" b="0" u="none" strike="noStrike">
                          <a:solidFill>
                            <a:srgbClr val="000000"/>
                          </a:solidFill>
                          <a:effectLst/>
                        </a:rPr>
                        <a:t>N/A</a:t>
                      </a:r>
                      <a:endParaRPr lang="en-ZA" sz="1600">
                        <a:effectLst/>
                      </a:endParaRPr>
                    </a:p>
                  </a:txBody>
                  <a:tcPr marL="51122" marR="51122" marT="51122" marB="51122"/>
                </a:tc>
                <a:tc>
                  <a:txBody>
                    <a:bodyPr/>
                    <a:lstStyle/>
                    <a:p>
                      <a:pPr rtl="0" fontAlgn="t">
                        <a:spcBef>
                          <a:spcPts val="1200"/>
                        </a:spcBef>
                        <a:spcAft>
                          <a:spcPts val="800"/>
                        </a:spcAft>
                      </a:pPr>
                      <a:r>
                        <a:rPr lang="en-ZA" sz="1600" b="0" u="none" strike="noStrike">
                          <a:solidFill>
                            <a:srgbClr val="000000"/>
                          </a:solidFill>
                          <a:effectLst/>
                        </a:rPr>
                        <a:t>Operating System: Linux</a:t>
                      </a:r>
                      <a:endParaRPr lang="en-ZA" sz="1600">
                        <a:effectLst/>
                      </a:endParaRPr>
                    </a:p>
                    <a:p>
                      <a:pPr rtl="0" fontAlgn="t">
                        <a:spcBef>
                          <a:spcPts val="1200"/>
                        </a:spcBef>
                        <a:spcAft>
                          <a:spcPts val="800"/>
                        </a:spcAft>
                      </a:pPr>
                      <a:r>
                        <a:rPr lang="en-ZA" sz="1600" b="0" u="none" strike="noStrike">
                          <a:solidFill>
                            <a:srgbClr val="000000"/>
                          </a:solidFill>
                          <a:effectLst/>
                        </a:rPr>
                        <a:t>Office Software: PostgreSQL</a:t>
                      </a:r>
                      <a:endParaRPr lang="en-ZA" sz="1600">
                        <a:effectLst/>
                      </a:endParaRPr>
                    </a:p>
                  </a:txBody>
                  <a:tcPr marL="51122" marR="51122" marT="51122" marB="51122"/>
                </a:tc>
                <a:tc>
                  <a:txBody>
                    <a:bodyPr/>
                    <a:lstStyle/>
                    <a:p>
                      <a:pPr rtl="0" fontAlgn="t">
                        <a:spcBef>
                          <a:spcPts val="1200"/>
                        </a:spcBef>
                        <a:spcAft>
                          <a:spcPts val="800"/>
                        </a:spcAft>
                      </a:pPr>
                      <a:r>
                        <a:rPr lang="en-GB" sz="1600" b="0" u="none" strike="noStrike" dirty="0">
                          <a:solidFill>
                            <a:srgbClr val="000000"/>
                          </a:solidFill>
                          <a:effectLst/>
                        </a:rPr>
                        <a:t>Operating System: Windows 11 Home</a:t>
                      </a:r>
                      <a:endParaRPr lang="en-GB" sz="1600" dirty="0">
                        <a:effectLst/>
                      </a:endParaRPr>
                    </a:p>
                    <a:p>
                      <a:pPr rtl="0" fontAlgn="t">
                        <a:spcBef>
                          <a:spcPts val="1200"/>
                        </a:spcBef>
                        <a:spcAft>
                          <a:spcPts val="800"/>
                        </a:spcAft>
                      </a:pPr>
                      <a:r>
                        <a:rPr lang="en-GB" sz="1600" b="0" u="none" strike="noStrike" dirty="0">
                          <a:solidFill>
                            <a:srgbClr val="000000"/>
                          </a:solidFill>
                          <a:effectLst/>
                        </a:rPr>
                        <a:t>Office Software: Microsoft Office 365 Personal</a:t>
                      </a:r>
                      <a:endParaRPr lang="en-GB" sz="1600" dirty="0">
                        <a:effectLst/>
                      </a:endParaRPr>
                    </a:p>
                    <a:p>
                      <a:pPr rtl="0" fontAlgn="t">
                        <a:spcBef>
                          <a:spcPts val="1200"/>
                        </a:spcBef>
                        <a:spcAft>
                          <a:spcPts val="800"/>
                        </a:spcAft>
                      </a:pPr>
                      <a:r>
                        <a:rPr lang="en-GB" sz="1600" b="0" u="none" strike="noStrike" dirty="0">
                          <a:solidFill>
                            <a:srgbClr val="000000"/>
                          </a:solidFill>
                          <a:effectLst/>
                        </a:rPr>
                        <a:t>Visual Studio 2019 </a:t>
                      </a:r>
                      <a:endParaRPr lang="en-GB" sz="1600" dirty="0">
                        <a:effectLst/>
                      </a:endParaRPr>
                    </a:p>
                    <a:p>
                      <a:pPr rtl="0" fontAlgn="t">
                        <a:spcBef>
                          <a:spcPts val="1200"/>
                        </a:spcBef>
                        <a:spcAft>
                          <a:spcPts val="800"/>
                        </a:spcAft>
                      </a:pPr>
                      <a:r>
                        <a:rPr lang="en-GB" sz="1600" b="0" u="none" strike="noStrike" dirty="0">
                          <a:solidFill>
                            <a:srgbClr val="000000"/>
                          </a:solidFill>
                          <a:effectLst/>
                        </a:rPr>
                        <a:t>Community </a:t>
                      </a:r>
                      <a:endParaRPr lang="en-GB" sz="1600" dirty="0">
                        <a:effectLst/>
                      </a:endParaRPr>
                    </a:p>
                  </a:txBody>
                  <a:tcPr marL="51122" marR="51122" marT="51122" marB="51122"/>
                </a:tc>
                <a:extLst>
                  <a:ext uri="{0D108BD9-81ED-4DB2-BD59-A6C34878D82A}">
                    <a16:rowId xmlns:a16="http://schemas.microsoft.com/office/drawing/2014/main" val="2932407090"/>
                  </a:ext>
                </a:extLst>
              </a:tr>
            </a:tbl>
          </a:graphicData>
        </a:graphic>
      </p:graphicFrame>
      <p:sp>
        <p:nvSpPr>
          <p:cNvPr id="13" name="Rectangle 2">
            <a:extLst>
              <a:ext uri="{FF2B5EF4-FFF2-40B4-BE49-F238E27FC236}">
                <a16:creationId xmlns:a16="http://schemas.microsoft.com/office/drawing/2014/main" id="{0E131C2D-766F-4E5B-8A5D-8EF8AB350C0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ZA"/>
          </a:p>
        </p:txBody>
      </p:sp>
    </p:spTree>
    <p:extLst>
      <p:ext uri="{BB962C8B-B14F-4D97-AF65-F5344CB8AC3E}">
        <p14:creationId xmlns:p14="http://schemas.microsoft.com/office/powerpoint/2010/main" val="352166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94514-A5E0-490A-9748-26475DB2FD89}"/>
              </a:ext>
            </a:extLst>
          </p:cNvPr>
          <p:cNvSpPr>
            <a:spLocks noGrp="1"/>
          </p:cNvSpPr>
          <p:nvPr>
            <p:ph type="title"/>
          </p:nvPr>
        </p:nvSpPr>
        <p:spPr>
          <a:xfrm>
            <a:off x="3171824" y="764373"/>
            <a:ext cx="8334375" cy="1293028"/>
          </a:xfrm>
        </p:spPr>
        <p:txBody>
          <a:bodyPr/>
          <a:lstStyle/>
          <a:p>
            <a:r>
              <a:rPr lang="en-ZA" dirty="0"/>
              <a:t>6. Candidates System Matrix</a:t>
            </a:r>
          </a:p>
        </p:txBody>
      </p:sp>
      <p:sp>
        <p:nvSpPr>
          <p:cNvPr id="5" name="Rectangle 1">
            <a:extLst>
              <a:ext uri="{FF2B5EF4-FFF2-40B4-BE49-F238E27FC236}">
                <a16:creationId xmlns:a16="http://schemas.microsoft.com/office/drawing/2014/main" id="{455C729D-CEEE-4514-A797-9242A0466DBB}"/>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ZA"/>
          </a:p>
        </p:txBody>
      </p:sp>
      <p:sp>
        <p:nvSpPr>
          <p:cNvPr id="9" name="Rectangle 2">
            <a:extLst>
              <a:ext uri="{FF2B5EF4-FFF2-40B4-BE49-F238E27FC236}">
                <a16:creationId xmlns:a16="http://schemas.microsoft.com/office/drawing/2014/main" id="{E97BDEA1-3966-46B1-A070-0939D63B2DC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ZA"/>
          </a:p>
        </p:txBody>
      </p:sp>
      <p:graphicFrame>
        <p:nvGraphicFramePr>
          <p:cNvPr id="6" name="Content Placeholder 5">
            <a:extLst>
              <a:ext uri="{FF2B5EF4-FFF2-40B4-BE49-F238E27FC236}">
                <a16:creationId xmlns:a16="http://schemas.microsoft.com/office/drawing/2014/main" id="{0F50C6AC-1F66-41ED-B0F7-F2DA096CF596}"/>
              </a:ext>
            </a:extLst>
          </p:cNvPr>
          <p:cNvGraphicFramePr>
            <a:graphicFrameLocks noGrp="1"/>
          </p:cNvGraphicFramePr>
          <p:nvPr>
            <p:ph idx="1"/>
            <p:extLst>
              <p:ext uri="{D42A27DB-BD31-4B8C-83A1-F6EECF244321}">
                <p14:modId xmlns:p14="http://schemas.microsoft.com/office/powerpoint/2010/main" val="1462620970"/>
              </p:ext>
            </p:extLst>
          </p:nvPr>
        </p:nvGraphicFramePr>
        <p:xfrm>
          <a:off x="1082351" y="2367121"/>
          <a:ext cx="10310326" cy="3891280"/>
        </p:xfrm>
        <a:graphic>
          <a:graphicData uri="http://schemas.openxmlformats.org/drawingml/2006/table">
            <a:tbl>
              <a:tblPr firstCol="1">
                <a:tableStyleId>{5C22544A-7EE6-4342-B048-85BDC9FD1C3A}</a:tableStyleId>
              </a:tblPr>
              <a:tblGrid>
                <a:gridCol w="1873014">
                  <a:extLst>
                    <a:ext uri="{9D8B030D-6E8A-4147-A177-3AD203B41FA5}">
                      <a16:colId xmlns:a16="http://schemas.microsoft.com/office/drawing/2014/main" val="3434904942"/>
                    </a:ext>
                  </a:extLst>
                </a:gridCol>
                <a:gridCol w="2625719">
                  <a:extLst>
                    <a:ext uri="{9D8B030D-6E8A-4147-A177-3AD203B41FA5}">
                      <a16:colId xmlns:a16="http://schemas.microsoft.com/office/drawing/2014/main" val="3720516265"/>
                    </a:ext>
                  </a:extLst>
                </a:gridCol>
                <a:gridCol w="2818273">
                  <a:extLst>
                    <a:ext uri="{9D8B030D-6E8A-4147-A177-3AD203B41FA5}">
                      <a16:colId xmlns:a16="http://schemas.microsoft.com/office/drawing/2014/main" val="1379539213"/>
                    </a:ext>
                  </a:extLst>
                </a:gridCol>
                <a:gridCol w="2993320">
                  <a:extLst>
                    <a:ext uri="{9D8B030D-6E8A-4147-A177-3AD203B41FA5}">
                      <a16:colId xmlns:a16="http://schemas.microsoft.com/office/drawing/2014/main" val="342315909"/>
                    </a:ext>
                  </a:extLst>
                </a:gridCol>
              </a:tblGrid>
              <a:tr h="1441450">
                <a:tc>
                  <a:txBody>
                    <a:bodyPr/>
                    <a:lstStyle/>
                    <a:p>
                      <a:pPr rtl="0" fontAlgn="t">
                        <a:spcBef>
                          <a:spcPts val="1200"/>
                        </a:spcBef>
                        <a:spcAft>
                          <a:spcPts val="800"/>
                        </a:spcAft>
                      </a:pPr>
                      <a:r>
                        <a:rPr lang="en-ZA" sz="1600" b="0" u="none" strike="noStrike" dirty="0">
                          <a:solidFill>
                            <a:srgbClr val="000000"/>
                          </a:solidFill>
                          <a:effectLst/>
                        </a:rPr>
                        <a:t>Servers and Workstations</a:t>
                      </a:r>
                      <a:endParaRPr lang="en-ZA" sz="2800" dirty="0">
                        <a:effectLst/>
                      </a:endParaRPr>
                    </a:p>
                  </a:txBody>
                  <a:tcPr marL="63500" marR="63500" marT="63500" marB="63500"/>
                </a:tc>
                <a:tc>
                  <a:txBody>
                    <a:bodyPr/>
                    <a:lstStyle/>
                    <a:p>
                      <a:pPr marL="457200" rtl="0" fontAlgn="t">
                        <a:spcBef>
                          <a:spcPts val="0"/>
                        </a:spcBef>
                        <a:spcAft>
                          <a:spcPts val="800"/>
                        </a:spcAft>
                      </a:pPr>
                      <a:r>
                        <a:rPr lang="en-ZA" sz="1600" b="0" u="none" strike="noStrike">
                          <a:solidFill>
                            <a:srgbClr val="000000"/>
                          </a:solidFill>
                          <a:effectLst/>
                        </a:rPr>
                        <a:t>N/A</a:t>
                      </a:r>
                      <a:endParaRPr lang="en-ZA" sz="2800">
                        <a:effectLst/>
                      </a:endParaRPr>
                    </a:p>
                  </a:txBody>
                  <a:tcPr marL="63500" marR="63500" marT="63500" marB="63500"/>
                </a:tc>
                <a:tc>
                  <a:txBody>
                    <a:bodyPr/>
                    <a:lstStyle/>
                    <a:p>
                      <a:pPr rtl="0" fontAlgn="t">
                        <a:spcBef>
                          <a:spcPts val="1200"/>
                        </a:spcBef>
                        <a:spcAft>
                          <a:spcPts val="800"/>
                        </a:spcAft>
                      </a:pPr>
                      <a:r>
                        <a:rPr lang="en-GB" sz="1800" b="0" u="none" strike="noStrike">
                          <a:solidFill>
                            <a:srgbClr val="000000"/>
                          </a:solidFill>
                          <a:effectLst/>
                        </a:rPr>
                        <a:t>Entry level computer with basic database applications needed</a:t>
                      </a:r>
                      <a:endParaRPr lang="en-GB" sz="2800">
                        <a:effectLst/>
                      </a:endParaRPr>
                    </a:p>
                  </a:txBody>
                  <a:tcPr marL="63500" marR="63500" marT="63500" marB="63500"/>
                </a:tc>
                <a:tc>
                  <a:txBody>
                    <a:bodyPr/>
                    <a:lstStyle/>
                    <a:p>
                      <a:pPr rtl="0" fontAlgn="t">
                        <a:spcBef>
                          <a:spcPts val="1200"/>
                        </a:spcBef>
                        <a:spcAft>
                          <a:spcPts val="800"/>
                        </a:spcAft>
                      </a:pPr>
                      <a:r>
                        <a:rPr lang="en-GB" sz="1800" b="0" u="none" strike="noStrike" dirty="0">
                          <a:solidFill>
                            <a:srgbClr val="000000"/>
                          </a:solidFill>
                          <a:effectLst/>
                        </a:rPr>
                        <a:t>A good computer is needed with the latest version of Windows for the optimal experience for the user and to make the database as efficient and fast as possible</a:t>
                      </a:r>
                      <a:endParaRPr lang="en-GB" sz="2800" dirty="0">
                        <a:effectLst/>
                      </a:endParaRPr>
                    </a:p>
                  </a:txBody>
                  <a:tcPr marL="63500" marR="63500" marT="63500" marB="63500"/>
                </a:tc>
                <a:extLst>
                  <a:ext uri="{0D108BD9-81ED-4DB2-BD59-A6C34878D82A}">
                    <a16:rowId xmlns:a16="http://schemas.microsoft.com/office/drawing/2014/main" val="1710901905"/>
                  </a:ext>
                </a:extLst>
              </a:tr>
              <a:tr h="1422400">
                <a:tc>
                  <a:txBody>
                    <a:bodyPr/>
                    <a:lstStyle/>
                    <a:p>
                      <a:pPr rtl="0" fontAlgn="t">
                        <a:spcBef>
                          <a:spcPts val="1200"/>
                        </a:spcBef>
                        <a:spcAft>
                          <a:spcPts val="800"/>
                        </a:spcAft>
                      </a:pPr>
                      <a:r>
                        <a:rPr lang="en-ZA" sz="1600" b="0" u="none" strike="noStrike">
                          <a:solidFill>
                            <a:srgbClr val="000000"/>
                          </a:solidFill>
                          <a:effectLst/>
                        </a:rPr>
                        <a:t>Software Tools Needed</a:t>
                      </a:r>
                      <a:endParaRPr lang="en-ZA" sz="2800">
                        <a:effectLst/>
                      </a:endParaRPr>
                    </a:p>
                  </a:txBody>
                  <a:tcPr marL="63500" marR="63500" marT="63500" marB="63500"/>
                </a:tc>
                <a:tc>
                  <a:txBody>
                    <a:bodyPr/>
                    <a:lstStyle/>
                    <a:p>
                      <a:pPr marL="457200" rtl="0" fontAlgn="t">
                        <a:spcBef>
                          <a:spcPts val="0"/>
                        </a:spcBef>
                        <a:spcAft>
                          <a:spcPts val="800"/>
                        </a:spcAft>
                      </a:pPr>
                      <a:r>
                        <a:rPr lang="en-ZA" sz="1600" b="0" u="none" strike="noStrike">
                          <a:solidFill>
                            <a:srgbClr val="000000"/>
                          </a:solidFill>
                          <a:effectLst/>
                        </a:rPr>
                        <a:t>N/A</a:t>
                      </a:r>
                      <a:endParaRPr lang="en-ZA" sz="2800">
                        <a:effectLst/>
                      </a:endParaRPr>
                    </a:p>
                  </a:txBody>
                  <a:tcPr marL="63500" marR="63500" marT="63500" marB="63500"/>
                </a:tc>
                <a:tc>
                  <a:txBody>
                    <a:bodyPr/>
                    <a:lstStyle/>
                    <a:p>
                      <a:pPr algn="ctr" rtl="0" fontAlgn="t">
                        <a:spcBef>
                          <a:spcPts val="1200"/>
                        </a:spcBef>
                        <a:spcAft>
                          <a:spcPts val="800"/>
                        </a:spcAft>
                      </a:pPr>
                      <a:r>
                        <a:rPr lang="en-ZA" sz="1600" b="0" u="none" strike="noStrike">
                          <a:solidFill>
                            <a:srgbClr val="000000"/>
                          </a:solidFill>
                          <a:effectLst/>
                        </a:rPr>
                        <a:t>N/A</a:t>
                      </a:r>
                      <a:endParaRPr lang="en-ZA" sz="2800">
                        <a:effectLst/>
                      </a:endParaRPr>
                    </a:p>
                  </a:txBody>
                  <a:tcPr marL="63500" marR="63500" marT="63500" marB="63500"/>
                </a:tc>
                <a:tc>
                  <a:txBody>
                    <a:bodyPr/>
                    <a:lstStyle/>
                    <a:p>
                      <a:pPr rtl="0" fontAlgn="t">
                        <a:spcBef>
                          <a:spcPts val="1200"/>
                        </a:spcBef>
                        <a:spcAft>
                          <a:spcPts val="800"/>
                        </a:spcAft>
                      </a:pPr>
                      <a:r>
                        <a:rPr lang="en-GB" sz="1600" b="0" u="none" strike="noStrike" dirty="0">
                          <a:solidFill>
                            <a:srgbClr val="000000"/>
                          </a:solidFill>
                          <a:effectLst/>
                        </a:rPr>
                        <a:t>The database(s) will be constructed in Visual Studio’s SQL Server Database</a:t>
                      </a:r>
                      <a:endParaRPr lang="en-GB" sz="2800" dirty="0">
                        <a:effectLst/>
                      </a:endParaRPr>
                    </a:p>
                    <a:p>
                      <a:pPr rtl="0" fontAlgn="t">
                        <a:spcBef>
                          <a:spcPts val="1200"/>
                        </a:spcBef>
                        <a:spcAft>
                          <a:spcPts val="800"/>
                        </a:spcAft>
                      </a:pPr>
                      <a:r>
                        <a:rPr lang="en-GB" sz="1600" b="0" u="none" strike="noStrike" dirty="0">
                          <a:solidFill>
                            <a:srgbClr val="000000"/>
                          </a:solidFill>
                          <a:effectLst/>
                        </a:rPr>
                        <a:t>The candidate will use the latest version of Microsoft Windows</a:t>
                      </a:r>
                      <a:endParaRPr lang="en-GB" sz="2800" dirty="0">
                        <a:effectLst/>
                      </a:endParaRPr>
                    </a:p>
                  </a:txBody>
                  <a:tcPr marL="63500" marR="63500" marT="63500" marB="63500"/>
                </a:tc>
                <a:extLst>
                  <a:ext uri="{0D108BD9-81ED-4DB2-BD59-A6C34878D82A}">
                    <a16:rowId xmlns:a16="http://schemas.microsoft.com/office/drawing/2014/main" val="1213415544"/>
                  </a:ext>
                </a:extLst>
              </a:tr>
            </a:tbl>
          </a:graphicData>
        </a:graphic>
      </p:graphicFrame>
      <p:sp>
        <p:nvSpPr>
          <p:cNvPr id="7" name="Rectangle 1">
            <a:extLst>
              <a:ext uri="{FF2B5EF4-FFF2-40B4-BE49-F238E27FC236}">
                <a16:creationId xmlns:a16="http://schemas.microsoft.com/office/drawing/2014/main" id="{D6D6F702-40CA-40E0-9C0C-B5FD978D0F18}"/>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ZA"/>
          </a:p>
        </p:txBody>
      </p:sp>
    </p:spTree>
    <p:extLst>
      <p:ext uri="{BB962C8B-B14F-4D97-AF65-F5344CB8AC3E}">
        <p14:creationId xmlns:p14="http://schemas.microsoft.com/office/powerpoint/2010/main" val="3239939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94514-A5E0-490A-9748-26475DB2FD89}"/>
              </a:ext>
            </a:extLst>
          </p:cNvPr>
          <p:cNvSpPr>
            <a:spLocks noGrp="1"/>
          </p:cNvSpPr>
          <p:nvPr>
            <p:ph type="title"/>
          </p:nvPr>
        </p:nvSpPr>
        <p:spPr>
          <a:xfrm>
            <a:off x="3171824" y="457200"/>
            <a:ext cx="8334375" cy="1293028"/>
          </a:xfrm>
        </p:spPr>
        <p:txBody>
          <a:bodyPr/>
          <a:lstStyle/>
          <a:p>
            <a:r>
              <a:rPr lang="en-ZA" dirty="0"/>
              <a:t>6. Candidates System Matrix</a:t>
            </a:r>
          </a:p>
        </p:txBody>
      </p:sp>
      <p:sp>
        <p:nvSpPr>
          <p:cNvPr id="5" name="Rectangle 1">
            <a:extLst>
              <a:ext uri="{FF2B5EF4-FFF2-40B4-BE49-F238E27FC236}">
                <a16:creationId xmlns:a16="http://schemas.microsoft.com/office/drawing/2014/main" id="{455C729D-CEEE-4514-A797-9242A0466DBB}"/>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ZA"/>
          </a:p>
        </p:txBody>
      </p:sp>
      <p:sp>
        <p:nvSpPr>
          <p:cNvPr id="9" name="Rectangle 2">
            <a:extLst>
              <a:ext uri="{FF2B5EF4-FFF2-40B4-BE49-F238E27FC236}">
                <a16:creationId xmlns:a16="http://schemas.microsoft.com/office/drawing/2014/main" id="{E97BDEA1-3966-46B1-A070-0939D63B2DC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ZA"/>
          </a:p>
        </p:txBody>
      </p:sp>
      <p:graphicFrame>
        <p:nvGraphicFramePr>
          <p:cNvPr id="6" name="Content Placeholder 5">
            <a:extLst>
              <a:ext uri="{FF2B5EF4-FFF2-40B4-BE49-F238E27FC236}">
                <a16:creationId xmlns:a16="http://schemas.microsoft.com/office/drawing/2014/main" id="{AD4F55B3-4121-4D36-BCB9-02ADFF24256F}"/>
              </a:ext>
            </a:extLst>
          </p:cNvPr>
          <p:cNvGraphicFramePr>
            <a:graphicFrameLocks noGrp="1"/>
          </p:cNvGraphicFramePr>
          <p:nvPr>
            <p:ph idx="1"/>
            <p:extLst>
              <p:ext uri="{D42A27DB-BD31-4B8C-83A1-F6EECF244321}">
                <p14:modId xmlns:p14="http://schemas.microsoft.com/office/powerpoint/2010/main" val="3759779399"/>
              </p:ext>
            </p:extLst>
          </p:nvPr>
        </p:nvGraphicFramePr>
        <p:xfrm>
          <a:off x="1166327" y="2012420"/>
          <a:ext cx="10198360" cy="4234924"/>
        </p:xfrm>
        <a:graphic>
          <a:graphicData uri="http://schemas.openxmlformats.org/drawingml/2006/table">
            <a:tbl>
              <a:tblPr firstCol="1">
                <a:tableStyleId>{5C22544A-7EE6-4342-B048-85BDC9FD1C3A}</a:tableStyleId>
              </a:tblPr>
              <a:tblGrid>
                <a:gridCol w="1852674">
                  <a:extLst>
                    <a:ext uri="{9D8B030D-6E8A-4147-A177-3AD203B41FA5}">
                      <a16:colId xmlns:a16="http://schemas.microsoft.com/office/drawing/2014/main" val="1050828304"/>
                    </a:ext>
                  </a:extLst>
                </a:gridCol>
                <a:gridCol w="2597206">
                  <a:extLst>
                    <a:ext uri="{9D8B030D-6E8A-4147-A177-3AD203B41FA5}">
                      <a16:colId xmlns:a16="http://schemas.microsoft.com/office/drawing/2014/main" val="1069151043"/>
                    </a:ext>
                  </a:extLst>
                </a:gridCol>
                <a:gridCol w="2787667">
                  <a:extLst>
                    <a:ext uri="{9D8B030D-6E8A-4147-A177-3AD203B41FA5}">
                      <a16:colId xmlns:a16="http://schemas.microsoft.com/office/drawing/2014/main" val="2753295921"/>
                    </a:ext>
                  </a:extLst>
                </a:gridCol>
                <a:gridCol w="2960813">
                  <a:extLst>
                    <a:ext uri="{9D8B030D-6E8A-4147-A177-3AD203B41FA5}">
                      <a16:colId xmlns:a16="http://schemas.microsoft.com/office/drawing/2014/main" val="2243497939"/>
                    </a:ext>
                  </a:extLst>
                </a:gridCol>
              </a:tblGrid>
              <a:tr h="1407955">
                <a:tc>
                  <a:txBody>
                    <a:bodyPr/>
                    <a:lstStyle/>
                    <a:p>
                      <a:pPr rtl="0" fontAlgn="t">
                        <a:spcBef>
                          <a:spcPts val="1200"/>
                        </a:spcBef>
                        <a:spcAft>
                          <a:spcPts val="800"/>
                        </a:spcAft>
                      </a:pPr>
                      <a:r>
                        <a:rPr lang="en-ZA" sz="1600" b="0" u="none" strike="noStrike">
                          <a:solidFill>
                            <a:srgbClr val="000000"/>
                          </a:solidFill>
                          <a:effectLst/>
                        </a:rPr>
                        <a:t>Method of Data Processing</a:t>
                      </a:r>
                      <a:endParaRPr lang="en-ZA" sz="3200">
                        <a:effectLst/>
                      </a:endParaRPr>
                    </a:p>
                  </a:txBody>
                  <a:tcPr marL="55431" marR="55431" marT="55431" marB="55431"/>
                </a:tc>
                <a:tc>
                  <a:txBody>
                    <a:bodyPr/>
                    <a:lstStyle/>
                    <a:p>
                      <a:pPr rtl="0" fontAlgn="t">
                        <a:spcBef>
                          <a:spcPts val="1200"/>
                        </a:spcBef>
                        <a:spcAft>
                          <a:spcPts val="800"/>
                        </a:spcAft>
                      </a:pPr>
                      <a:r>
                        <a:rPr lang="en-GB" sz="1600" b="0" u="none" strike="noStrike" dirty="0">
                          <a:solidFill>
                            <a:srgbClr val="000000"/>
                          </a:solidFill>
                          <a:effectLst/>
                        </a:rPr>
                        <a:t>Client must make personal contact with an employee to arrange maintenance</a:t>
                      </a:r>
                      <a:endParaRPr lang="en-GB" sz="3200" dirty="0">
                        <a:effectLst/>
                      </a:endParaRPr>
                    </a:p>
                  </a:txBody>
                  <a:tcPr marL="55431" marR="55431" marT="55431" marB="55431"/>
                </a:tc>
                <a:tc>
                  <a:txBody>
                    <a:bodyPr/>
                    <a:lstStyle/>
                    <a:p>
                      <a:pPr rtl="0" fontAlgn="t">
                        <a:spcBef>
                          <a:spcPts val="1200"/>
                        </a:spcBef>
                        <a:spcAft>
                          <a:spcPts val="800"/>
                        </a:spcAft>
                      </a:pPr>
                      <a:r>
                        <a:rPr lang="en-GB" sz="1600" b="0" u="none" strike="noStrike" dirty="0">
                          <a:solidFill>
                            <a:srgbClr val="000000"/>
                          </a:solidFill>
                          <a:effectLst/>
                        </a:rPr>
                        <a:t>All data is processed in real-time on a server</a:t>
                      </a:r>
                      <a:endParaRPr lang="en-GB" sz="3200" dirty="0">
                        <a:effectLst/>
                      </a:endParaRPr>
                    </a:p>
                  </a:txBody>
                  <a:tcPr marL="55431" marR="55431" marT="55431" marB="55431"/>
                </a:tc>
                <a:tc>
                  <a:txBody>
                    <a:bodyPr/>
                    <a:lstStyle/>
                    <a:p>
                      <a:pPr rtl="0" fontAlgn="t">
                        <a:spcBef>
                          <a:spcPts val="1200"/>
                        </a:spcBef>
                        <a:spcAft>
                          <a:spcPts val="800"/>
                        </a:spcAft>
                      </a:pPr>
                      <a:r>
                        <a:rPr lang="en-GB" sz="1600" b="0" u="none" strike="noStrike" dirty="0">
                          <a:solidFill>
                            <a:srgbClr val="000000"/>
                          </a:solidFill>
                          <a:effectLst/>
                        </a:rPr>
                        <a:t>All data will be processed in real time on workstation computers. If a server is used, the server’s database(s) will also be updated when needed.</a:t>
                      </a:r>
                      <a:endParaRPr lang="en-GB" sz="3200" dirty="0">
                        <a:effectLst/>
                      </a:endParaRPr>
                    </a:p>
                  </a:txBody>
                  <a:tcPr marL="55431" marR="55431" marT="55431" marB="55431"/>
                </a:tc>
                <a:extLst>
                  <a:ext uri="{0D108BD9-81ED-4DB2-BD59-A6C34878D82A}">
                    <a16:rowId xmlns:a16="http://schemas.microsoft.com/office/drawing/2014/main" val="1769542045"/>
                  </a:ext>
                </a:extLst>
              </a:tr>
              <a:tr h="2616357">
                <a:tc>
                  <a:txBody>
                    <a:bodyPr/>
                    <a:lstStyle/>
                    <a:p>
                      <a:pPr rtl="0" fontAlgn="t">
                        <a:spcBef>
                          <a:spcPts val="1200"/>
                        </a:spcBef>
                        <a:spcAft>
                          <a:spcPts val="800"/>
                        </a:spcAft>
                      </a:pPr>
                      <a:r>
                        <a:rPr lang="en-ZA" sz="1600" b="0" u="none" strike="noStrike" dirty="0">
                          <a:solidFill>
                            <a:srgbClr val="000000"/>
                          </a:solidFill>
                          <a:effectLst/>
                        </a:rPr>
                        <a:t>Application Software </a:t>
                      </a:r>
                      <a:endParaRPr lang="en-ZA" sz="3200" dirty="0">
                        <a:effectLst/>
                      </a:endParaRPr>
                    </a:p>
                  </a:txBody>
                  <a:tcPr marL="55431" marR="55431" marT="55431" marB="55431"/>
                </a:tc>
                <a:tc>
                  <a:txBody>
                    <a:bodyPr/>
                    <a:lstStyle/>
                    <a:p>
                      <a:pPr marL="457200" rtl="0" fontAlgn="t">
                        <a:spcBef>
                          <a:spcPts val="0"/>
                        </a:spcBef>
                        <a:spcAft>
                          <a:spcPts val="800"/>
                        </a:spcAft>
                      </a:pPr>
                      <a:r>
                        <a:rPr lang="en-ZA" sz="1600" b="0" u="none" strike="noStrike" dirty="0">
                          <a:solidFill>
                            <a:srgbClr val="000000"/>
                          </a:solidFill>
                          <a:effectLst/>
                        </a:rPr>
                        <a:t>N/A</a:t>
                      </a:r>
                      <a:endParaRPr lang="en-ZA" sz="3200" dirty="0">
                        <a:effectLst/>
                      </a:endParaRPr>
                    </a:p>
                  </a:txBody>
                  <a:tcPr marL="55431" marR="55431" marT="55431" marB="55431"/>
                </a:tc>
                <a:tc>
                  <a:txBody>
                    <a:bodyPr/>
                    <a:lstStyle/>
                    <a:p>
                      <a:pPr rtl="0" fontAlgn="t">
                        <a:spcBef>
                          <a:spcPts val="1200"/>
                        </a:spcBef>
                        <a:spcAft>
                          <a:spcPts val="800"/>
                        </a:spcAft>
                      </a:pPr>
                      <a:r>
                        <a:rPr lang="en-GB" sz="1600" b="0" u="none" strike="noStrike">
                          <a:solidFill>
                            <a:srgbClr val="000000"/>
                          </a:solidFill>
                          <a:effectLst/>
                        </a:rPr>
                        <a:t>The candidate system will cover all the maintenance needs, such as:</a:t>
                      </a:r>
                      <a:endParaRPr lang="en-GB" sz="3200">
                        <a:effectLst/>
                      </a:endParaRPr>
                    </a:p>
                    <a:p>
                      <a:pPr rtl="0" fontAlgn="t">
                        <a:spcBef>
                          <a:spcPts val="1200"/>
                        </a:spcBef>
                        <a:spcAft>
                          <a:spcPts val="800"/>
                        </a:spcAft>
                      </a:pPr>
                      <a:r>
                        <a:rPr lang="en-GB" sz="1600" b="0" u="none" strike="noStrike">
                          <a:solidFill>
                            <a:srgbClr val="000000"/>
                          </a:solidFill>
                          <a:effectLst/>
                        </a:rPr>
                        <a:t>· The editing, removal, and addition of client accounts in the database.</a:t>
                      </a:r>
                      <a:endParaRPr lang="en-GB" sz="3200">
                        <a:effectLst/>
                      </a:endParaRPr>
                    </a:p>
                    <a:p>
                      <a:pPr rtl="0" fontAlgn="t">
                        <a:spcBef>
                          <a:spcPts val="0"/>
                        </a:spcBef>
                        <a:spcAft>
                          <a:spcPts val="800"/>
                        </a:spcAft>
                      </a:pPr>
                      <a:r>
                        <a:rPr lang="en-GB" sz="1600" b="0" u="none" strike="noStrike">
                          <a:solidFill>
                            <a:srgbClr val="000000"/>
                          </a:solidFill>
                          <a:effectLst/>
                        </a:rPr>
                        <a:t> · The editing, removal, and addition of bookings in the database. </a:t>
                      </a:r>
                      <a:endParaRPr lang="en-GB" sz="3200">
                        <a:effectLst/>
                      </a:endParaRPr>
                    </a:p>
                  </a:txBody>
                  <a:tcPr marL="55431" marR="55431" marT="55431" marB="55431"/>
                </a:tc>
                <a:tc>
                  <a:txBody>
                    <a:bodyPr/>
                    <a:lstStyle/>
                    <a:p>
                      <a:pPr rtl="0" fontAlgn="t">
                        <a:spcBef>
                          <a:spcPts val="1200"/>
                        </a:spcBef>
                        <a:spcAft>
                          <a:spcPts val="800"/>
                        </a:spcAft>
                      </a:pPr>
                      <a:r>
                        <a:rPr lang="en-GB" sz="1600" b="0" u="none" strike="noStrike" dirty="0">
                          <a:solidFill>
                            <a:srgbClr val="000000"/>
                          </a:solidFill>
                          <a:effectLst/>
                        </a:rPr>
                        <a:t>The candidate system will cover all the maintenance needs, such as:</a:t>
                      </a:r>
                      <a:endParaRPr lang="en-GB" sz="3200" dirty="0">
                        <a:effectLst/>
                      </a:endParaRPr>
                    </a:p>
                    <a:p>
                      <a:pPr rtl="0" fontAlgn="t">
                        <a:spcBef>
                          <a:spcPts val="1200"/>
                        </a:spcBef>
                        <a:spcAft>
                          <a:spcPts val="800"/>
                        </a:spcAft>
                      </a:pPr>
                      <a:r>
                        <a:rPr lang="en-GB" sz="1600" b="0" u="none" strike="noStrike" dirty="0">
                          <a:solidFill>
                            <a:srgbClr val="000000"/>
                          </a:solidFill>
                          <a:effectLst/>
                        </a:rPr>
                        <a:t>· The editing, removal, and addition of client accounts in the database.</a:t>
                      </a:r>
                      <a:endParaRPr lang="en-GB" sz="3200" dirty="0">
                        <a:effectLst/>
                      </a:endParaRPr>
                    </a:p>
                    <a:p>
                      <a:pPr rtl="0" fontAlgn="t">
                        <a:spcBef>
                          <a:spcPts val="0"/>
                        </a:spcBef>
                        <a:spcAft>
                          <a:spcPts val="0"/>
                        </a:spcAft>
                      </a:pPr>
                      <a:r>
                        <a:rPr lang="en-GB" sz="1600" b="0" u="none" strike="noStrike" dirty="0">
                          <a:solidFill>
                            <a:srgbClr val="000000"/>
                          </a:solidFill>
                          <a:effectLst/>
                        </a:rPr>
                        <a:t> · The editing, removal, and addition of bookings in the database. </a:t>
                      </a:r>
                      <a:endParaRPr lang="en-GB" sz="3200" dirty="0">
                        <a:effectLst/>
                      </a:endParaRPr>
                    </a:p>
                  </a:txBody>
                  <a:tcPr marL="55431" marR="55431" marT="55431" marB="55431"/>
                </a:tc>
                <a:extLst>
                  <a:ext uri="{0D108BD9-81ED-4DB2-BD59-A6C34878D82A}">
                    <a16:rowId xmlns:a16="http://schemas.microsoft.com/office/drawing/2014/main" val="2731018898"/>
                  </a:ext>
                </a:extLst>
              </a:tr>
            </a:tbl>
          </a:graphicData>
        </a:graphic>
      </p:graphicFrame>
      <p:sp>
        <p:nvSpPr>
          <p:cNvPr id="7" name="Rectangle 1">
            <a:extLst>
              <a:ext uri="{FF2B5EF4-FFF2-40B4-BE49-F238E27FC236}">
                <a16:creationId xmlns:a16="http://schemas.microsoft.com/office/drawing/2014/main" id="{99BBF96C-DDCA-4DA8-8B59-2DE686689F24}"/>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ZA"/>
          </a:p>
        </p:txBody>
      </p:sp>
    </p:spTree>
    <p:extLst>
      <p:ext uri="{BB962C8B-B14F-4D97-AF65-F5344CB8AC3E}">
        <p14:creationId xmlns:p14="http://schemas.microsoft.com/office/powerpoint/2010/main" val="1975482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3586654" y="0"/>
            <a:ext cx="7434070" cy="998376"/>
          </a:xfrm>
        </p:spPr>
        <p:txBody>
          <a:bodyPr>
            <a:normAutofit/>
          </a:bodyPr>
          <a:lstStyle/>
          <a:p>
            <a:r>
              <a:rPr lang="en-US" dirty="0"/>
              <a:t>Table Of content</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3456025" y="737119"/>
            <a:ext cx="7454077" cy="6055568"/>
          </a:xfrm>
        </p:spPr>
        <p:txBody>
          <a:bodyPr>
            <a:noAutofit/>
          </a:bodyPr>
          <a:lstStyle/>
          <a:p>
            <a:pPr marL="0" indent="0">
              <a:lnSpc>
                <a:spcPct val="170000"/>
              </a:lnSpc>
              <a:buNone/>
            </a:pPr>
            <a:r>
              <a:rPr lang="en-GB" sz="1400" b="1" i="1" dirty="0"/>
              <a:t>1</a:t>
            </a:r>
            <a:r>
              <a:rPr lang="en-GB" sz="1400" b="1" dirty="0"/>
              <a:t>. Project Plan</a:t>
            </a:r>
          </a:p>
          <a:p>
            <a:pPr marL="0" indent="0">
              <a:lnSpc>
                <a:spcPct val="170000"/>
              </a:lnSpc>
              <a:buNone/>
            </a:pPr>
            <a:r>
              <a:rPr lang="en-GB" sz="1400" b="1" i="1" dirty="0"/>
              <a:t>2</a:t>
            </a:r>
            <a:r>
              <a:rPr lang="en-GB" sz="1400" b="1" dirty="0"/>
              <a:t>. Definitions, acronyms and abbreviations</a:t>
            </a:r>
          </a:p>
          <a:p>
            <a:pPr marL="0" indent="0">
              <a:lnSpc>
                <a:spcPct val="170000"/>
              </a:lnSpc>
              <a:buNone/>
            </a:pPr>
            <a:r>
              <a:rPr lang="en-GB" sz="1400" b="1" i="1" dirty="0"/>
              <a:t>3</a:t>
            </a:r>
            <a:r>
              <a:rPr lang="en-GB" sz="1400" b="1" dirty="0"/>
              <a:t>. Project description and Scope</a:t>
            </a:r>
          </a:p>
          <a:p>
            <a:pPr marL="0" indent="0">
              <a:lnSpc>
                <a:spcPct val="170000"/>
              </a:lnSpc>
              <a:buNone/>
            </a:pPr>
            <a:r>
              <a:rPr lang="en-GB" sz="1400" b="1" i="1" dirty="0"/>
              <a:t>4</a:t>
            </a:r>
            <a:r>
              <a:rPr lang="en-GB" sz="1400" b="1" dirty="0"/>
              <a:t>. Functional requirements i.e.</a:t>
            </a:r>
          </a:p>
          <a:p>
            <a:pPr marL="457200" lvl="1" indent="0">
              <a:lnSpc>
                <a:spcPct val="170000"/>
              </a:lnSpc>
              <a:buNone/>
            </a:pPr>
            <a:r>
              <a:rPr lang="en-GB" sz="1400" b="1" i="1" dirty="0"/>
              <a:t>a)</a:t>
            </a:r>
            <a:r>
              <a:rPr lang="en-GB" sz="1400" b="1" dirty="0"/>
              <a:t> business data requirements (inputs, outputs),</a:t>
            </a:r>
          </a:p>
          <a:p>
            <a:pPr marL="457200" lvl="1" indent="0">
              <a:lnSpc>
                <a:spcPct val="170000"/>
              </a:lnSpc>
              <a:buNone/>
            </a:pPr>
            <a:r>
              <a:rPr lang="en-GB" sz="1400" b="1" i="1" dirty="0"/>
              <a:t>b)</a:t>
            </a:r>
            <a:r>
              <a:rPr lang="en-GB" sz="1400" b="1" dirty="0"/>
              <a:t> business processes requirements and</a:t>
            </a:r>
          </a:p>
          <a:p>
            <a:pPr marL="457200" lvl="1" indent="0">
              <a:lnSpc>
                <a:spcPct val="170000"/>
              </a:lnSpc>
              <a:buNone/>
            </a:pPr>
            <a:r>
              <a:rPr lang="en-GB" sz="1400" b="1" i="1" dirty="0"/>
              <a:t>c)</a:t>
            </a:r>
            <a:r>
              <a:rPr lang="en-GB" sz="1400" b="1" dirty="0"/>
              <a:t> business interface requirements</a:t>
            </a:r>
          </a:p>
          <a:p>
            <a:pPr marL="0" indent="0">
              <a:lnSpc>
                <a:spcPct val="170000"/>
              </a:lnSpc>
              <a:buNone/>
            </a:pPr>
            <a:r>
              <a:rPr lang="en-GB" sz="1400" b="1" i="1" dirty="0"/>
              <a:t>5</a:t>
            </a:r>
            <a:r>
              <a:rPr lang="en-GB" sz="1400" b="1" dirty="0"/>
              <a:t>. Non-functional requirements (categorized according to the PIECES Framework)</a:t>
            </a:r>
          </a:p>
          <a:p>
            <a:pPr marL="0" indent="0">
              <a:lnSpc>
                <a:spcPct val="170000"/>
              </a:lnSpc>
              <a:buNone/>
            </a:pPr>
            <a:r>
              <a:rPr lang="en-GB" sz="1400" b="1" i="1" dirty="0"/>
              <a:t>6</a:t>
            </a:r>
            <a:r>
              <a:rPr lang="en-GB" sz="1400" b="1" dirty="0"/>
              <a:t>. Candidate Systems Matrix</a:t>
            </a:r>
          </a:p>
          <a:p>
            <a:pPr marL="0" indent="0">
              <a:lnSpc>
                <a:spcPct val="170000"/>
              </a:lnSpc>
              <a:buNone/>
            </a:pPr>
            <a:r>
              <a:rPr lang="en-GB" sz="1400" b="1" i="1" dirty="0"/>
              <a:t>7</a:t>
            </a:r>
            <a:r>
              <a:rPr lang="en-GB" sz="1400" b="1" dirty="0"/>
              <a:t>. Feasibility Analysis Matrix</a:t>
            </a:r>
          </a:p>
          <a:p>
            <a:pPr marL="0" indent="0">
              <a:lnSpc>
                <a:spcPct val="170000"/>
              </a:lnSpc>
              <a:buNone/>
            </a:pPr>
            <a:r>
              <a:rPr lang="en-GB" sz="1400" b="1" i="1" dirty="0"/>
              <a:t>8</a:t>
            </a:r>
            <a:r>
              <a:rPr lang="en-GB" sz="1400" b="1" dirty="0"/>
              <a:t>. Use-Case Glossary &amp; Use-Case Model Diagram</a:t>
            </a:r>
          </a:p>
          <a:p>
            <a:pPr marL="0" indent="0">
              <a:lnSpc>
                <a:spcPct val="170000"/>
              </a:lnSpc>
              <a:buNone/>
            </a:pPr>
            <a:r>
              <a:rPr lang="en-GB" sz="1400" b="1" i="1" dirty="0"/>
              <a:t>9</a:t>
            </a:r>
            <a:r>
              <a:rPr lang="en-GB" sz="1400" b="1" dirty="0"/>
              <a:t>. Examples of data, questionnaires, fact-finding techniques used</a:t>
            </a:r>
          </a:p>
          <a:p>
            <a:pPr marL="0" indent="0">
              <a:lnSpc>
                <a:spcPct val="170000"/>
              </a:lnSpc>
              <a:buNone/>
            </a:pPr>
            <a:r>
              <a:rPr lang="en-GB" sz="1400" b="1" i="1" dirty="0"/>
              <a:t>10</a:t>
            </a:r>
            <a:r>
              <a:rPr lang="en-GB" sz="1400" b="1" dirty="0"/>
              <a:t>. Summary, future &amp; further planning (PERT Chart)</a:t>
            </a:r>
            <a:endParaRPr lang="en-US" sz="1400" b="1" dirty="0"/>
          </a:p>
        </p:txBody>
      </p:sp>
    </p:spTree>
    <p:extLst>
      <p:ext uri="{BB962C8B-B14F-4D97-AF65-F5344CB8AC3E}">
        <p14:creationId xmlns:p14="http://schemas.microsoft.com/office/powerpoint/2010/main" val="2194233190"/>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94514-A5E0-490A-9748-26475DB2FD89}"/>
              </a:ext>
            </a:extLst>
          </p:cNvPr>
          <p:cNvSpPr>
            <a:spLocks noGrp="1"/>
          </p:cNvSpPr>
          <p:nvPr>
            <p:ph type="title"/>
          </p:nvPr>
        </p:nvSpPr>
        <p:spPr>
          <a:xfrm>
            <a:off x="3020979" y="601992"/>
            <a:ext cx="8334375" cy="1293028"/>
          </a:xfrm>
        </p:spPr>
        <p:txBody>
          <a:bodyPr/>
          <a:lstStyle/>
          <a:p>
            <a:r>
              <a:rPr lang="en-ZA" dirty="0"/>
              <a:t>6. Candidates System Matrix</a:t>
            </a:r>
          </a:p>
        </p:txBody>
      </p:sp>
      <p:sp>
        <p:nvSpPr>
          <p:cNvPr id="5" name="Rectangle 1">
            <a:extLst>
              <a:ext uri="{FF2B5EF4-FFF2-40B4-BE49-F238E27FC236}">
                <a16:creationId xmlns:a16="http://schemas.microsoft.com/office/drawing/2014/main" id="{455C729D-CEEE-4514-A797-9242A0466DBB}"/>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ZA"/>
          </a:p>
        </p:txBody>
      </p:sp>
      <p:sp>
        <p:nvSpPr>
          <p:cNvPr id="9" name="Rectangle 2">
            <a:extLst>
              <a:ext uri="{FF2B5EF4-FFF2-40B4-BE49-F238E27FC236}">
                <a16:creationId xmlns:a16="http://schemas.microsoft.com/office/drawing/2014/main" id="{E97BDEA1-3966-46B1-A070-0939D63B2DC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ZA"/>
          </a:p>
        </p:txBody>
      </p:sp>
      <p:graphicFrame>
        <p:nvGraphicFramePr>
          <p:cNvPr id="6" name="Content Placeholder 5">
            <a:extLst>
              <a:ext uri="{FF2B5EF4-FFF2-40B4-BE49-F238E27FC236}">
                <a16:creationId xmlns:a16="http://schemas.microsoft.com/office/drawing/2014/main" id="{58B14643-DB28-429A-B772-BA0C7B0B0821}"/>
              </a:ext>
            </a:extLst>
          </p:cNvPr>
          <p:cNvGraphicFramePr>
            <a:graphicFrameLocks noGrp="1"/>
          </p:cNvGraphicFramePr>
          <p:nvPr>
            <p:ph idx="1"/>
            <p:extLst>
              <p:ext uri="{D42A27DB-BD31-4B8C-83A1-F6EECF244321}">
                <p14:modId xmlns:p14="http://schemas.microsoft.com/office/powerpoint/2010/main" val="1912902765"/>
              </p:ext>
            </p:extLst>
          </p:nvPr>
        </p:nvGraphicFramePr>
        <p:xfrm>
          <a:off x="1035697" y="2646521"/>
          <a:ext cx="10319657" cy="3180080"/>
        </p:xfrm>
        <a:graphic>
          <a:graphicData uri="http://schemas.openxmlformats.org/drawingml/2006/table">
            <a:tbl>
              <a:tblPr firstCol="1">
                <a:tableStyleId>{5C22544A-7EE6-4342-B048-85BDC9FD1C3A}</a:tableStyleId>
              </a:tblPr>
              <a:tblGrid>
                <a:gridCol w="1874709">
                  <a:extLst>
                    <a:ext uri="{9D8B030D-6E8A-4147-A177-3AD203B41FA5}">
                      <a16:colId xmlns:a16="http://schemas.microsoft.com/office/drawing/2014/main" val="1377002519"/>
                    </a:ext>
                  </a:extLst>
                </a:gridCol>
                <a:gridCol w="2628096">
                  <a:extLst>
                    <a:ext uri="{9D8B030D-6E8A-4147-A177-3AD203B41FA5}">
                      <a16:colId xmlns:a16="http://schemas.microsoft.com/office/drawing/2014/main" val="216656167"/>
                    </a:ext>
                  </a:extLst>
                </a:gridCol>
                <a:gridCol w="2820822">
                  <a:extLst>
                    <a:ext uri="{9D8B030D-6E8A-4147-A177-3AD203B41FA5}">
                      <a16:colId xmlns:a16="http://schemas.microsoft.com/office/drawing/2014/main" val="1692760320"/>
                    </a:ext>
                  </a:extLst>
                </a:gridCol>
                <a:gridCol w="2996030">
                  <a:extLst>
                    <a:ext uri="{9D8B030D-6E8A-4147-A177-3AD203B41FA5}">
                      <a16:colId xmlns:a16="http://schemas.microsoft.com/office/drawing/2014/main" val="3723606838"/>
                    </a:ext>
                  </a:extLst>
                </a:gridCol>
              </a:tblGrid>
              <a:tr h="1612900">
                <a:tc>
                  <a:txBody>
                    <a:bodyPr/>
                    <a:lstStyle/>
                    <a:p>
                      <a:pPr rtl="0" fontAlgn="t">
                        <a:spcBef>
                          <a:spcPts val="1200"/>
                        </a:spcBef>
                        <a:spcAft>
                          <a:spcPts val="800"/>
                        </a:spcAft>
                      </a:pPr>
                      <a:r>
                        <a:rPr lang="en-ZA" sz="1600" b="0" u="none" strike="noStrike">
                          <a:solidFill>
                            <a:srgbClr val="000000"/>
                          </a:solidFill>
                          <a:effectLst/>
                        </a:rPr>
                        <a:t>Output Devices and Implications</a:t>
                      </a:r>
                      <a:endParaRPr lang="en-ZA" sz="2800">
                        <a:effectLst/>
                      </a:endParaRPr>
                    </a:p>
                  </a:txBody>
                  <a:tcPr marL="63500" marR="63500" marT="63500" marB="63500"/>
                </a:tc>
                <a:tc>
                  <a:txBody>
                    <a:bodyPr/>
                    <a:lstStyle/>
                    <a:p>
                      <a:pPr marL="457200" rtl="0" fontAlgn="t">
                        <a:spcBef>
                          <a:spcPts val="0"/>
                        </a:spcBef>
                        <a:spcAft>
                          <a:spcPts val="800"/>
                        </a:spcAft>
                      </a:pPr>
                      <a:r>
                        <a:rPr lang="en-ZA" sz="1600" b="0" u="none" strike="noStrike" dirty="0">
                          <a:solidFill>
                            <a:srgbClr val="000000"/>
                          </a:solidFill>
                          <a:effectLst/>
                        </a:rPr>
                        <a:t>N/A</a:t>
                      </a:r>
                      <a:endParaRPr lang="en-ZA" sz="2800" dirty="0">
                        <a:effectLst/>
                      </a:endParaRPr>
                    </a:p>
                  </a:txBody>
                  <a:tcPr marL="63500" marR="63500" marT="63500" marB="63500"/>
                </a:tc>
                <a:tc>
                  <a:txBody>
                    <a:bodyPr/>
                    <a:lstStyle/>
                    <a:p>
                      <a:pPr rtl="0" fontAlgn="t">
                        <a:spcBef>
                          <a:spcPts val="1200"/>
                        </a:spcBef>
                        <a:spcAft>
                          <a:spcPts val="800"/>
                        </a:spcAft>
                      </a:pPr>
                      <a:r>
                        <a:rPr lang="en-GB" sz="1600" b="0" u="none" strike="noStrike">
                          <a:solidFill>
                            <a:srgbClr val="000000"/>
                          </a:solidFill>
                          <a:effectLst/>
                        </a:rPr>
                        <a:t>The output will be displayed in the system and will be viewable on a monitor.</a:t>
                      </a:r>
                      <a:endParaRPr lang="en-GB" sz="2800">
                        <a:effectLst/>
                      </a:endParaRPr>
                    </a:p>
                  </a:txBody>
                  <a:tcPr marL="63500" marR="63500" marT="63500" marB="63500"/>
                </a:tc>
                <a:tc>
                  <a:txBody>
                    <a:bodyPr/>
                    <a:lstStyle/>
                    <a:p>
                      <a:pPr rtl="0" fontAlgn="t">
                        <a:spcBef>
                          <a:spcPts val="1200"/>
                        </a:spcBef>
                        <a:spcAft>
                          <a:spcPts val="800"/>
                        </a:spcAft>
                      </a:pPr>
                      <a:r>
                        <a:rPr lang="en-GB" sz="1800" b="0" u="none" strike="noStrike" dirty="0">
                          <a:solidFill>
                            <a:srgbClr val="000000"/>
                          </a:solidFill>
                          <a:effectLst/>
                        </a:rPr>
                        <a:t>The output from the system, such as reports will be displayed on a monitor. Clients will be able to view the reports including scheduled maintenance on their mobile device</a:t>
                      </a:r>
                      <a:endParaRPr lang="en-GB" sz="2800" dirty="0">
                        <a:effectLst/>
                      </a:endParaRPr>
                    </a:p>
                  </a:txBody>
                  <a:tcPr marL="63500" marR="63500" marT="63500" marB="63500"/>
                </a:tc>
                <a:extLst>
                  <a:ext uri="{0D108BD9-81ED-4DB2-BD59-A6C34878D82A}">
                    <a16:rowId xmlns:a16="http://schemas.microsoft.com/office/drawing/2014/main" val="2412983988"/>
                  </a:ext>
                </a:extLst>
              </a:tr>
              <a:tr h="755650">
                <a:tc>
                  <a:txBody>
                    <a:bodyPr/>
                    <a:lstStyle/>
                    <a:p>
                      <a:pPr rtl="0" fontAlgn="t">
                        <a:spcBef>
                          <a:spcPts val="1200"/>
                        </a:spcBef>
                        <a:spcAft>
                          <a:spcPts val="800"/>
                        </a:spcAft>
                      </a:pPr>
                      <a:r>
                        <a:rPr lang="en-ZA" sz="1600" b="0" u="none" strike="noStrike">
                          <a:solidFill>
                            <a:srgbClr val="000000"/>
                          </a:solidFill>
                          <a:effectLst/>
                        </a:rPr>
                        <a:t>Input Devices and Implications</a:t>
                      </a:r>
                      <a:endParaRPr lang="en-ZA" sz="2800">
                        <a:effectLst/>
                      </a:endParaRPr>
                    </a:p>
                  </a:txBody>
                  <a:tcPr marL="63500" marR="63500" marT="63500" marB="63500"/>
                </a:tc>
                <a:tc>
                  <a:txBody>
                    <a:bodyPr/>
                    <a:lstStyle/>
                    <a:p>
                      <a:pPr marL="457200" rtl="0" fontAlgn="t">
                        <a:spcBef>
                          <a:spcPts val="0"/>
                        </a:spcBef>
                        <a:spcAft>
                          <a:spcPts val="800"/>
                        </a:spcAft>
                      </a:pPr>
                      <a:r>
                        <a:rPr lang="en-ZA" sz="1600" b="0" u="none" strike="noStrike">
                          <a:solidFill>
                            <a:srgbClr val="000000"/>
                          </a:solidFill>
                          <a:effectLst/>
                        </a:rPr>
                        <a:t>N/A</a:t>
                      </a:r>
                      <a:endParaRPr lang="en-ZA" sz="2800">
                        <a:effectLst/>
                      </a:endParaRPr>
                    </a:p>
                  </a:txBody>
                  <a:tcPr marL="63500" marR="63500" marT="63500" marB="63500"/>
                </a:tc>
                <a:tc>
                  <a:txBody>
                    <a:bodyPr/>
                    <a:lstStyle/>
                    <a:p>
                      <a:pPr rtl="0" fontAlgn="t">
                        <a:spcBef>
                          <a:spcPts val="1200"/>
                        </a:spcBef>
                        <a:spcAft>
                          <a:spcPts val="800"/>
                        </a:spcAft>
                      </a:pPr>
                      <a:r>
                        <a:rPr lang="en-GB" sz="1600" b="0" u="none" strike="noStrike">
                          <a:solidFill>
                            <a:srgbClr val="000000"/>
                          </a:solidFill>
                          <a:effectLst/>
                        </a:rPr>
                        <a:t>A keyboard and mouse are required for basic GUI input.</a:t>
                      </a:r>
                      <a:endParaRPr lang="en-GB" sz="2800">
                        <a:effectLst/>
                      </a:endParaRPr>
                    </a:p>
                  </a:txBody>
                  <a:tcPr marL="63500" marR="63500" marT="63500" marB="63500"/>
                </a:tc>
                <a:tc>
                  <a:txBody>
                    <a:bodyPr/>
                    <a:lstStyle/>
                    <a:p>
                      <a:pPr rtl="0" fontAlgn="t">
                        <a:spcBef>
                          <a:spcPts val="1200"/>
                        </a:spcBef>
                        <a:spcAft>
                          <a:spcPts val="800"/>
                        </a:spcAft>
                      </a:pPr>
                      <a:r>
                        <a:rPr lang="en-GB" sz="1600" b="0" u="none" strike="noStrike" dirty="0">
                          <a:solidFill>
                            <a:srgbClr val="000000"/>
                          </a:solidFill>
                          <a:effectLst/>
                        </a:rPr>
                        <a:t>A keyboard and mouse are required for basic GUI input.</a:t>
                      </a:r>
                      <a:endParaRPr lang="en-GB" sz="2800" dirty="0">
                        <a:effectLst/>
                      </a:endParaRPr>
                    </a:p>
                  </a:txBody>
                  <a:tcPr marL="63500" marR="63500" marT="63500" marB="63500"/>
                </a:tc>
                <a:extLst>
                  <a:ext uri="{0D108BD9-81ED-4DB2-BD59-A6C34878D82A}">
                    <a16:rowId xmlns:a16="http://schemas.microsoft.com/office/drawing/2014/main" val="1177505000"/>
                  </a:ext>
                </a:extLst>
              </a:tr>
            </a:tbl>
          </a:graphicData>
        </a:graphic>
      </p:graphicFrame>
      <p:sp>
        <p:nvSpPr>
          <p:cNvPr id="7" name="Rectangle 1">
            <a:extLst>
              <a:ext uri="{FF2B5EF4-FFF2-40B4-BE49-F238E27FC236}">
                <a16:creationId xmlns:a16="http://schemas.microsoft.com/office/drawing/2014/main" id="{EF2B2460-9BA1-480B-BDB3-61ABB577AE80}"/>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ZA"/>
          </a:p>
        </p:txBody>
      </p:sp>
    </p:spTree>
    <p:extLst>
      <p:ext uri="{BB962C8B-B14F-4D97-AF65-F5344CB8AC3E}">
        <p14:creationId xmlns:p14="http://schemas.microsoft.com/office/powerpoint/2010/main" val="6070102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94514-A5E0-490A-9748-26475DB2FD89}"/>
              </a:ext>
            </a:extLst>
          </p:cNvPr>
          <p:cNvSpPr>
            <a:spLocks noGrp="1"/>
          </p:cNvSpPr>
          <p:nvPr>
            <p:ph type="title"/>
          </p:nvPr>
        </p:nvSpPr>
        <p:spPr>
          <a:xfrm>
            <a:off x="3171825" y="639315"/>
            <a:ext cx="8334375" cy="1293028"/>
          </a:xfrm>
        </p:spPr>
        <p:txBody>
          <a:bodyPr/>
          <a:lstStyle/>
          <a:p>
            <a:r>
              <a:rPr lang="en-ZA" dirty="0"/>
              <a:t>6. Candidates System Matrix</a:t>
            </a:r>
          </a:p>
        </p:txBody>
      </p:sp>
      <p:sp>
        <p:nvSpPr>
          <p:cNvPr id="5" name="Rectangle 1">
            <a:extLst>
              <a:ext uri="{FF2B5EF4-FFF2-40B4-BE49-F238E27FC236}">
                <a16:creationId xmlns:a16="http://schemas.microsoft.com/office/drawing/2014/main" id="{455C729D-CEEE-4514-A797-9242A0466DBB}"/>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ZA"/>
          </a:p>
        </p:txBody>
      </p:sp>
      <p:sp>
        <p:nvSpPr>
          <p:cNvPr id="9" name="Rectangle 2">
            <a:extLst>
              <a:ext uri="{FF2B5EF4-FFF2-40B4-BE49-F238E27FC236}">
                <a16:creationId xmlns:a16="http://schemas.microsoft.com/office/drawing/2014/main" id="{E97BDEA1-3966-46B1-A070-0939D63B2DC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ZA"/>
          </a:p>
        </p:txBody>
      </p:sp>
      <p:sp>
        <p:nvSpPr>
          <p:cNvPr id="7" name="Rectangle 1">
            <a:extLst>
              <a:ext uri="{FF2B5EF4-FFF2-40B4-BE49-F238E27FC236}">
                <a16:creationId xmlns:a16="http://schemas.microsoft.com/office/drawing/2014/main" id="{EF2B2460-9BA1-480B-BDB3-61ABB577AE80}"/>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ZA"/>
          </a:p>
        </p:txBody>
      </p:sp>
      <p:graphicFrame>
        <p:nvGraphicFramePr>
          <p:cNvPr id="8" name="Content Placeholder 7">
            <a:extLst>
              <a:ext uri="{FF2B5EF4-FFF2-40B4-BE49-F238E27FC236}">
                <a16:creationId xmlns:a16="http://schemas.microsoft.com/office/drawing/2014/main" id="{FF303268-C12F-4CB1-8CE1-6B3BD89BA7BC}"/>
              </a:ext>
            </a:extLst>
          </p:cNvPr>
          <p:cNvGraphicFramePr>
            <a:graphicFrameLocks noGrp="1"/>
          </p:cNvGraphicFramePr>
          <p:nvPr>
            <p:ph idx="1"/>
            <p:extLst>
              <p:ext uri="{D42A27DB-BD31-4B8C-83A1-F6EECF244321}">
                <p14:modId xmlns:p14="http://schemas.microsoft.com/office/powerpoint/2010/main" val="619029204"/>
              </p:ext>
            </p:extLst>
          </p:nvPr>
        </p:nvGraphicFramePr>
        <p:xfrm>
          <a:off x="1045029" y="2486501"/>
          <a:ext cx="10254342" cy="3667760"/>
        </p:xfrm>
        <a:graphic>
          <a:graphicData uri="http://schemas.openxmlformats.org/drawingml/2006/table">
            <a:tbl>
              <a:tblPr firstCol="1">
                <a:tableStyleId>{5C22544A-7EE6-4342-B048-85BDC9FD1C3A}</a:tableStyleId>
              </a:tblPr>
              <a:tblGrid>
                <a:gridCol w="1862843">
                  <a:extLst>
                    <a:ext uri="{9D8B030D-6E8A-4147-A177-3AD203B41FA5}">
                      <a16:colId xmlns:a16="http://schemas.microsoft.com/office/drawing/2014/main" val="3058042700"/>
                    </a:ext>
                  </a:extLst>
                </a:gridCol>
                <a:gridCol w="2611462">
                  <a:extLst>
                    <a:ext uri="{9D8B030D-6E8A-4147-A177-3AD203B41FA5}">
                      <a16:colId xmlns:a16="http://schemas.microsoft.com/office/drawing/2014/main" val="3383953215"/>
                    </a:ext>
                  </a:extLst>
                </a:gridCol>
                <a:gridCol w="2802970">
                  <a:extLst>
                    <a:ext uri="{9D8B030D-6E8A-4147-A177-3AD203B41FA5}">
                      <a16:colId xmlns:a16="http://schemas.microsoft.com/office/drawing/2014/main" val="1364008188"/>
                    </a:ext>
                  </a:extLst>
                </a:gridCol>
                <a:gridCol w="2977067">
                  <a:extLst>
                    <a:ext uri="{9D8B030D-6E8A-4147-A177-3AD203B41FA5}">
                      <a16:colId xmlns:a16="http://schemas.microsoft.com/office/drawing/2014/main" val="3232366987"/>
                    </a:ext>
                  </a:extLst>
                </a:gridCol>
              </a:tblGrid>
              <a:tr h="2298700">
                <a:tc>
                  <a:txBody>
                    <a:bodyPr/>
                    <a:lstStyle/>
                    <a:p>
                      <a:pPr rtl="0" fontAlgn="t">
                        <a:spcBef>
                          <a:spcPts val="1200"/>
                        </a:spcBef>
                        <a:spcAft>
                          <a:spcPts val="800"/>
                        </a:spcAft>
                      </a:pPr>
                      <a:r>
                        <a:rPr lang="en-ZA" sz="1600" b="0" u="none" strike="noStrike">
                          <a:solidFill>
                            <a:srgbClr val="000000"/>
                          </a:solidFill>
                          <a:effectLst/>
                        </a:rPr>
                        <a:t>Storage Devices and Implications</a:t>
                      </a:r>
                      <a:endParaRPr lang="en-ZA" sz="2800">
                        <a:effectLst/>
                      </a:endParaRPr>
                    </a:p>
                  </a:txBody>
                  <a:tcPr marL="63500" marR="63500" marT="63500" marB="63500"/>
                </a:tc>
                <a:tc>
                  <a:txBody>
                    <a:bodyPr/>
                    <a:lstStyle/>
                    <a:p>
                      <a:pPr marL="457200" rtl="0" fontAlgn="t">
                        <a:spcBef>
                          <a:spcPts val="0"/>
                        </a:spcBef>
                        <a:spcAft>
                          <a:spcPts val="800"/>
                        </a:spcAft>
                      </a:pPr>
                      <a:r>
                        <a:rPr lang="en-ZA" sz="1600" b="0" u="none" strike="noStrike" dirty="0">
                          <a:solidFill>
                            <a:srgbClr val="000000"/>
                          </a:solidFill>
                          <a:effectLst/>
                        </a:rPr>
                        <a:t>N/A</a:t>
                      </a:r>
                      <a:endParaRPr lang="en-ZA" sz="2800" dirty="0">
                        <a:effectLst/>
                      </a:endParaRPr>
                    </a:p>
                  </a:txBody>
                  <a:tcPr marL="63500" marR="63500" marT="63500" marB="63500"/>
                </a:tc>
                <a:tc>
                  <a:txBody>
                    <a:bodyPr/>
                    <a:lstStyle/>
                    <a:p>
                      <a:pPr rtl="0" fontAlgn="t">
                        <a:spcBef>
                          <a:spcPts val="1200"/>
                        </a:spcBef>
                        <a:spcAft>
                          <a:spcPts val="800"/>
                        </a:spcAft>
                      </a:pPr>
                      <a:r>
                        <a:rPr lang="en-GB" sz="1600" b="0" u="none" strike="noStrike" dirty="0">
                          <a:solidFill>
                            <a:srgbClr val="000000"/>
                          </a:solidFill>
                          <a:effectLst/>
                        </a:rPr>
                        <a:t>All the candidate’s storage requirements are met with the use of a workstation computer‘s hard drive. An entry level computer may be slow, so the candidate can also make use of Cloud storage (such as Dropbox) to store the data</a:t>
                      </a:r>
                      <a:endParaRPr lang="en-GB" sz="2800" dirty="0">
                        <a:effectLst/>
                      </a:endParaRPr>
                    </a:p>
                  </a:txBody>
                  <a:tcPr marL="63500" marR="63500" marT="63500" marB="63500"/>
                </a:tc>
                <a:tc>
                  <a:txBody>
                    <a:bodyPr/>
                    <a:lstStyle/>
                    <a:p>
                      <a:pPr rtl="0" fontAlgn="t">
                        <a:spcBef>
                          <a:spcPts val="1200"/>
                        </a:spcBef>
                        <a:spcAft>
                          <a:spcPts val="800"/>
                        </a:spcAft>
                      </a:pPr>
                      <a:r>
                        <a:rPr lang="en-GB" sz="1600" b="0" u="none" strike="noStrike">
                          <a:solidFill>
                            <a:srgbClr val="000000"/>
                          </a:solidFill>
                          <a:effectLst/>
                        </a:rPr>
                        <a:t>The candidate’s databases can be stored on a workstation computer‘s hard drive or on Cloud storage (such as Dropbox)</a:t>
                      </a:r>
                      <a:endParaRPr lang="en-GB" sz="2800">
                        <a:effectLst/>
                      </a:endParaRPr>
                    </a:p>
                  </a:txBody>
                  <a:tcPr marL="63500" marR="63500" marT="63500" marB="63500"/>
                </a:tc>
                <a:extLst>
                  <a:ext uri="{0D108BD9-81ED-4DB2-BD59-A6C34878D82A}">
                    <a16:rowId xmlns:a16="http://schemas.microsoft.com/office/drawing/2014/main" val="1061905943"/>
                  </a:ext>
                </a:extLst>
              </a:tr>
              <a:tr h="927100">
                <a:tc>
                  <a:txBody>
                    <a:bodyPr/>
                    <a:lstStyle/>
                    <a:p>
                      <a:pPr rtl="0" fontAlgn="t">
                        <a:spcBef>
                          <a:spcPts val="1200"/>
                        </a:spcBef>
                        <a:spcAft>
                          <a:spcPts val="800"/>
                        </a:spcAft>
                      </a:pPr>
                      <a:r>
                        <a:rPr lang="en-ZA" sz="1600" b="0" u="none" strike="noStrike">
                          <a:solidFill>
                            <a:srgbClr val="000000"/>
                          </a:solidFill>
                          <a:effectLst/>
                        </a:rPr>
                        <a:t>Output Software</a:t>
                      </a:r>
                      <a:endParaRPr lang="en-ZA" sz="2800">
                        <a:effectLst/>
                      </a:endParaRPr>
                    </a:p>
                  </a:txBody>
                  <a:tcPr marL="63500" marR="63500" marT="63500" marB="63500"/>
                </a:tc>
                <a:tc>
                  <a:txBody>
                    <a:bodyPr/>
                    <a:lstStyle/>
                    <a:p>
                      <a:pPr marL="457200" rtl="0" fontAlgn="t">
                        <a:spcBef>
                          <a:spcPts val="0"/>
                        </a:spcBef>
                        <a:spcAft>
                          <a:spcPts val="800"/>
                        </a:spcAft>
                      </a:pPr>
                      <a:r>
                        <a:rPr lang="en-ZA" sz="1600" b="0" u="none" strike="noStrike">
                          <a:solidFill>
                            <a:srgbClr val="000000"/>
                          </a:solidFill>
                          <a:effectLst/>
                        </a:rPr>
                        <a:t>N/A</a:t>
                      </a:r>
                      <a:endParaRPr lang="en-ZA" sz="2800">
                        <a:effectLst/>
                      </a:endParaRPr>
                    </a:p>
                  </a:txBody>
                  <a:tcPr marL="63500" marR="63500" marT="63500" marB="63500"/>
                </a:tc>
                <a:tc>
                  <a:txBody>
                    <a:bodyPr/>
                    <a:lstStyle/>
                    <a:p>
                      <a:pPr rtl="0" fontAlgn="t">
                        <a:spcBef>
                          <a:spcPts val="1200"/>
                        </a:spcBef>
                        <a:spcAft>
                          <a:spcPts val="800"/>
                        </a:spcAft>
                      </a:pPr>
                      <a:r>
                        <a:rPr lang="en-GB" sz="1600" b="0" u="none" strike="noStrike">
                          <a:solidFill>
                            <a:srgbClr val="000000"/>
                          </a:solidFill>
                          <a:effectLst/>
                        </a:rPr>
                        <a:t>The candidate is independent of other output applications and formats.</a:t>
                      </a:r>
                      <a:endParaRPr lang="en-GB" sz="2800">
                        <a:effectLst/>
                      </a:endParaRPr>
                    </a:p>
                  </a:txBody>
                  <a:tcPr marL="63500" marR="63500" marT="63500" marB="63500"/>
                </a:tc>
                <a:tc>
                  <a:txBody>
                    <a:bodyPr/>
                    <a:lstStyle/>
                    <a:p>
                      <a:pPr rtl="0" fontAlgn="t">
                        <a:spcBef>
                          <a:spcPts val="1200"/>
                        </a:spcBef>
                        <a:spcAft>
                          <a:spcPts val="800"/>
                        </a:spcAft>
                      </a:pPr>
                      <a:r>
                        <a:rPr lang="en-GB" sz="1600" b="0" u="none" strike="noStrike" dirty="0">
                          <a:solidFill>
                            <a:srgbClr val="000000"/>
                          </a:solidFill>
                          <a:effectLst/>
                        </a:rPr>
                        <a:t>The candidate is independent of other output applications and formats.</a:t>
                      </a:r>
                      <a:endParaRPr lang="en-GB" sz="2800" dirty="0">
                        <a:effectLst/>
                      </a:endParaRPr>
                    </a:p>
                  </a:txBody>
                  <a:tcPr marL="63500" marR="63500" marT="63500" marB="63500"/>
                </a:tc>
                <a:extLst>
                  <a:ext uri="{0D108BD9-81ED-4DB2-BD59-A6C34878D82A}">
                    <a16:rowId xmlns:a16="http://schemas.microsoft.com/office/drawing/2014/main" val="2477876498"/>
                  </a:ext>
                </a:extLst>
              </a:tr>
            </a:tbl>
          </a:graphicData>
        </a:graphic>
      </p:graphicFrame>
      <p:sp>
        <p:nvSpPr>
          <p:cNvPr id="10" name="Rectangle 1">
            <a:extLst>
              <a:ext uri="{FF2B5EF4-FFF2-40B4-BE49-F238E27FC236}">
                <a16:creationId xmlns:a16="http://schemas.microsoft.com/office/drawing/2014/main" id="{27E342D1-D37D-4DEC-BC12-825189884C35}"/>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ZA"/>
          </a:p>
        </p:txBody>
      </p:sp>
    </p:spTree>
    <p:extLst>
      <p:ext uri="{BB962C8B-B14F-4D97-AF65-F5344CB8AC3E}">
        <p14:creationId xmlns:p14="http://schemas.microsoft.com/office/powerpoint/2010/main" val="489196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E0EDD-6793-4346-B662-67BF8C4315CA}"/>
              </a:ext>
            </a:extLst>
          </p:cNvPr>
          <p:cNvSpPr>
            <a:spLocks noGrp="1"/>
          </p:cNvSpPr>
          <p:nvPr>
            <p:ph type="title"/>
          </p:nvPr>
        </p:nvSpPr>
        <p:spPr>
          <a:xfrm>
            <a:off x="2876939" y="204536"/>
            <a:ext cx="8610600" cy="1293028"/>
          </a:xfrm>
        </p:spPr>
        <p:txBody>
          <a:bodyPr/>
          <a:lstStyle/>
          <a:p>
            <a:r>
              <a:rPr lang="en-ZA" dirty="0"/>
              <a:t>7. Feasibility System Matrix</a:t>
            </a:r>
          </a:p>
        </p:txBody>
      </p:sp>
      <p:graphicFrame>
        <p:nvGraphicFramePr>
          <p:cNvPr id="3" name="Content Placeholder 2">
            <a:extLst>
              <a:ext uri="{FF2B5EF4-FFF2-40B4-BE49-F238E27FC236}">
                <a16:creationId xmlns:a16="http://schemas.microsoft.com/office/drawing/2014/main" id="{55180232-378A-42CE-B55B-E1ED4875C11B}"/>
              </a:ext>
            </a:extLst>
          </p:cNvPr>
          <p:cNvGraphicFramePr>
            <a:graphicFrameLocks noGrp="1"/>
          </p:cNvGraphicFramePr>
          <p:nvPr>
            <p:ph idx="1"/>
            <p:extLst>
              <p:ext uri="{D42A27DB-BD31-4B8C-83A1-F6EECF244321}">
                <p14:modId xmlns:p14="http://schemas.microsoft.com/office/powerpoint/2010/main" val="1850492518"/>
              </p:ext>
            </p:extLst>
          </p:nvPr>
        </p:nvGraphicFramePr>
        <p:xfrm>
          <a:off x="1104900" y="2046646"/>
          <a:ext cx="10306049" cy="4715112"/>
        </p:xfrm>
        <a:graphic>
          <a:graphicData uri="http://schemas.openxmlformats.org/drawingml/2006/table">
            <a:tbl>
              <a:tblPr firstRow="1" firstCol="1">
                <a:tableStyleId>{5C22544A-7EE6-4342-B048-85BDC9FD1C3A}</a:tableStyleId>
              </a:tblPr>
              <a:tblGrid>
                <a:gridCol w="1560482">
                  <a:extLst>
                    <a:ext uri="{9D8B030D-6E8A-4147-A177-3AD203B41FA5}">
                      <a16:colId xmlns:a16="http://schemas.microsoft.com/office/drawing/2014/main" val="1695212754"/>
                    </a:ext>
                  </a:extLst>
                </a:gridCol>
                <a:gridCol w="685926">
                  <a:extLst>
                    <a:ext uri="{9D8B030D-6E8A-4147-A177-3AD203B41FA5}">
                      <a16:colId xmlns:a16="http://schemas.microsoft.com/office/drawing/2014/main" val="2722772910"/>
                    </a:ext>
                  </a:extLst>
                </a:gridCol>
                <a:gridCol w="2572227">
                  <a:extLst>
                    <a:ext uri="{9D8B030D-6E8A-4147-A177-3AD203B41FA5}">
                      <a16:colId xmlns:a16="http://schemas.microsoft.com/office/drawing/2014/main" val="1324640439"/>
                    </a:ext>
                  </a:extLst>
                </a:gridCol>
                <a:gridCol w="2606521">
                  <a:extLst>
                    <a:ext uri="{9D8B030D-6E8A-4147-A177-3AD203B41FA5}">
                      <a16:colId xmlns:a16="http://schemas.microsoft.com/office/drawing/2014/main" val="3862668024"/>
                    </a:ext>
                  </a:extLst>
                </a:gridCol>
                <a:gridCol w="2880893">
                  <a:extLst>
                    <a:ext uri="{9D8B030D-6E8A-4147-A177-3AD203B41FA5}">
                      <a16:colId xmlns:a16="http://schemas.microsoft.com/office/drawing/2014/main" val="1437443988"/>
                    </a:ext>
                  </a:extLst>
                </a:gridCol>
              </a:tblGrid>
              <a:tr h="1081585">
                <a:tc>
                  <a:txBody>
                    <a:bodyPr/>
                    <a:lstStyle/>
                    <a:p>
                      <a:pPr rtl="0" fontAlgn="t">
                        <a:spcBef>
                          <a:spcPts val="1200"/>
                        </a:spcBef>
                        <a:spcAft>
                          <a:spcPts val="0"/>
                        </a:spcAft>
                      </a:pPr>
                      <a:r>
                        <a:rPr lang="en-ZA" sz="1600" b="0" u="none" strike="noStrike">
                          <a:solidFill>
                            <a:srgbClr val="000000"/>
                          </a:solidFill>
                          <a:effectLst/>
                        </a:rPr>
                        <a:t>Description</a:t>
                      </a:r>
                      <a:endParaRPr lang="en-ZA" sz="2800">
                        <a:effectLst/>
                      </a:endParaRPr>
                    </a:p>
                  </a:txBody>
                  <a:tcPr marL="51018" marR="51018" marT="51018" marB="51018"/>
                </a:tc>
                <a:tc>
                  <a:txBody>
                    <a:bodyPr/>
                    <a:lstStyle/>
                    <a:p>
                      <a:pPr rtl="0" fontAlgn="t">
                        <a:spcBef>
                          <a:spcPts val="1200"/>
                        </a:spcBef>
                        <a:spcAft>
                          <a:spcPts val="0"/>
                        </a:spcAft>
                      </a:pPr>
                      <a:r>
                        <a:rPr lang="en-ZA" sz="1600" b="0" u="none" strike="noStrike">
                          <a:solidFill>
                            <a:srgbClr val="000000"/>
                          </a:solidFill>
                          <a:effectLst/>
                        </a:rPr>
                        <a:t>Wt.</a:t>
                      </a:r>
                      <a:endParaRPr lang="en-ZA" sz="2800">
                        <a:effectLst/>
                      </a:endParaRPr>
                    </a:p>
                  </a:txBody>
                  <a:tcPr marL="10204" marR="10204" marT="10204" marB="10204"/>
                </a:tc>
                <a:tc>
                  <a:txBody>
                    <a:bodyPr/>
                    <a:lstStyle/>
                    <a:p>
                      <a:pPr rtl="0" fontAlgn="t">
                        <a:spcBef>
                          <a:spcPts val="1200"/>
                        </a:spcBef>
                        <a:spcAft>
                          <a:spcPts val="1200"/>
                        </a:spcAft>
                      </a:pPr>
                      <a:r>
                        <a:rPr lang="en-ZA" sz="1600" b="0" u="none" strike="noStrike">
                          <a:solidFill>
                            <a:srgbClr val="000000"/>
                          </a:solidFill>
                          <a:effectLst/>
                        </a:rPr>
                        <a:t>Candidate 1</a:t>
                      </a:r>
                      <a:endParaRPr lang="en-ZA" sz="2800">
                        <a:effectLst/>
                      </a:endParaRPr>
                    </a:p>
                    <a:p>
                      <a:pPr rtl="0" fontAlgn="t">
                        <a:spcBef>
                          <a:spcPts val="1200"/>
                        </a:spcBef>
                        <a:spcAft>
                          <a:spcPts val="0"/>
                        </a:spcAft>
                      </a:pPr>
                      <a:r>
                        <a:rPr lang="en-ZA" sz="1600" b="0" u="none" strike="noStrike">
                          <a:solidFill>
                            <a:srgbClr val="000000"/>
                          </a:solidFill>
                          <a:effectLst/>
                        </a:rPr>
                        <a:t>AS – IS</a:t>
                      </a:r>
                      <a:endParaRPr lang="en-ZA" sz="2800">
                        <a:effectLst/>
                      </a:endParaRPr>
                    </a:p>
                  </a:txBody>
                  <a:tcPr marL="51018" marR="51018" marT="51018" marB="51018"/>
                </a:tc>
                <a:tc>
                  <a:txBody>
                    <a:bodyPr/>
                    <a:lstStyle/>
                    <a:p>
                      <a:pPr rtl="0" fontAlgn="t">
                        <a:spcBef>
                          <a:spcPts val="1200"/>
                        </a:spcBef>
                        <a:spcAft>
                          <a:spcPts val="1200"/>
                        </a:spcAft>
                      </a:pPr>
                      <a:r>
                        <a:rPr lang="en-ZA" sz="1600" b="0" u="none" strike="noStrike">
                          <a:solidFill>
                            <a:srgbClr val="000000"/>
                          </a:solidFill>
                          <a:effectLst/>
                        </a:rPr>
                        <a:t>Candidate 2</a:t>
                      </a:r>
                      <a:endParaRPr lang="en-ZA" sz="2800">
                        <a:effectLst/>
                      </a:endParaRPr>
                    </a:p>
                    <a:p>
                      <a:pPr rtl="0" fontAlgn="t">
                        <a:spcBef>
                          <a:spcPts val="1200"/>
                        </a:spcBef>
                        <a:spcAft>
                          <a:spcPts val="0"/>
                        </a:spcAft>
                      </a:pPr>
                      <a:r>
                        <a:rPr lang="en-ZA" sz="1600" b="0" u="none" strike="noStrike">
                          <a:solidFill>
                            <a:srgbClr val="000000"/>
                          </a:solidFill>
                          <a:effectLst/>
                        </a:rPr>
                        <a:t>COTS Package Software Solution (Evergreen ILS)</a:t>
                      </a:r>
                      <a:endParaRPr lang="en-ZA" sz="2800">
                        <a:effectLst/>
                      </a:endParaRPr>
                    </a:p>
                  </a:txBody>
                  <a:tcPr marL="51018" marR="51018" marT="51018" marB="51018"/>
                </a:tc>
                <a:tc>
                  <a:txBody>
                    <a:bodyPr/>
                    <a:lstStyle/>
                    <a:p>
                      <a:pPr rtl="0" fontAlgn="t">
                        <a:spcBef>
                          <a:spcPts val="1200"/>
                        </a:spcBef>
                        <a:spcAft>
                          <a:spcPts val="1200"/>
                        </a:spcAft>
                      </a:pPr>
                      <a:r>
                        <a:rPr lang="en-GB" sz="1600" b="0" u="none" strike="noStrike">
                          <a:solidFill>
                            <a:srgbClr val="000000"/>
                          </a:solidFill>
                          <a:effectLst/>
                        </a:rPr>
                        <a:t>Candidate 3</a:t>
                      </a:r>
                      <a:endParaRPr lang="en-GB" sz="2800">
                        <a:effectLst/>
                      </a:endParaRPr>
                    </a:p>
                    <a:p>
                      <a:pPr rtl="0" fontAlgn="t">
                        <a:spcBef>
                          <a:spcPts val="1200"/>
                        </a:spcBef>
                        <a:spcAft>
                          <a:spcPts val="0"/>
                        </a:spcAft>
                      </a:pPr>
                      <a:r>
                        <a:rPr lang="en-GB" sz="1600" b="0" u="none" strike="noStrike">
                          <a:solidFill>
                            <a:srgbClr val="000000"/>
                          </a:solidFill>
                          <a:effectLst/>
                        </a:rPr>
                        <a:t>Custom Designed Solution</a:t>
                      </a:r>
                      <a:endParaRPr lang="en-GB" sz="2800">
                        <a:effectLst/>
                      </a:endParaRPr>
                    </a:p>
                  </a:txBody>
                  <a:tcPr marL="51018" marR="51018" marT="51018" marB="51018"/>
                </a:tc>
                <a:extLst>
                  <a:ext uri="{0D108BD9-81ED-4DB2-BD59-A6C34878D82A}">
                    <a16:rowId xmlns:a16="http://schemas.microsoft.com/office/drawing/2014/main" val="4269588787"/>
                  </a:ext>
                </a:extLst>
              </a:tr>
              <a:tr h="2942728">
                <a:tc>
                  <a:txBody>
                    <a:bodyPr/>
                    <a:lstStyle/>
                    <a:p>
                      <a:pPr rtl="0" fontAlgn="t">
                        <a:spcBef>
                          <a:spcPts val="1200"/>
                        </a:spcBef>
                        <a:spcAft>
                          <a:spcPts val="0"/>
                        </a:spcAft>
                      </a:pPr>
                      <a:r>
                        <a:rPr lang="en-ZA" sz="1600" b="0" u="none" strike="noStrike" dirty="0">
                          <a:solidFill>
                            <a:srgbClr val="000000"/>
                          </a:solidFill>
                          <a:effectLst/>
                        </a:rPr>
                        <a:t>Technical Feasibility</a:t>
                      </a:r>
                      <a:endParaRPr lang="en-ZA" sz="2800" dirty="0">
                        <a:effectLst/>
                      </a:endParaRPr>
                    </a:p>
                  </a:txBody>
                  <a:tcPr marL="51018" marR="51018" marT="51018" marB="51018"/>
                </a:tc>
                <a:tc>
                  <a:txBody>
                    <a:bodyPr/>
                    <a:lstStyle/>
                    <a:p>
                      <a:pPr rtl="0" fontAlgn="t">
                        <a:spcBef>
                          <a:spcPts val="1200"/>
                        </a:spcBef>
                        <a:spcAft>
                          <a:spcPts val="0"/>
                        </a:spcAft>
                      </a:pPr>
                      <a:r>
                        <a:rPr lang="en-ZA" sz="1600" b="0" u="none" strike="noStrike">
                          <a:solidFill>
                            <a:srgbClr val="000000"/>
                          </a:solidFill>
                          <a:effectLst/>
                        </a:rPr>
                        <a:t>20</a:t>
                      </a:r>
                      <a:endParaRPr lang="en-ZA" sz="2800">
                        <a:effectLst/>
                      </a:endParaRPr>
                    </a:p>
                  </a:txBody>
                  <a:tcPr marL="10204" marR="10204" marT="10204" marB="10204"/>
                </a:tc>
                <a:tc>
                  <a:txBody>
                    <a:bodyPr/>
                    <a:lstStyle/>
                    <a:p>
                      <a:pPr rtl="0" fontAlgn="t">
                        <a:spcBef>
                          <a:spcPts val="1200"/>
                        </a:spcBef>
                        <a:spcAft>
                          <a:spcPts val="1200"/>
                        </a:spcAft>
                      </a:pPr>
                      <a:r>
                        <a:rPr lang="en-GB" sz="1600" b="0" u="none" strike="noStrike" dirty="0">
                          <a:solidFill>
                            <a:srgbClr val="000000"/>
                          </a:solidFill>
                          <a:effectLst/>
                        </a:rPr>
                        <a:t>At Bronze league the only technical system they are using are paperback systems.</a:t>
                      </a:r>
                      <a:endParaRPr lang="en-GB" sz="2800" dirty="0">
                        <a:effectLst/>
                      </a:endParaRPr>
                    </a:p>
                    <a:p>
                      <a:pPr rtl="0" fontAlgn="t">
                        <a:spcBef>
                          <a:spcPts val="1200"/>
                        </a:spcBef>
                        <a:spcAft>
                          <a:spcPts val="1200"/>
                        </a:spcAft>
                      </a:pPr>
                      <a:r>
                        <a:rPr lang="en-GB" sz="1600" b="0" u="none" strike="noStrike" dirty="0">
                          <a:solidFill>
                            <a:srgbClr val="000000"/>
                          </a:solidFill>
                          <a:effectLst/>
                        </a:rPr>
                        <a:t> </a:t>
                      </a:r>
                      <a:endParaRPr lang="en-GB" sz="2800" dirty="0">
                        <a:effectLst/>
                      </a:endParaRPr>
                    </a:p>
                    <a:p>
                      <a:pPr rtl="0" fontAlgn="t">
                        <a:spcBef>
                          <a:spcPts val="1200"/>
                        </a:spcBef>
                        <a:spcAft>
                          <a:spcPts val="1200"/>
                        </a:spcAft>
                      </a:pPr>
                      <a:r>
                        <a:rPr lang="en-GB" sz="1600" b="0" u="none" strike="noStrike" dirty="0">
                          <a:solidFill>
                            <a:srgbClr val="000000"/>
                          </a:solidFill>
                          <a:effectLst/>
                        </a:rPr>
                        <a:t> </a:t>
                      </a:r>
                      <a:endParaRPr lang="en-GB" sz="2800" dirty="0">
                        <a:effectLst/>
                      </a:endParaRPr>
                    </a:p>
                    <a:p>
                      <a:pPr rtl="0" fontAlgn="t">
                        <a:spcBef>
                          <a:spcPts val="1200"/>
                        </a:spcBef>
                        <a:spcAft>
                          <a:spcPts val="0"/>
                        </a:spcAft>
                      </a:pPr>
                      <a:br>
                        <a:rPr lang="en-GB" sz="2800" dirty="0">
                          <a:effectLst/>
                        </a:rPr>
                      </a:br>
                      <a:br>
                        <a:rPr lang="en-GB" sz="2800" dirty="0">
                          <a:effectLst/>
                        </a:rPr>
                      </a:br>
                      <a:r>
                        <a:rPr lang="en-GB" sz="1600" b="0" u="none" strike="noStrike" dirty="0">
                          <a:solidFill>
                            <a:srgbClr val="000000"/>
                          </a:solidFill>
                          <a:effectLst/>
                        </a:rPr>
                        <a:t>Score: 10</a:t>
                      </a:r>
                      <a:endParaRPr lang="en-GB" sz="2800" dirty="0">
                        <a:effectLst/>
                      </a:endParaRPr>
                    </a:p>
                  </a:txBody>
                  <a:tcPr marL="51018" marR="51018" marT="51018" marB="51018"/>
                </a:tc>
                <a:tc>
                  <a:txBody>
                    <a:bodyPr/>
                    <a:lstStyle/>
                    <a:p>
                      <a:pPr rtl="0" fontAlgn="t">
                        <a:spcBef>
                          <a:spcPts val="1200"/>
                        </a:spcBef>
                        <a:spcAft>
                          <a:spcPts val="1200"/>
                        </a:spcAft>
                      </a:pPr>
                      <a:r>
                        <a:rPr lang="en-GB" sz="1600" b="0" u="none" strike="noStrike">
                          <a:solidFill>
                            <a:srgbClr val="000000"/>
                          </a:solidFill>
                          <a:effectLst/>
                        </a:rPr>
                        <a:t>The candidate will use the system and programs provided by the developers in order to maximize their efficiently.</a:t>
                      </a:r>
                      <a:endParaRPr lang="en-GB" sz="2800">
                        <a:effectLst/>
                      </a:endParaRPr>
                    </a:p>
                    <a:p>
                      <a:pPr rtl="0" fontAlgn="t">
                        <a:spcBef>
                          <a:spcPts val="1200"/>
                        </a:spcBef>
                        <a:spcAft>
                          <a:spcPts val="1200"/>
                        </a:spcAft>
                      </a:pPr>
                      <a:r>
                        <a:rPr lang="en-GB" sz="1600" b="0" u="none" strike="noStrike">
                          <a:solidFill>
                            <a:srgbClr val="000000"/>
                          </a:solidFill>
                          <a:effectLst/>
                        </a:rPr>
                        <a:t> </a:t>
                      </a:r>
                      <a:endParaRPr lang="en-GB" sz="2800">
                        <a:effectLst/>
                      </a:endParaRPr>
                    </a:p>
                    <a:p>
                      <a:pPr rtl="0" fontAlgn="t">
                        <a:spcBef>
                          <a:spcPts val="1200"/>
                        </a:spcBef>
                        <a:spcAft>
                          <a:spcPts val="0"/>
                        </a:spcAft>
                      </a:pPr>
                      <a:br>
                        <a:rPr lang="en-GB" sz="2800">
                          <a:effectLst/>
                        </a:rPr>
                      </a:br>
                      <a:br>
                        <a:rPr lang="en-GB" sz="2800">
                          <a:effectLst/>
                        </a:rPr>
                      </a:br>
                      <a:r>
                        <a:rPr lang="en-GB" sz="1600" b="0" u="none" strike="noStrike">
                          <a:solidFill>
                            <a:srgbClr val="000000"/>
                          </a:solidFill>
                          <a:effectLst/>
                        </a:rPr>
                        <a:t>Score: 40</a:t>
                      </a:r>
                      <a:endParaRPr lang="en-GB" sz="2800">
                        <a:effectLst/>
                      </a:endParaRPr>
                    </a:p>
                  </a:txBody>
                  <a:tcPr marL="51018" marR="51018" marT="51018" marB="51018"/>
                </a:tc>
                <a:tc>
                  <a:txBody>
                    <a:bodyPr/>
                    <a:lstStyle/>
                    <a:p>
                      <a:pPr rtl="0" fontAlgn="t">
                        <a:spcBef>
                          <a:spcPts val="1200"/>
                        </a:spcBef>
                        <a:spcAft>
                          <a:spcPts val="1200"/>
                        </a:spcAft>
                      </a:pPr>
                      <a:r>
                        <a:rPr lang="en-GB" sz="1600" b="0" u="none" strike="noStrike" dirty="0">
                          <a:solidFill>
                            <a:srgbClr val="000000"/>
                          </a:solidFill>
                          <a:effectLst/>
                        </a:rPr>
                        <a:t>Candidate will use the designed system to run their operation more smoothly. The developers and project team will have all the knowledge to design and program the system and everything regarding that.</a:t>
                      </a:r>
                      <a:endParaRPr lang="en-GB" sz="2800" dirty="0">
                        <a:effectLst/>
                      </a:endParaRPr>
                    </a:p>
                    <a:p>
                      <a:pPr rtl="0" fontAlgn="t">
                        <a:spcBef>
                          <a:spcPts val="1200"/>
                        </a:spcBef>
                        <a:spcAft>
                          <a:spcPts val="1200"/>
                        </a:spcAft>
                      </a:pPr>
                      <a:r>
                        <a:rPr lang="en-GB" sz="1600" b="0" u="none" strike="noStrike" dirty="0">
                          <a:solidFill>
                            <a:srgbClr val="000000"/>
                          </a:solidFill>
                          <a:effectLst/>
                        </a:rPr>
                        <a:t> </a:t>
                      </a:r>
                      <a:endParaRPr lang="en-GB" sz="2800" dirty="0">
                        <a:effectLst/>
                      </a:endParaRPr>
                    </a:p>
                    <a:p>
                      <a:pPr rtl="0" fontAlgn="t">
                        <a:spcBef>
                          <a:spcPts val="1200"/>
                        </a:spcBef>
                        <a:spcAft>
                          <a:spcPts val="0"/>
                        </a:spcAft>
                      </a:pPr>
                      <a:r>
                        <a:rPr lang="en-GB" sz="1600" b="0" u="none" strike="noStrike" dirty="0">
                          <a:solidFill>
                            <a:srgbClr val="000000"/>
                          </a:solidFill>
                          <a:effectLst/>
                        </a:rPr>
                        <a:t>Score: 80</a:t>
                      </a:r>
                      <a:endParaRPr lang="en-GB" sz="2800" dirty="0">
                        <a:effectLst/>
                      </a:endParaRPr>
                    </a:p>
                  </a:txBody>
                  <a:tcPr marL="51018" marR="51018" marT="51018" marB="51018"/>
                </a:tc>
                <a:extLst>
                  <a:ext uri="{0D108BD9-81ED-4DB2-BD59-A6C34878D82A}">
                    <a16:rowId xmlns:a16="http://schemas.microsoft.com/office/drawing/2014/main" val="4010536510"/>
                  </a:ext>
                </a:extLst>
              </a:tr>
            </a:tbl>
          </a:graphicData>
        </a:graphic>
      </p:graphicFrame>
      <p:sp>
        <p:nvSpPr>
          <p:cNvPr id="5" name="Rectangle 1">
            <a:extLst>
              <a:ext uri="{FF2B5EF4-FFF2-40B4-BE49-F238E27FC236}">
                <a16:creationId xmlns:a16="http://schemas.microsoft.com/office/drawing/2014/main" id="{DD871F6A-CCD3-4239-8F29-E97BAE7F01B8}"/>
              </a:ext>
            </a:extLst>
          </p:cNvPr>
          <p:cNvSpPr>
            <a:spLocks noChangeArrowheads="1"/>
          </p:cNvSpPr>
          <p:nvPr/>
        </p:nvSpPr>
        <p:spPr bwMode="auto">
          <a:xfrm>
            <a:off x="-9653258" y="0"/>
            <a:ext cx="3336064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ZA"/>
          </a:p>
        </p:txBody>
      </p:sp>
    </p:spTree>
    <p:extLst>
      <p:ext uri="{BB962C8B-B14F-4D97-AF65-F5344CB8AC3E}">
        <p14:creationId xmlns:p14="http://schemas.microsoft.com/office/powerpoint/2010/main" val="5555139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E0EDD-6793-4346-B662-67BF8C4315CA}"/>
              </a:ext>
            </a:extLst>
          </p:cNvPr>
          <p:cNvSpPr>
            <a:spLocks noGrp="1"/>
          </p:cNvSpPr>
          <p:nvPr>
            <p:ph type="title"/>
          </p:nvPr>
        </p:nvSpPr>
        <p:spPr>
          <a:xfrm>
            <a:off x="2876939" y="204536"/>
            <a:ext cx="8610600" cy="1293028"/>
          </a:xfrm>
        </p:spPr>
        <p:txBody>
          <a:bodyPr/>
          <a:lstStyle/>
          <a:p>
            <a:r>
              <a:rPr lang="en-ZA" dirty="0"/>
              <a:t>7. Feasibility System Matrix</a:t>
            </a:r>
          </a:p>
        </p:txBody>
      </p:sp>
      <p:sp>
        <p:nvSpPr>
          <p:cNvPr id="5" name="Rectangle 1">
            <a:extLst>
              <a:ext uri="{FF2B5EF4-FFF2-40B4-BE49-F238E27FC236}">
                <a16:creationId xmlns:a16="http://schemas.microsoft.com/office/drawing/2014/main" id="{DD871F6A-CCD3-4239-8F29-E97BAE7F01B8}"/>
              </a:ext>
            </a:extLst>
          </p:cNvPr>
          <p:cNvSpPr>
            <a:spLocks noChangeArrowheads="1"/>
          </p:cNvSpPr>
          <p:nvPr/>
        </p:nvSpPr>
        <p:spPr bwMode="auto">
          <a:xfrm>
            <a:off x="-9653258" y="0"/>
            <a:ext cx="3336064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ZA"/>
          </a:p>
        </p:txBody>
      </p:sp>
      <p:graphicFrame>
        <p:nvGraphicFramePr>
          <p:cNvPr id="7" name="Content Placeholder 6">
            <a:extLst>
              <a:ext uri="{FF2B5EF4-FFF2-40B4-BE49-F238E27FC236}">
                <a16:creationId xmlns:a16="http://schemas.microsoft.com/office/drawing/2014/main" id="{1C34B399-0EF7-4002-8078-B25B4C79096C}"/>
              </a:ext>
            </a:extLst>
          </p:cNvPr>
          <p:cNvGraphicFramePr>
            <a:graphicFrameLocks noGrp="1"/>
          </p:cNvGraphicFramePr>
          <p:nvPr>
            <p:ph idx="1"/>
            <p:extLst>
              <p:ext uri="{D42A27DB-BD31-4B8C-83A1-F6EECF244321}">
                <p14:modId xmlns:p14="http://schemas.microsoft.com/office/powerpoint/2010/main" val="3347571824"/>
              </p:ext>
            </p:extLst>
          </p:nvPr>
        </p:nvGraphicFramePr>
        <p:xfrm>
          <a:off x="1143000" y="1820290"/>
          <a:ext cx="10344539" cy="4833174"/>
        </p:xfrm>
        <a:graphic>
          <a:graphicData uri="http://schemas.openxmlformats.org/drawingml/2006/table">
            <a:tbl>
              <a:tblPr firstCol="1">
                <a:tableStyleId>{5C22544A-7EE6-4342-B048-85BDC9FD1C3A}</a:tableStyleId>
              </a:tblPr>
              <a:tblGrid>
                <a:gridCol w="1566310">
                  <a:extLst>
                    <a:ext uri="{9D8B030D-6E8A-4147-A177-3AD203B41FA5}">
                      <a16:colId xmlns:a16="http://schemas.microsoft.com/office/drawing/2014/main" val="4169225501"/>
                    </a:ext>
                  </a:extLst>
                </a:gridCol>
                <a:gridCol w="688489">
                  <a:extLst>
                    <a:ext uri="{9D8B030D-6E8A-4147-A177-3AD203B41FA5}">
                      <a16:colId xmlns:a16="http://schemas.microsoft.com/office/drawing/2014/main" val="307605658"/>
                    </a:ext>
                  </a:extLst>
                </a:gridCol>
                <a:gridCol w="2581832">
                  <a:extLst>
                    <a:ext uri="{9D8B030D-6E8A-4147-A177-3AD203B41FA5}">
                      <a16:colId xmlns:a16="http://schemas.microsoft.com/office/drawing/2014/main" val="4153487148"/>
                    </a:ext>
                  </a:extLst>
                </a:gridCol>
                <a:gridCol w="2616255">
                  <a:extLst>
                    <a:ext uri="{9D8B030D-6E8A-4147-A177-3AD203B41FA5}">
                      <a16:colId xmlns:a16="http://schemas.microsoft.com/office/drawing/2014/main" val="196336519"/>
                    </a:ext>
                  </a:extLst>
                </a:gridCol>
                <a:gridCol w="2891653">
                  <a:extLst>
                    <a:ext uri="{9D8B030D-6E8A-4147-A177-3AD203B41FA5}">
                      <a16:colId xmlns:a16="http://schemas.microsoft.com/office/drawing/2014/main" val="3546897615"/>
                    </a:ext>
                  </a:extLst>
                </a:gridCol>
              </a:tblGrid>
              <a:tr h="4024313">
                <a:tc>
                  <a:txBody>
                    <a:bodyPr/>
                    <a:lstStyle/>
                    <a:p>
                      <a:pPr rtl="0" fontAlgn="t">
                        <a:spcBef>
                          <a:spcPts val="1200"/>
                        </a:spcBef>
                        <a:spcAft>
                          <a:spcPts val="0"/>
                        </a:spcAft>
                      </a:pPr>
                      <a:r>
                        <a:rPr lang="en-ZA" sz="1600" b="0" u="none" strike="noStrike" dirty="0">
                          <a:solidFill>
                            <a:srgbClr val="000000"/>
                          </a:solidFill>
                          <a:effectLst/>
                        </a:rPr>
                        <a:t>Operational feasibility</a:t>
                      </a:r>
                      <a:endParaRPr lang="en-ZA" sz="3200" dirty="0">
                        <a:effectLst/>
                      </a:endParaRPr>
                    </a:p>
                  </a:txBody>
                  <a:tcPr marL="39147" marR="39147" marT="39147" marB="39147"/>
                </a:tc>
                <a:tc>
                  <a:txBody>
                    <a:bodyPr/>
                    <a:lstStyle/>
                    <a:p>
                      <a:pPr rtl="0" fontAlgn="t">
                        <a:spcBef>
                          <a:spcPts val="1200"/>
                        </a:spcBef>
                        <a:spcAft>
                          <a:spcPts val="0"/>
                        </a:spcAft>
                      </a:pPr>
                      <a:r>
                        <a:rPr lang="en-ZA" sz="1600" b="0" u="none" strike="noStrike">
                          <a:solidFill>
                            <a:srgbClr val="000000"/>
                          </a:solidFill>
                          <a:effectLst/>
                        </a:rPr>
                        <a:t>10</a:t>
                      </a:r>
                      <a:endParaRPr lang="en-ZA" sz="3200">
                        <a:effectLst/>
                      </a:endParaRPr>
                    </a:p>
                  </a:txBody>
                  <a:tcPr marL="7829" marR="7829" marT="7829" marB="7829"/>
                </a:tc>
                <a:tc>
                  <a:txBody>
                    <a:bodyPr/>
                    <a:lstStyle/>
                    <a:p>
                      <a:pPr rtl="0" fontAlgn="t">
                        <a:spcBef>
                          <a:spcPts val="1200"/>
                        </a:spcBef>
                        <a:spcAft>
                          <a:spcPts val="1200"/>
                        </a:spcAft>
                      </a:pPr>
                      <a:r>
                        <a:rPr lang="en-GB" sz="1600" b="0" u="none" strike="noStrike" dirty="0">
                          <a:solidFill>
                            <a:srgbClr val="000000"/>
                          </a:solidFill>
                          <a:effectLst/>
                        </a:rPr>
                        <a:t>The system currently in use is the Paperback databases, which is very inefficient. It has the possibility of getting lost, mixed up and it uses much more space, and this can cause errors.</a:t>
                      </a:r>
                      <a:endParaRPr lang="en-GB" sz="3200" dirty="0">
                        <a:effectLst/>
                      </a:endParaRPr>
                    </a:p>
                    <a:p>
                      <a:pPr rtl="0" fontAlgn="t">
                        <a:spcBef>
                          <a:spcPts val="1200"/>
                        </a:spcBef>
                        <a:spcAft>
                          <a:spcPts val="1200"/>
                        </a:spcAft>
                      </a:pPr>
                      <a:r>
                        <a:rPr lang="en-GB" sz="1600" b="0" u="none" strike="noStrike" dirty="0">
                          <a:solidFill>
                            <a:srgbClr val="000000"/>
                          </a:solidFill>
                          <a:effectLst/>
                        </a:rPr>
                        <a:t>This is also time consuming and not user friendly.</a:t>
                      </a:r>
                      <a:endParaRPr lang="en-GB" sz="3200" dirty="0">
                        <a:effectLst/>
                      </a:endParaRPr>
                    </a:p>
                    <a:p>
                      <a:pPr rtl="0" fontAlgn="t">
                        <a:spcBef>
                          <a:spcPts val="1200"/>
                        </a:spcBef>
                        <a:spcAft>
                          <a:spcPts val="1200"/>
                        </a:spcAft>
                      </a:pPr>
                      <a:r>
                        <a:rPr lang="en-GB" sz="1600" b="0" u="none" strike="noStrike" dirty="0">
                          <a:solidFill>
                            <a:srgbClr val="000000"/>
                          </a:solidFill>
                          <a:effectLst/>
                        </a:rPr>
                        <a:t> </a:t>
                      </a:r>
                      <a:endParaRPr lang="en-GB" sz="3200" dirty="0">
                        <a:effectLst/>
                      </a:endParaRPr>
                    </a:p>
                    <a:p>
                      <a:pPr rtl="0" fontAlgn="t">
                        <a:spcBef>
                          <a:spcPts val="1200"/>
                        </a:spcBef>
                        <a:spcAft>
                          <a:spcPts val="1200"/>
                        </a:spcAft>
                      </a:pPr>
                      <a:r>
                        <a:rPr lang="en-GB" sz="1600" b="0" u="none" strike="noStrike" dirty="0">
                          <a:solidFill>
                            <a:srgbClr val="000000"/>
                          </a:solidFill>
                          <a:effectLst/>
                        </a:rPr>
                        <a:t> </a:t>
                      </a:r>
                      <a:endParaRPr lang="en-GB" sz="3200" dirty="0">
                        <a:effectLst/>
                      </a:endParaRPr>
                    </a:p>
                    <a:p>
                      <a:pPr rtl="0" fontAlgn="t">
                        <a:spcBef>
                          <a:spcPts val="1200"/>
                        </a:spcBef>
                        <a:spcAft>
                          <a:spcPts val="0"/>
                        </a:spcAft>
                      </a:pPr>
                      <a:r>
                        <a:rPr lang="en-GB" sz="1600" b="0" u="none" strike="noStrike" dirty="0">
                          <a:solidFill>
                            <a:srgbClr val="000000"/>
                          </a:solidFill>
                          <a:effectLst/>
                        </a:rPr>
                        <a:t>Score: 20</a:t>
                      </a:r>
                      <a:endParaRPr lang="en-GB" sz="3200" dirty="0">
                        <a:effectLst/>
                      </a:endParaRPr>
                    </a:p>
                  </a:txBody>
                  <a:tcPr marL="39147" marR="39147" marT="39147" marB="39147"/>
                </a:tc>
                <a:tc>
                  <a:txBody>
                    <a:bodyPr/>
                    <a:lstStyle/>
                    <a:p>
                      <a:pPr rtl="0" fontAlgn="t">
                        <a:spcBef>
                          <a:spcPts val="1200"/>
                        </a:spcBef>
                        <a:spcAft>
                          <a:spcPts val="1200"/>
                        </a:spcAft>
                      </a:pPr>
                      <a:r>
                        <a:rPr lang="en-GB" sz="1600" b="0" u="none" strike="noStrike" dirty="0">
                          <a:solidFill>
                            <a:srgbClr val="000000"/>
                          </a:solidFill>
                          <a:effectLst/>
                        </a:rPr>
                        <a:t>An automated database with a computer which can run, store and manage all the operating factors of the candidate.</a:t>
                      </a:r>
                      <a:endParaRPr lang="en-GB" sz="3200" dirty="0">
                        <a:effectLst/>
                      </a:endParaRPr>
                    </a:p>
                    <a:p>
                      <a:pPr rtl="0" fontAlgn="t">
                        <a:spcBef>
                          <a:spcPts val="1200"/>
                        </a:spcBef>
                        <a:spcAft>
                          <a:spcPts val="1200"/>
                        </a:spcAft>
                      </a:pPr>
                      <a:r>
                        <a:rPr lang="en-GB" sz="1600" b="0" u="none" strike="noStrike" dirty="0">
                          <a:solidFill>
                            <a:srgbClr val="000000"/>
                          </a:solidFill>
                          <a:effectLst/>
                        </a:rPr>
                        <a:t>The candidate will be able to access the system and use it to run the operation. There will be a learning curve, but the users must trust the system.</a:t>
                      </a:r>
                      <a:endParaRPr lang="en-GB" sz="3200" dirty="0">
                        <a:effectLst/>
                      </a:endParaRPr>
                    </a:p>
                    <a:p>
                      <a:pPr rtl="0" fontAlgn="t">
                        <a:spcBef>
                          <a:spcPts val="1200"/>
                        </a:spcBef>
                        <a:spcAft>
                          <a:spcPts val="1200"/>
                        </a:spcAft>
                      </a:pPr>
                      <a:r>
                        <a:rPr lang="en-GB" sz="1600" b="0" u="none" strike="noStrike" dirty="0">
                          <a:solidFill>
                            <a:srgbClr val="000000"/>
                          </a:solidFill>
                          <a:effectLst/>
                        </a:rPr>
                        <a:t> </a:t>
                      </a:r>
                      <a:endParaRPr lang="en-GB" sz="3200" dirty="0">
                        <a:effectLst/>
                      </a:endParaRPr>
                    </a:p>
                    <a:p>
                      <a:pPr rtl="0" fontAlgn="t">
                        <a:spcBef>
                          <a:spcPts val="1200"/>
                        </a:spcBef>
                        <a:spcAft>
                          <a:spcPts val="0"/>
                        </a:spcAft>
                      </a:pPr>
                      <a:r>
                        <a:rPr lang="en-GB" sz="1600" b="0" u="none" strike="noStrike" dirty="0">
                          <a:solidFill>
                            <a:srgbClr val="000000"/>
                          </a:solidFill>
                          <a:effectLst/>
                        </a:rPr>
                        <a:t>Score: 60</a:t>
                      </a:r>
                      <a:endParaRPr lang="en-GB" sz="3200" dirty="0">
                        <a:effectLst/>
                      </a:endParaRPr>
                    </a:p>
                  </a:txBody>
                  <a:tcPr marL="39147" marR="39147" marT="39147" marB="39147"/>
                </a:tc>
                <a:tc>
                  <a:txBody>
                    <a:bodyPr/>
                    <a:lstStyle/>
                    <a:p>
                      <a:pPr rtl="0" fontAlgn="t">
                        <a:spcBef>
                          <a:spcPts val="1200"/>
                        </a:spcBef>
                        <a:spcAft>
                          <a:spcPts val="1200"/>
                        </a:spcAft>
                      </a:pPr>
                      <a:r>
                        <a:rPr lang="en-GB" sz="1600" b="0" u="none" strike="noStrike" dirty="0">
                          <a:solidFill>
                            <a:srgbClr val="000000"/>
                          </a:solidFill>
                          <a:effectLst/>
                        </a:rPr>
                        <a:t>The system will fulfil the users needs in all aspects and make the organization much more efficient. Maintenance and cleaning responsibilities are taken over by external factors and the developers are responsible for any changes regarding the system.</a:t>
                      </a:r>
                      <a:endParaRPr lang="en-GB" sz="3200" dirty="0">
                        <a:effectLst/>
                      </a:endParaRPr>
                    </a:p>
                    <a:p>
                      <a:pPr rtl="0" fontAlgn="t">
                        <a:spcBef>
                          <a:spcPts val="1200"/>
                        </a:spcBef>
                        <a:spcAft>
                          <a:spcPts val="1200"/>
                        </a:spcAft>
                      </a:pPr>
                      <a:r>
                        <a:rPr lang="en-GB" sz="1600" b="0" u="none" strike="noStrike" dirty="0">
                          <a:solidFill>
                            <a:srgbClr val="000000"/>
                          </a:solidFill>
                          <a:effectLst/>
                        </a:rPr>
                        <a:t>This means that no longer does the candidate hold the responsibility of internal factors and the general maintenance of their “old paper back system.</a:t>
                      </a:r>
                      <a:endParaRPr lang="en-GB" sz="3200" b="0" u="none" strike="noStrike" dirty="0">
                        <a:solidFill>
                          <a:schemeClr val="dk1"/>
                        </a:solidFill>
                        <a:effectLst/>
                      </a:endParaRPr>
                    </a:p>
                    <a:p>
                      <a:pPr rtl="0" fontAlgn="t">
                        <a:spcBef>
                          <a:spcPts val="1200"/>
                        </a:spcBef>
                        <a:spcAft>
                          <a:spcPts val="1200"/>
                        </a:spcAft>
                      </a:pPr>
                      <a:r>
                        <a:rPr lang="en-GB" sz="1600" b="0" u="none" strike="noStrike" dirty="0">
                          <a:solidFill>
                            <a:srgbClr val="000000"/>
                          </a:solidFill>
                          <a:effectLst/>
                        </a:rPr>
                        <a:t>Score: 80</a:t>
                      </a:r>
                      <a:endParaRPr lang="en-GB" sz="3200" dirty="0">
                        <a:effectLst/>
                      </a:endParaRPr>
                    </a:p>
                  </a:txBody>
                  <a:tcPr marL="39147" marR="39147" marT="39147" marB="39147"/>
                </a:tc>
                <a:extLst>
                  <a:ext uri="{0D108BD9-81ED-4DB2-BD59-A6C34878D82A}">
                    <a16:rowId xmlns:a16="http://schemas.microsoft.com/office/drawing/2014/main" val="3042125692"/>
                  </a:ext>
                </a:extLst>
              </a:tr>
            </a:tbl>
          </a:graphicData>
        </a:graphic>
      </p:graphicFrame>
      <p:sp>
        <p:nvSpPr>
          <p:cNvPr id="8" name="Rectangle 1">
            <a:extLst>
              <a:ext uri="{FF2B5EF4-FFF2-40B4-BE49-F238E27FC236}">
                <a16:creationId xmlns:a16="http://schemas.microsoft.com/office/drawing/2014/main" id="{579B7078-421A-4B31-A51F-52EC0EC9FD57}"/>
              </a:ext>
            </a:extLst>
          </p:cNvPr>
          <p:cNvSpPr>
            <a:spLocks noChangeArrowheads="1"/>
          </p:cNvSpPr>
          <p:nvPr/>
        </p:nvSpPr>
        <p:spPr bwMode="auto">
          <a:xfrm>
            <a:off x="-16197845" y="0"/>
            <a:ext cx="2838984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ZA"/>
          </a:p>
        </p:txBody>
      </p:sp>
    </p:spTree>
    <p:extLst>
      <p:ext uri="{BB962C8B-B14F-4D97-AF65-F5344CB8AC3E}">
        <p14:creationId xmlns:p14="http://schemas.microsoft.com/office/powerpoint/2010/main" val="39396866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E0EDD-6793-4346-B662-67BF8C4315CA}"/>
              </a:ext>
            </a:extLst>
          </p:cNvPr>
          <p:cNvSpPr>
            <a:spLocks noGrp="1"/>
          </p:cNvSpPr>
          <p:nvPr>
            <p:ph type="title"/>
          </p:nvPr>
        </p:nvSpPr>
        <p:spPr>
          <a:xfrm>
            <a:off x="2876939" y="204536"/>
            <a:ext cx="8610600" cy="1293028"/>
          </a:xfrm>
        </p:spPr>
        <p:txBody>
          <a:bodyPr/>
          <a:lstStyle/>
          <a:p>
            <a:r>
              <a:rPr lang="en-ZA" dirty="0"/>
              <a:t>7. Feasibility System Matrix</a:t>
            </a:r>
          </a:p>
        </p:txBody>
      </p:sp>
      <p:sp>
        <p:nvSpPr>
          <p:cNvPr id="5" name="Rectangle 1">
            <a:extLst>
              <a:ext uri="{FF2B5EF4-FFF2-40B4-BE49-F238E27FC236}">
                <a16:creationId xmlns:a16="http://schemas.microsoft.com/office/drawing/2014/main" id="{DD871F6A-CCD3-4239-8F29-E97BAE7F01B8}"/>
              </a:ext>
            </a:extLst>
          </p:cNvPr>
          <p:cNvSpPr>
            <a:spLocks noChangeArrowheads="1"/>
          </p:cNvSpPr>
          <p:nvPr/>
        </p:nvSpPr>
        <p:spPr bwMode="auto">
          <a:xfrm>
            <a:off x="-9653258" y="0"/>
            <a:ext cx="3336064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ZA"/>
          </a:p>
        </p:txBody>
      </p:sp>
      <p:sp>
        <p:nvSpPr>
          <p:cNvPr id="8" name="Rectangle 1">
            <a:extLst>
              <a:ext uri="{FF2B5EF4-FFF2-40B4-BE49-F238E27FC236}">
                <a16:creationId xmlns:a16="http://schemas.microsoft.com/office/drawing/2014/main" id="{579B7078-421A-4B31-A51F-52EC0EC9FD57}"/>
              </a:ext>
            </a:extLst>
          </p:cNvPr>
          <p:cNvSpPr>
            <a:spLocks noChangeArrowheads="1"/>
          </p:cNvSpPr>
          <p:nvPr/>
        </p:nvSpPr>
        <p:spPr bwMode="auto">
          <a:xfrm>
            <a:off x="-16197845" y="0"/>
            <a:ext cx="2838984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ZA"/>
          </a:p>
        </p:txBody>
      </p:sp>
      <p:graphicFrame>
        <p:nvGraphicFramePr>
          <p:cNvPr id="6" name="Content Placeholder 5">
            <a:extLst>
              <a:ext uri="{FF2B5EF4-FFF2-40B4-BE49-F238E27FC236}">
                <a16:creationId xmlns:a16="http://schemas.microsoft.com/office/drawing/2014/main" id="{57B3FD8D-9DED-49FB-AB24-4F18C7CB65B0}"/>
              </a:ext>
            </a:extLst>
          </p:cNvPr>
          <p:cNvGraphicFramePr>
            <a:graphicFrameLocks noGrp="1"/>
          </p:cNvGraphicFramePr>
          <p:nvPr>
            <p:ph idx="1"/>
            <p:extLst>
              <p:ext uri="{D42A27DB-BD31-4B8C-83A1-F6EECF244321}">
                <p14:modId xmlns:p14="http://schemas.microsoft.com/office/powerpoint/2010/main" val="1081007436"/>
              </p:ext>
            </p:extLst>
          </p:nvPr>
        </p:nvGraphicFramePr>
        <p:xfrm>
          <a:off x="1162049" y="2268061"/>
          <a:ext cx="10325489" cy="4028440"/>
        </p:xfrm>
        <a:graphic>
          <a:graphicData uri="http://schemas.openxmlformats.org/drawingml/2006/table">
            <a:tbl>
              <a:tblPr firstCol="1">
                <a:tableStyleId>{5C22544A-7EE6-4342-B048-85BDC9FD1C3A}</a:tableStyleId>
              </a:tblPr>
              <a:tblGrid>
                <a:gridCol w="1563427">
                  <a:extLst>
                    <a:ext uri="{9D8B030D-6E8A-4147-A177-3AD203B41FA5}">
                      <a16:colId xmlns:a16="http://schemas.microsoft.com/office/drawing/2014/main" val="1750125723"/>
                    </a:ext>
                  </a:extLst>
                </a:gridCol>
                <a:gridCol w="687221">
                  <a:extLst>
                    <a:ext uri="{9D8B030D-6E8A-4147-A177-3AD203B41FA5}">
                      <a16:colId xmlns:a16="http://schemas.microsoft.com/office/drawing/2014/main" val="2745938320"/>
                    </a:ext>
                  </a:extLst>
                </a:gridCol>
                <a:gridCol w="2577077">
                  <a:extLst>
                    <a:ext uri="{9D8B030D-6E8A-4147-A177-3AD203B41FA5}">
                      <a16:colId xmlns:a16="http://schemas.microsoft.com/office/drawing/2014/main" val="4197578270"/>
                    </a:ext>
                  </a:extLst>
                </a:gridCol>
                <a:gridCol w="2611438">
                  <a:extLst>
                    <a:ext uri="{9D8B030D-6E8A-4147-A177-3AD203B41FA5}">
                      <a16:colId xmlns:a16="http://schemas.microsoft.com/office/drawing/2014/main" val="4268861036"/>
                    </a:ext>
                  </a:extLst>
                </a:gridCol>
                <a:gridCol w="2886326">
                  <a:extLst>
                    <a:ext uri="{9D8B030D-6E8A-4147-A177-3AD203B41FA5}">
                      <a16:colId xmlns:a16="http://schemas.microsoft.com/office/drawing/2014/main" val="2160575373"/>
                    </a:ext>
                  </a:extLst>
                </a:gridCol>
              </a:tblGrid>
              <a:tr h="3019425">
                <a:tc>
                  <a:txBody>
                    <a:bodyPr/>
                    <a:lstStyle/>
                    <a:p>
                      <a:pPr rtl="0" fontAlgn="t">
                        <a:spcBef>
                          <a:spcPts val="1200"/>
                        </a:spcBef>
                        <a:spcAft>
                          <a:spcPts val="0"/>
                        </a:spcAft>
                      </a:pPr>
                      <a:r>
                        <a:rPr lang="en-ZA" sz="1600" b="0" u="none" strike="noStrike">
                          <a:solidFill>
                            <a:srgbClr val="000000"/>
                          </a:solidFill>
                          <a:effectLst/>
                        </a:rPr>
                        <a:t>Risk feasibility</a:t>
                      </a:r>
                      <a:endParaRPr lang="en-ZA" sz="2400">
                        <a:effectLst/>
                      </a:endParaRPr>
                    </a:p>
                  </a:txBody>
                  <a:tcPr marL="63500" marR="63500" marT="63500" marB="63500"/>
                </a:tc>
                <a:tc>
                  <a:txBody>
                    <a:bodyPr/>
                    <a:lstStyle/>
                    <a:p>
                      <a:pPr rtl="0" fontAlgn="t">
                        <a:spcBef>
                          <a:spcPts val="1200"/>
                        </a:spcBef>
                        <a:spcAft>
                          <a:spcPts val="0"/>
                        </a:spcAft>
                      </a:pPr>
                      <a:r>
                        <a:rPr lang="en-ZA" sz="1600" b="0" u="none" strike="noStrike">
                          <a:solidFill>
                            <a:srgbClr val="000000"/>
                          </a:solidFill>
                          <a:effectLst/>
                        </a:rPr>
                        <a:t>20</a:t>
                      </a:r>
                      <a:endParaRPr lang="en-ZA" sz="2400">
                        <a:effectLst/>
                      </a:endParaRPr>
                    </a:p>
                  </a:txBody>
                  <a:tcPr marL="12700" marR="12700" marT="12700" marB="12700"/>
                </a:tc>
                <a:tc>
                  <a:txBody>
                    <a:bodyPr/>
                    <a:lstStyle/>
                    <a:p>
                      <a:pPr rtl="0" fontAlgn="t">
                        <a:spcBef>
                          <a:spcPts val="1200"/>
                        </a:spcBef>
                        <a:spcAft>
                          <a:spcPts val="1200"/>
                        </a:spcAft>
                      </a:pPr>
                      <a:r>
                        <a:rPr lang="en-GB" sz="1600" b="0" u="none" strike="noStrike">
                          <a:solidFill>
                            <a:srgbClr val="000000"/>
                          </a:solidFill>
                          <a:effectLst/>
                        </a:rPr>
                        <a:t>The paper back system is physical and has the possibility of getting lost or damaged.</a:t>
                      </a:r>
                      <a:endParaRPr lang="en-GB" sz="2400">
                        <a:effectLst/>
                      </a:endParaRPr>
                    </a:p>
                    <a:p>
                      <a:pPr rtl="0" fontAlgn="t">
                        <a:spcBef>
                          <a:spcPts val="1200"/>
                        </a:spcBef>
                        <a:spcAft>
                          <a:spcPts val="1200"/>
                        </a:spcAft>
                      </a:pPr>
                      <a:r>
                        <a:rPr lang="en-GB" sz="1600" b="0" u="none" strike="noStrike">
                          <a:solidFill>
                            <a:srgbClr val="000000"/>
                          </a:solidFill>
                          <a:effectLst/>
                        </a:rPr>
                        <a:t> </a:t>
                      </a:r>
                      <a:endParaRPr lang="en-GB" sz="2400">
                        <a:effectLst/>
                      </a:endParaRPr>
                    </a:p>
                    <a:p>
                      <a:pPr rtl="0" fontAlgn="t">
                        <a:spcBef>
                          <a:spcPts val="1200"/>
                        </a:spcBef>
                        <a:spcAft>
                          <a:spcPts val="1200"/>
                        </a:spcAft>
                      </a:pPr>
                      <a:r>
                        <a:rPr lang="en-GB" sz="1600" b="0" u="none" strike="noStrike">
                          <a:solidFill>
                            <a:srgbClr val="000000"/>
                          </a:solidFill>
                          <a:effectLst/>
                        </a:rPr>
                        <a:t> </a:t>
                      </a:r>
                      <a:endParaRPr lang="en-GB" sz="2400">
                        <a:effectLst/>
                      </a:endParaRPr>
                    </a:p>
                    <a:p>
                      <a:pPr rtl="0" fontAlgn="t">
                        <a:spcBef>
                          <a:spcPts val="1200"/>
                        </a:spcBef>
                        <a:spcAft>
                          <a:spcPts val="1200"/>
                        </a:spcAft>
                      </a:pPr>
                      <a:r>
                        <a:rPr lang="en-GB" sz="1600" b="0" u="none" strike="noStrike">
                          <a:solidFill>
                            <a:srgbClr val="000000"/>
                          </a:solidFill>
                          <a:effectLst/>
                        </a:rPr>
                        <a:t> </a:t>
                      </a:r>
                      <a:endParaRPr lang="en-GB" sz="2400">
                        <a:effectLst/>
                      </a:endParaRPr>
                    </a:p>
                    <a:p>
                      <a:pPr rtl="0" fontAlgn="t">
                        <a:spcBef>
                          <a:spcPts val="1200"/>
                        </a:spcBef>
                        <a:spcAft>
                          <a:spcPts val="0"/>
                        </a:spcAft>
                      </a:pPr>
                      <a:br>
                        <a:rPr lang="en-GB" sz="2400">
                          <a:effectLst/>
                        </a:rPr>
                      </a:br>
                      <a:br>
                        <a:rPr lang="en-GB" sz="2400">
                          <a:effectLst/>
                        </a:rPr>
                      </a:br>
                      <a:r>
                        <a:rPr lang="en-GB" sz="1600" b="0" u="none" strike="noStrike">
                          <a:solidFill>
                            <a:srgbClr val="000000"/>
                          </a:solidFill>
                          <a:effectLst/>
                        </a:rPr>
                        <a:t>Score: 10</a:t>
                      </a:r>
                      <a:endParaRPr lang="en-GB" sz="2400">
                        <a:effectLst/>
                      </a:endParaRPr>
                    </a:p>
                  </a:txBody>
                  <a:tcPr marL="63500" marR="63500" marT="63500" marB="63500"/>
                </a:tc>
                <a:tc>
                  <a:txBody>
                    <a:bodyPr/>
                    <a:lstStyle/>
                    <a:p>
                      <a:pPr rtl="0" fontAlgn="t">
                        <a:spcBef>
                          <a:spcPts val="1200"/>
                        </a:spcBef>
                        <a:spcAft>
                          <a:spcPts val="1200"/>
                        </a:spcAft>
                      </a:pPr>
                      <a:r>
                        <a:rPr lang="en-GB" sz="1600" b="0" u="none" strike="noStrike" dirty="0">
                          <a:solidFill>
                            <a:srgbClr val="000000"/>
                          </a:solidFill>
                          <a:effectLst/>
                        </a:rPr>
                        <a:t>The system can not meet the required specifications that the company wanted, and the technologies may be unfamiliar with the user</a:t>
                      </a:r>
                      <a:endParaRPr lang="en-GB" sz="2400" dirty="0">
                        <a:effectLst/>
                      </a:endParaRPr>
                    </a:p>
                    <a:p>
                      <a:pPr rtl="0" fontAlgn="t">
                        <a:spcBef>
                          <a:spcPts val="1200"/>
                        </a:spcBef>
                        <a:spcAft>
                          <a:spcPts val="1200"/>
                        </a:spcAft>
                      </a:pPr>
                      <a:r>
                        <a:rPr lang="en-GB" sz="1600" b="0" u="none" strike="noStrike" dirty="0">
                          <a:solidFill>
                            <a:srgbClr val="000000"/>
                          </a:solidFill>
                          <a:effectLst/>
                        </a:rPr>
                        <a:t> </a:t>
                      </a:r>
                      <a:endParaRPr lang="en-GB" sz="2400" dirty="0">
                        <a:effectLst/>
                      </a:endParaRPr>
                    </a:p>
                    <a:p>
                      <a:pPr rtl="0" fontAlgn="t">
                        <a:spcBef>
                          <a:spcPts val="1200"/>
                        </a:spcBef>
                        <a:spcAft>
                          <a:spcPts val="1200"/>
                        </a:spcAft>
                      </a:pPr>
                      <a:r>
                        <a:rPr lang="en-GB" sz="1600" b="0" u="none" strike="noStrike" dirty="0">
                          <a:solidFill>
                            <a:srgbClr val="000000"/>
                          </a:solidFill>
                          <a:effectLst/>
                        </a:rPr>
                        <a:t> </a:t>
                      </a:r>
                      <a:endParaRPr lang="en-GB" sz="2400" dirty="0">
                        <a:effectLst/>
                      </a:endParaRPr>
                    </a:p>
                    <a:p>
                      <a:pPr rtl="0" fontAlgn="t">
                        <a:spcBef>
                          <a:spcPts val="1200"/>
                        </a:spcBef>
                        <a:spcAft>
                          <a:spcPts val="0"/>
                        </a:spcAft>
                      </a:pPr>
                      <a:br>
                        <a:rPr lang="en-GB" sz="2400" dirty="0">
                          <a:effectLst/>
                        </a:rPr>
                      </a:br>
                      <a:r>
                        <a:rPr lang="en-GB" sz="1600" b="0" u="none" strike="noStrike" dirty="0">
                          <a:solidFill>
                            <a:srgbClr val="000000"/>
                          </a:solidFill>
                          <a:effectLst/>
                        </a:rPr>
                        <a:t>Score:20</a:t>
                      </a:r>
                      <a:endParaRPr lang="en-GB" sz="2400" dirty="0">
                        <a:effectLst/>
                      </a:endParaRPr>
                    </a:p>
                  </a:txBody>
                  <a:tcPr marL="63500" marR="63500" marT="63500" marB="63500"/>
                </a:tc>
                <a:tc>
                  <a:txBody>
                    <a:bodyPr/>
                    <a:lstStyle/>
                    <a:p>
                      <a:pPr rtl="0" fontAlgn="t">
                        <a:spcBef>
                          <a:spcPts val="1200"/>
                        </a:spcBef>
                        <a:spcAft>
                          <a:spcPts val="1200"/>
                        </a:spcAft>
                      </a:pPr>
                      <a:r>
                        <a:rPr lang="en-GB" sz="1600" b="0" u="none" strike="noStrike" dirty="0">
                          <a:solidFill>
                            <a:srgbClr val="000000"/>
                          </a:solidFill>
                          <a:effectLst/>
                        </a:rPr>
                        <a:t>The project team has the necessary skills and the amount of experience to create the system and implement it into the users needs.</a:t>
                      </a:r>
                      <a:endParaRPr lang="en-GB" sz="2400" dirty="0">
                        <a:effectLst/>
                      </a:endParaRPr>
                    </a:p>
                    <a:p>
                      <a:pPr rtl="0" fontAlgn="t">
                        <a:spcBef>
                          <a:spcPts val="1200"/>
                        </a:spcBef>
                        <a:spcAft>
                          <a:spcPts val="1200"/>
                        </a:spcAft>
                      </a:pPr>
                      <a:r>
                        <a:rPr lang="en-GB" sz="1600" b="0" u="none" strike="noStrike" dirty="0">
                          <a:solidFill>
                            <a:srgbClr val="000000"/>
                          </a:solidFill>
                          <a:effectLst/>
                        </a:rPr>
                        <a:t>With an experienced team the failure of the implementation is low and success will be reached easily.</a:t>
                      </a:r>
                      <a:endParaRPr lang="en-GB" sz="2400" dirty="0">
                        <a:effectLst/>
                      </a:endParaRPr>
                    </a:p>
                    <a:p>
                      <a:pPr rtl="0" fontAlgn="t">
                        <a:spcBef>
                          <a:spcPts val="1200"/>
                        </a:spcBef>
                        <a:spcAft>
                          <a:spcPts val="1200"/>
                        </a:spcAft>
                      </a:pPr>
                      <a:r>
                        <a:rPr lang="en-GB" sz="1600" b="0" u="none" strike="noStrike" dirty="0">
                          <a:solidFill>
                            <a:srgbClr val="000000"/>
                          </a:solidFill>
                          <a:effectLst/>
                        </a:rPr>
                        <a:t> Score: 80</a:t>
                      </a:r>
                      <a:endParaRPr lang="en-GB" sz="2400" dirty="0">
                        <a:effectLst/>
                      </a:endParaRPr>
                    </a:p>
                  </a:txBody>
                  <a:tcPr marL="63500" marR="63500" marT="63500" marB="63500"/>
                </a:tc>
                <a:extLst>
                  <a:ext uri="{0D108BD9-81ED-4DB2-BD59-A6C34878D82A}">
                    <a16:rowId xmlns:a16="http://schemas.microsoft.com/office/drawing/2014/main" val="974617188"/>
                  </a:ext>
                </a:extLst>
              </a:tr>
            </a:tbl>
          </a:graphicData>
        </a:graphic>
      </p:graphicFrame>
      <p:sp>
        <p:nvSpPr>
          <p:cNvPr id="9" name="Rectangle 1">
            <a:extLst>
              <a:ext uri="{FF2B5EF4-FFF2-40B4-BE49-F238E27FC236}">
                <a16:creationId xmlns:a16="http://schemas.microsoft.com/office/drawing/2014/main" id="{34B7E765-8F0A-461F-BDDE-52F33CD667C9}"/>
              </a:ext>
            </a:extLst>
          </p:cNvPr>
          <p:cNvSpPr>
            <a:spLocks noChangeArrowheads="1"/>
          </p:cNvSpPr>
          <p:nvPr/>
        </p:nvSpPr>
        <p:spPr bwMode="auto">
          <a:xfrm>
            <a:off x="-7039309" y="0"/>
            <a:ext cx="2748882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ZA"/>
          </a:p>
        </p:txBody>
      </p:sp>
    </p:spTree>
    <p:extLst>
      <p:ext uri="{BB962C8B-B14F-4D97-AF65-F5344CB8AC3E}">
        <p14:creationId xmlns:p14="http://schemas.microsoft.com/office/powerpoint/2010/main" val="38762056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E0EDD-6793-4346-B662-67BF8C4315CA}"/>
              </a:ext>
            </a:extLst>
          </p:cNvPr>
          <p:cNvSpPr>
            <a:spLocks noGrp="1"/>
          </p:cNvSpPr>
          <p:nvPr>
            <p:ph type="title"/>
          </p:nvPr>
        </p:nvSpPr>
        <p:spPr>
          <a:xfrm>
            <a:off x="2876939" y="204536"/>
            <a:ext cx="8610600" cy="1293028"/>
          </a:xfrm>
        </p:spPr>
        <p:txBody>
          <a:bodyPr/>
          <a:lstStyle/>
          <a:p>
            <a:r>
              <a:rPr lang="en-ZA" dirty="0"/>
              <a:t>7. Feasibility System Matrix</a:t>
            </a:r>
          </a:p>
        </p:txBody>
      </p:sp>
      <p:sp>
        <p:nvSpPr>
          <p:cNvPr id="5" name="Rectangle 1">
            <a:extLst>
              <a:ext uri="{FF2B5EF4-FFF2-40B4-BE49-F238E27FC236}">
                <a16:creationId xmlns:a16="http://schemas.microsoft.com/office/drawing/2014/main" id="{DD871F6A-CCD3-4239-8F29-E97BAE7F01B8}"/>
              </a:ext>
            </a:extLst>
          </p:cNvPr>
          <p:cNvSpPr>
            <a:spLocks noChangeArrowheads="1"/>
          </p:cNvSpPr>
          <p:nvPr/>
        </p:nvSpPr>
        <p:spPr bwMode="auto">
          <a:xfrm>
            <a:off x="-9653258" y="0"/>
            <a:ext cx="3336064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ZA"/>
          </a:p>
        </p:txBody>
      </p:sp>
      <p:sp>
        <p:nvSpPr>
          <p:cNvPr id="8" name="Rectangle 1">
            <a:extLst>
              <a:ext uri="{FF2B5EF4-FFF2-40B4-BE49-F238E27FC236}">
                <a16:creationId xmlns:a16="http://schemas.microsoft.com/office/drawing/2014/main" id="{579B7078-421A-4B31-A51F-52EC0EC9FD57}"/>
              </a:ext>
            </a:extLst>
          </p:cNvPr>
          <p:cNvSpPr>
            <a:spLocks noChangeArrowheads="1"/>
          </p:cNvSpPr>
          <p:nvPr/>
        </p:nvSpPr>
        <p:spPr bwMode="auto">
          <a:xfrm>
            <a:off x="-16197845" y="0"/>
            <a:ext cx="2838984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ZA"/>
          </a:p>
        </p:txBody>
      </p:sp>
      <p:graphicFrame>
        <p:nvGraphicFramePr>
          <p:cNvPr id="17" name="Table 17">
            <a:extLst>
              <a:ext uri="{FF2B5EF4-FFF2-40B4-BE49-F238E27FC236}">
                <a16:creationId xmlns:a16="http://schemas.microsoft.com/office/drawing/2014/main" id="{DFEC2F50-EAB7-4A4D-8112-821C0BEBA460}"/>
              </a:ext>
            </a:extLst>
          </p:cNvPr>
          <p:cNvGraphicFramePr>
            <a:graphicFrameLocks noGrp="1"/>
          </p:cNvGraphicFramePr>
          <p:nvPr>
            <p:ph idx="1"/>
            <p:extLst>
              <p:ext uri="{D42A27DB-BD31-4B8C-83A1-F6EECF244321}">
                <p14:modId xmlns:p14="http://schemas.microsoft.com/office/powerpoint/2010/main" val="129700651"/>
              </p:ext>
            </p:extLst>
          </p:nvPr>
        </p:nvGraphicFramePr>
        <p:xfrm>
          <a:off x="685800" y="2193925"/>
          <a:ext cx="10651173" cy="3175000"/>
        </p:xfrm>
        <a:graphic>
          <a:graphicData uri="http://schemas.openxmlformats.org/drawingml/2006/table">
            <a:tbl>
              <a:tblPr firstCol="1" bandRow="1">
                <a:tableStyleId>{5C22544A-7EE6-4342-B048-85BDC9FD1C3A}</a:tableStyleId>
              </a:tblPr>
              <a:tblGrid>
                <a:gridCol w="2164080">
                  <a:extLst>
                    <a:ext uri="{9D8B030D-6E8A-4147-A177-3AD203B41FA5}">
                      <a16:colId xmlns:a16="http://schemas.microsoft.com/office/drawing/2014/main" val="3867267671"/>
                    </a:ext>
                  </a:extLst>
                </a:gridCol>
                <a:gridCol w="607695">
                  <a:extLst>
                    <a:ext uri="{9D8B030D-6E8A-4147-A177-3AD203B41FA5}">
                      <a16:colId xmlns:a16="http://schemas.microsoft.com/office/drawing/2014/main" val="1233382771"/>
                    </a:ext>
                  </a:extLst>
                </a:gridCol>
                <a:gridCol w="2505075">
                  <a:extLst>
                    <a:ext uri="{9D8B030D-6E8A-4147-A177-3AD203B41FA5}">
                      <a16:colId xmlns:a16="http://schemas.microsoft.com/office/drawing/2014/main" val="1032447189"/>
                    </a:ext>
                  </a:extLst>
                </a:gridCol>
                <a:gridCol w="3210243">
                  <a:extLst>
                    <a:ext uri="{9D8B030D-6E8A-4147-A177-3AD203B41FA5}">
                      <a16:colId xmlns:a16="http://schemas.microsoft.com/office/drawing/2014/main" val="4024588296"/>
                    </a:ext>
                  </a:extLst>
                </a:gridCol>
                <a:gridCol w="2164080">
                  <a:extLst>
                    <a:ext uri="{9D8B030D-6E8A-4147-A177-3AD203B41FA5}">
                      <a16:colId xmlns:a16="http://schemas.microsoft.com/office/drawing/2014/main" val="483147022"/>
                    </a:ext>
                  </a:extLst>
                </a:gridCol>
              </a:tblGrid>
              <a:tr h="389255">
                <a:tc>
                  <a:txBody>
                    <a:bodyPr/>
                    <a:lstStyle/>
                    <a:p>
                      <a:r>
                        <a:rPr lang="en-ZA" sz="1600" b="0" i="0" u="none" strike="noStrike" kern="1200" dirty="0">
                          <a:solidFill>
                            <a:schemeClr val="tx1"/>
                          </a:solidFill>
                          <a:effectLst/>
                          <a:latin typeface="+mn-lt"/>
                          <a:ea typeface="+mn-ea"/>
                          <a:cs typeface="+mn-cs"/>
                        </a:rPr>
                        <a:t>Economic feasibility</a:t>
                      </a:r>
                      <a:endParaRPr lang="en-ZA" sz="1600" dirty="0">
                        <a:solidFill>
                          <a:schemeClr val="tx1"/>
                        </a:solidFill>
                      </a:endParaRPr>
                    </a:p>
                  </a:txBody>
                  <a:tcPr/>
                </a:tc>
                <a:tc>
                  <a:txBody>
                    <a:bodyPr/>
                    <a:lstStyle/>
                    <a:p>
                      <a:r>
                        <a:rPr lang="en-ZA" sz="1600" dirty="0">
                          <a:solidFill>
                            <a:schemeClr val="tx1"/>
                          </a:solidFill>
                        </a:rPr>
                        <a:t>20</a:t>
                      </a:r>
                    </a:p>
                  </a:txBody>
                  <a:tcPr/>
                </a:tc>
                <a:tc>
                  <a:txBody>
                    <a:bodyPr/>
                    <a:lstStyle/>
                    <a:p>
                      <a:r>
                        <a:rPr lang="en-ZA" sz="1600" b="0" i="0" u="none" strike="noStrike" kern="1200" dirty="0">
                          <a:solidFill>
                            <a:schemeClr val="dk1"/>
                          </a:solidFill>
                          <a:effectLst/>
                          <a:latin typeface="+mn-lt"/>
                          <a:ea typeface="+mn-ea"/>
                          <a:cs typeface="+mn-cs"/>
                        </a:rPr>
                        <a:t>N/A</a:t>
                      </a:r>
                      <a:endParaRPr lang="en-ZA" sz="1400" dirty="0">
                        <a:solidFill>
                          <a:schemeClr val="tx1"/>
                        </a:solidFill>
                      </a:endParaRPr>
                    </a:p>
                  </a:txBody>
                  <a:tcPr/>
                </a:tc>
                <a:tc>
                  <a:txBody>
                    <a:bodyPr/>
                    <a:lstStyle/>
                    <a:p>
                      <a:r>
                        <a:rPr lang="en-ZA" sz="1600" dirty="0">
                          <a:solidFill>
                            <a:schemeClr val="tx1"/>
                          </a:solidFill>
                        </a:rPr>
                        <a:t>Operating System: Linux</a:t>
                      </a:r>
                    </a:p>
                    <a:p>
                      <a:r>
                        <a:rPr lang="en-ZA" sz="1600" dirty="0">
                          <a:solidFill>
                            <a:schemeClr val="tx1"/>
                          </a:solidFill>
                        </a:rPr>
                        <a:t>Office Software: PostgreSQL</a:t>
                      </a:r>
                    </a:p>
                    <a:p>
                      <a:r>
                        <a:rPr lang="en-ZA" sz="1600" dirty="0">
                          <a:solidFill>
                            <a:schemeClr val="tx1"/>
                          </a:solidFill>
                        </a:rPr>
                        <a:t>•        Operating System: Windows 11 Home 64bit = R2,399.00</a:t>
                      </a:r>
                    </a:p>
                    <a:p>
                      <a:r>
                        <a:rPr lang="en-ZA" sz="1600" dirty="0">
                          <a:solidFill>
                            <a:schemeClr val="tx1"/>
                          </a:solidFill>
                        </a:rPr>
                        <a:t>•        Office Software: Microsoft Office 365 Personal = R799.00</a:t>
                      </a:r>
                    </a:p>
                    <a:p>
                      <a:r>
                        <a:rPr lang="en-ZA" sz="1600" dirty="0">
                          <a:solidFill>
                            <a:schemeClr val="tx1"/>
                          </a:solidFill>
                        </a:rPr>
                        <a:t>Total Software cost = R3 198.00</a:t>
                      </a:r>
                    </a:p>
                    <a:p>
                      <a:endParaRPr lang="en-ZA" sz="1600" dirty="0">
                        <a:solidFill>
                          <a:schemeClr val="tx1"/>
                        </a:solidFill>
                      </a:endParaRPr>
                    </a:p>
                  </a:txBody>
                  <a:tcPr/>
                </a:tc>
                <a:tc>
                  <a:txBody>
                    <a:bodyPr/>
                    <a:lstStyle/>
                    <a:p>
                      <a:pPr rtl="0" fontAlgn="t">
                        <a:spcBef>
                          <a:spcPts val="1200"/>
                        </a:spcBef>
                        <a:spcAft>
                          <a:spcPts val="1200"/>
                        </a:spcAft>
                      </a:pPr>
                      <a:r>
                        <a:rPr lang="en-GB" sz="1600" b="0" i="0" u="none" strike="noStrike" dirty="0">
                          <a:solidFill>
                            <a:srgbClr val="000000"/>
                          </a:solidFill>
                          <a:effectLst/>
                          <a:latin typeface="+mn-lt"/>
                        </a:rPr>
                        <a:t>Operating System: Windows 11 Home</a:t>
                      </a:r>
                      <a:endParaRPr lang="en-GB" sz="2400" dirty="0">
                        <a:effectLst/>
                        <a:latin typeface="+mn-lt"/>
                      </a:endParaRPr>
                    </a:p>
                    <a:p>
                      <a:pPr rtl="0" fontAlgn="t">
                        <a:spcBef>
                          <a:spcPts val="1200"/>
                        </a:spcBef>
                        <a:spcAft>
                          <a:spcPts val="1200"/>
                        </a:spcAft>
                      </a:pPr>
                      <a:r>
                        <a:rPr lang="en-GB" sz="1600" b="0" i="0" u="none" strike="noStrike" dirty="0">
                          <a:solidFill>
                            <a:srgbClr val="000000"/>
                          </a:solidFill>
                          <a:effectLst/>
                          <a:latin typeface="+mn-lt"/>
                        </a:rPr>
                        <a:t>Office Software: Microsoft Office 365 Personal</a:t>
                      </a:r>
                    </a:p>
                    <a:p>
                      <a:pPr rtl="0" fontAlgn="t">
                        <a:spcBef>
                          <a:spcPts val="1200"/>
                        </a:spcBef>
                        <a:spcAft>
                          <a:spcPts val="1200"/>
                        </a:spcAft>
                      </a:pPr>
                      <a:r>
                        <a:rPr lang="en-GB" sz="1600" b="0" i="0" u="none" strike="noStrike" dirty="0">
                          <a:solidFill>
                            <a:schemeClr val="dk1"/>
                          </a:solidFill>
                          <a:effectLst/>
                          <a:latin typeface="+mn-lt"/>
                        </a:rPr>
                        <a:t>The cost to get the system up and running as well as maintenance will be as follow:</a:t>
                      </a:r>
                    </a:p>
                  </a:txBody>
                  <a:tcPr marL="63500" marR="63500" marT="63500" marB="63500"/>
                </a:tc>
                <a:extLst>
                  <a:ext uri="{0D108BD9-81ED-4DB2-BD59-A6C34878D82A}">
                    <a16:rowId xmlns:a16="http://schemas.microsoft.com/office/drawing/2014/main" val="4022383925"/>
                  </a:ext>
                </a:extLst>
              </a:tr>
            </a:tbl>
          </a:graphicData>
        </a:graphic>
      </p:graphicFrame>
    </p:spTree>
    <p:extLst>
      <p:ext uri="{BB962C8B-B14F-4D97-AF65-F5344CB8AC3E}">
        <p14:creationId xmlns:p14="http://schemas.microsoft.com/office/powerpoint/2010/main" val="4894573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E0EDD-6793-4346-B662-67BF8C4315CA}"/>
              </a:ext>
            </a:extLst>
          </p:cNvPr>
          <p:cNvSpPr>
            <a:spLocks noGrp="1"/>
          </p:cNvSpPr>
          <p:nvPr>
            <p:ph type="title"/>
          </p:nvPr>
        </p:nvSpPr>
        <p:spPr>
          <a:xfrm>
            <a:off x="2876939" y="204536"/>
            <a:ext cx="8610600" cy="1293028"/>
          </a:xfrm>
        </p:spPr>
        <p:txBody>
          <a:bodyPr/>
          <a:lstStyle/>
          <a:p>
            <a:r>
              <a:rPr lang="en-ZA" dirty="0"/>
              <a:t>7. Feasibility System Matrix</a:t>
            </a:r>
          </a:p>
        </p:txBody>
      </p:sp>
      <p:sp>
        <p:nvSpPr>
          <p:cNvPr id="5" name="Rectangle 1">
            <a:extLst>
              <a:ext uri="{FF2B5EF4-FFF2-40B4-BE49-F238E27FC236}">
                <a16:creationId xmlns:a16="http://schemas.microsoft.com/office/drawing/2014/main" id="{DD871F6A-CCD3-4239-8F29-E97BAE7F01B8}"/>
              </a:ext>
            </a:extLst>
          </p:cNvPr>
          <p:cNvSpPr>
            <a:spLocks noChangeArrowheads="1"/>
          </p:cNvSpPr>
          <p:nvPr/>
        </p:nvSpPr>
        <p:spPr bwMode="auto">
          <a:xfrm>
            <a:off x="-9653258" y="0"/>
            <a:ext cx="3336064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ZA"/>
          </a:p>
        </p:txBody>
      </p:sp>
      <p:sp>
        <p:nvSpPr>
          <p:cNvPr id="8" name="Rectangle 1">
            <a:extLst>
              <a:ext uri="{FF2B5EF4-FFF2-40B4-BE49-F238E27FC236}">
                <a16:creationId xmlns:a16="http://schemas.microsoft.com/office/drawing/2014/main" id="{579B7078-421A-4B31-A51F-52EC0EC9FD57}"/>
              </a:ext>
            </a:extLst>
          </p:cNvPr>
          <p:cNvSpPr>
            <a:spLocks noChangeArrowheads="1"/>
          </p:cNvSpPr>
          <p:nvPr/>
        </p:nvSpPr>
        <p:spPr bwMode="auto">
          <a:xfrm>
            <a:off x="-16197845" y="0"/>
            <a:ext cx="2838984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ZA"/>
          </a:p>
        </p:txBody>
      </p:sp>
      <p:graphicFrame>
        <p:nvGraphicFramePr>
          <p:cNvPr id="17" name="Table 17">
            <a:extLst>
              <a:ext uri="{FF2B5EF4-FFF2-40B4-BE49-F238E27FC236}">
                <a16:creationId xmlns:a16="http://schemas.microsoft.com/office/drawing/2014/main" id="{DFEC2F50-EAB7-4A4D-8112-821C0BEBA460}"/>
              </a:ext>
            </a:extLst>
          </p:cNvPr>
          <p:cNvGraphicFramePr>
            <a:graphicFrameLocks noGrp="1"/>
          </p:cNvGraphicFramePr>
          <p:nvPr>
            <p:ph idx="1"/>
            <p:extLst>
              <p:ext uri="{D42A27DB-BD31-4B8C-83A1-F6EECF244321}">
                <p14:modId xmlns:p14="http://schemas.microsoft.com/office/powerpoint/2010/main" val="1411723779"/>
              </p:ext>
            </p:extLst>
          </p:nvPr>
        </p:nvGraphicFramePr>
        <p:xfrm>
          <a:off x="685800" y="2193925"/>
          <a:ext cx="10651173" cy="4516120"/>
        </p:xfrm>
        <a:graphic>
          <a:graphicData uri="http://schemas.openxmlformats.org/drawingml/2006/table">
            <a:tbl>
              <a:tblPr firstCol="1" bandRow="1">
                <a:tableStyleId>{5C22544A-7EE6-4342-B048-85BDC9FD1C3A}</a:tableStyleId>
              </a:tblPr>
              <a:tblGrid>
                <a:gridCol w="2164080">
                  <a:extLst>
                    <a:ext uri="{9D8B030D-6E8A-4147-A177-3AD203B41FA5}">
                      <a16:colId xmlns:a16="http://schemas.microsoft.com/office/drawing/2014/main" val="3867267671"/>
                    </a:ext>
                  </a:extLst>
                </a:gridCol>
                <a:gridCol w="607695">
                  <a:extLst>
                    <a:ext uri="{9D8B030D-6E8A-4147-A177-3AD203B41FA5}">
                      <a16:colId xmlns:a16="http://schemas.microsoft.com/office/drawing/2014/main" val="1233382771"/>
                    </a:ext>
                  </a:extLst>
                </a:gridCol>
                <a:gridCol w="1952625">
                  <a:extLst>
                    <a:ext uri="{9D8B030D-6E8A-4147-A177-3AD203B41FA5}">
                      <a16:colId xmlns:a16="http://schemas.microsoft.com/office/drawing/2014/main" val="1032447189"/>
                    </a:ext>
                  </a:extLst>
                </a:gridCol>
                <a:gridCol w="1790700">
                  <a:extLst>
                    <a:ext uri="{9D8B030D-6E8A-4147-A177-3AD203B41FA5}">
                      <a16:colId xmlns:a16="http://schemas.microsoft.com/office/drawing/2014/main" val="4024588296"/>
                    </a:ext>
                  </a:extLst>
                </a:gridCol>
                <a:gridCol w="4136073">
                  <a:extLst>
                    <a:ext uri="{9D8B030D-6E8A-4147-A177-3AD203B41FA5}">
                      <a16:colId xmlns:a16="http://schemas.microsoft.com/office/drawing/2014/main" val="483147022"/>
                    </a:ext>
                  </a:extLst>
                </a:gridCol>
              </a:tblGrid>
              <a:tr h="389255">
                <a:tc>
                  <a:txBody>
                    <a:bodyPr/>
                    <a:lstStyle/>
                    <a:p>
                      <a:r>
                        <a:rPr lang="en-ZA" sz="1600" b="0" i="0" u="none" strike="noStrike" kern="1200" dirty="0">
                          <a:solidFill>
                            <a:schemeClr val="tx1"/>
                          </a:solidFill>
                          <a:effectLst/>
                          <a:latin typeface="+mn-lt"/>
                          <a:ea typeface="+mn-ea"/>
                          <a:cs typeface="+mn-cs"/>
                        </a:rPr>
                        <a:t>Economic feasibility</a:t>
                      </a:r>
                      <a:endParaRPr lang="en-ZA" sz="1600" dirty="0">
                        <a:solidFill>
                          <a:schemeClr val="tx1"/>
                        </a:solidFill>
                      </a:endParaRPr>
                    </a:p>
                  </a:txBody>
                  <a:tcPr/>
                </a:tc>
                <a:tc>
                  <a:txBody>
                    <a:bodyPr/>
                    <a:lstStyle/>
                    <a:p>
                      <a:endParaRPr lang="en-ZA" sz="1600" dirty="0">
                        <a:solidFill>
                          <a:schemeClr val="tx1"/>
                        </a:solidFill>
                      </a:endParaRPr>
                    </a:p>
                  </a:txBody>
                  <a:tcPr/>
                </a:tc>
                <a:tc>
                  <a:txBody>
                    <a:bodyPr/>
                    <a:lstStyle/>
                    <a:p>
                      <a:endParaRPr lang="en-ZA" sz="1400" dirty="0">
                        <a:solidFill>
                          <a:schemeClr val="tx1"/>
                        </a:solidFill>
                      </a:endParaRPr>
                    </a:p>
                    <a:p>
                      <a:endParaRPr lang="en-ZA" sz="1400" dirty="0">
                        <a:solidFill>
                          <a:schemeClr val="tx1"/>
                        </a:solidFill>
                      </a:endParaRPr>
                    </a:p>
                    <a:p>
                      <a:endParaRPr lang="en-ZA" sz="1400" dirty="0">
                        <a:solidFill>
                          <a:schemeClr val="tx1"/>
                        </a:solidFill>
                      </a:endParaRPr>
                    </a:p>
                    <a:p>
                      <a:endParaRPr lang="en-ZA" sz="1400" dirty="0">
                        <a:solidFill>
                          <a:schemeClr val="tx1"/>
                        </a:solidFill>
                      </a:endParaRPr>
                    </a:p>
                    <a:p>
                      <a:endParaRPr lang="en-ZA" sz="1400" dirty="0">
                        <a:solidFill>
                          <a:schemeClr val="tx1"/>
                        </a:solidFill>
                      </a:endParaRPr>
                    </a:p>
                    <a:p>
                      <a:endParaRPr lang="en-ZA" sz="1400" dirty="0">
                        <a:solidFill>
                          <a:schemeClr val="tx1"/>
                        </a:solidFill>
                      </a:endParaRPr>
                    </a:p>
                    <a:p>
                      <a:endParaRPr lang="en-ZA" sz="1400" dirty="0">
                        <a:solidFill>
                          <a:schemeClr val="tx1"/>
                        </a:solidFill>
                      </a:endParaRPr>
                    </a:p>
                    <a:p>
                      <a:endParaRPr lang="en-ZA" sz="1400" dirty="0">
                        <a:solidFill>
                          <a:schemeClr val="tx1"/>
                        </a:solidFill>
                      </a:endParaRPr>
                    </a:p>
                    <a:p>
                      <a:endParaRPr lang="en-ZA" sz="1400" dirty="0">
                        <a:solidFill>
                          <a:schemeClr val="tx1"/>
                        </a:solidFill>
                      </a:endParaRPr>
                    </a:p>
                    <a:p>
                      <a:endParaRPr lang="en-ZA" sz="1400" dirty="0">
                        <a:solidFill>
                          <a:schemeClr val="tx1"/>
                        </a:solidFill>
                      </a:endParaRPr>
                    </a:p>
                    <a:p>
                      <a:endParaRPr lang="en-ZA" sz="1400" dirty="0">
                        <a:solidFill>
                          <a:schemeClr val="tx1"/>
                        </a:solidFill>
                      </a:endParaRPr>
                    </a:p>
                    <a:p>
                      <a:endParaRPr lang="en-ZA" sz="1400" dirty="0">
                        <a:solidFill>
                          <a:schemeClr val="tx1"/>
                        </a:solidFill>
                      </a:endParaRPr>
                    </a:p>
                    <a:p>
                      <a:endParaRPr lang="en-ZA" sz="1400" dirty="0">
                        <a:solidFill>
                          <a:schemeClr val="tx1"/>
                        </a:solidFill>
                      </a:endParaRPr>
                    </a:p>
                    <a:p>
                      <a:endParaRPr lang="en-ZA" sz="1400" dirty="0">
                        <a:solidFill>
                          <a:schemeClr val="tx1"/>
                        </a:solidFill>
                      </a:endParaRPr>
                    </a:p>
                    <a:p>
                      <a:endParaRPr lang="en-ZA" sz="1400" dirty="0">
                        <a:solidFill>
                          <a:schemeClr val="tx1"/>
                        </a:solidFill>
                      </a:endParaRPr>
                    </a:p>
                    <a:p>
                      <a:endParaRPr lang="en-ZA" sz="1400" dirty="0">
                        <a:solidFill>
                          <a:schemeClr val="tx1"/>
                        </a:solidFill>
                      </a:endParaRPr>
                    </a:p>
                    <a:p>
                      <a:endParaRPr lang="en-ZA" sz="14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ZA" sz="14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ZA" sz="1400" dirty="0">
                          <a:solidFill>
                            <a:schemeClr val="tx1"/>
                          </a:solidFill>
                        </a:rPr>
                        <a:t>Score: 100%</a:t>
                      </a:r>
                    </a:p>
                    <a:p>
                      <a:endParaRPr lang="en-ZA" sz="1400" dirty="0">
                        <a:solidFill>
                          <a:schemeClr val="tx1"/>
                        </a:solidFill>
                      </a:endParaRPr>
                    </a:p>
                  </a:txBody>
                  <a:tcPr/>
                </a:tc>
                <a:tc>
                  <a:txBody>
                    <a:bodyPr/>
                    <a:lstStyle/>
                    <a:p>
                      <a:endParaRPr lang="en-ZA" sz="1600" dirty="0">
                        <a:solidFill>
                          <a:schemeClr val="tx1"/>
                        </a:solidFill>
                      </a:endParaRPr>
                    </a:p>
                    <a:p>
                      <a:endParaRPr lang="en-ZA" sz="1600" dirty="0">
                        <a:solidFill>
                          <a:schemeClr val="tx1"/>
                        </a:solidFill>
                      </a:endParaRPr>
                    </a:p>
                    <a:p>
                      <a:endParaRPr lang="en-ZA" sz="1600" dirty="0">
                        <a:solidFill>
                          <a:schemeClr val="tx1"/>
                        </a:solidFill>
                      </a:endParaRPr>
                    </a:p>
                    <a:p>
                      <a:endParaRPr lang="en-ZA" sz="1600" dirty="0">
                        <a:solidFill>
                          <a:schemeClr val="tx1"/>
                        </a:solidFill>
                      </a:endParaRPr>
                    </a:p>
                    <a:p>
                      <a:endParaRPr lang="en-ZA" sz="1600" dirty="0">
                        <a:solidFill>
                          <a:schemeClr val="tx1"/>
                        </a:solidFill>
                      </a:endParaRPr>
                    </a:p>
                    <a:p>
                      <a:endParaRPr lang="en-ZA" sz="1600" dirty="0">
                        <a:solidFill>
                          <a:schemeClr val="tx1"/>
                        </a:solidFill>
                      </a:endParaRPr>
                    </a:p>
                    <a:p>
                      <a:endParaRPr lang="en-ZA" sz="1600" dirty="0">
                        <a:solidFill>
                          <a:schemeClr val="tx1"/>
                        </a:solidFill>
                      </a:endParaRPr>
                    </a:p>
                    <a:p>
                      <a:endParaRPr lang="en-ZA" sz="1600" dirty="0">
                        <a:solidFill>
                          <a:schemeClr val="tx1"/>
                        </a:solidFill>
                      </a:endParaRPr>
                    </a:p>
                    <a:p>
                      <a:endParaRPr lang="en-ZA" sz="1600" dirty="0">
                        <a:solidFill>
                          <a:schemeClr val="tx1"/>
                        </a:solidFill>
                      </a:endParaRPr>
                    </a:p>
                    <a:p>
                      <a:endParaRPr lang="en-ZA" sz="1600" dirty="0">
                        <a:solidFill>
                          <a:schemeClr val="tx1"/>
                        </a:solidFill>
                      </a:endParaRPr>
                    </a:p>
                    <a:p>
                      <a:endParaRPr lang="en-ZA" sz="1600" dirty="0">
                        <a:solidFill>
                          <a:schemeClr val="tx1"/>
                        </a:solidFill>
                      </a:endParaRPr>
                    </a:p>
                    <a:p>
                      <a:endParaRPr lang="en-ZA" sz="1600" dirty="0">
                        <a:solidFill>
                          <a:schemeClr val="tx1"/>
                        </a:solidFill>
                      </a:endParaRPr>
                    </a:p>
                    <a:p>
                      <a:endParaRPr lang="en-ZA" sz="1600" dirty="0">
                        <a:solidFill>
                          <a:schemeClr val="tx1"/>
                        </a:solidFill>
                      </a:endParaRPr>
                    </a:p>
                    <a:p>
                      <a:endParaRPr lang="en-ZA" sz="1600" dirty="0">
                        <a:solidFill>
                          <a:schemeClr val="tx1"/>
                        </a:solidFill>
                      </a:endParaRPr>
                    </a:p>
                    <a:p>
                      <a:endParaRPr lang="en-ZA" sz="1600" dirty="0">
                        <a:solidFill>
                          <a:schemeClr val="tx1"/>
                        </a:solidFill>
                      </a:endParaRPr>
                    </a:p>
                    <a:p>
                      <a:r>
                        <a:rPr lang="en-ZA" sz="1600" dirty="0">
                          <a:solidFill>
                            <a:schemeClr val="tx1"/>
                          </a:solidFill>
                        </a:rPr>
                        <a:t>Score: 90%</a:t>
                      </a:r>
                    </a:p>
                  </a:txBody>
                  <a:tcPr/>
                </a:tc>
                <a:tc>
                  <a:txBody>
                    <a:bodyPr/>
                    <a:lstStyle/>
                    <a:p>
                      <a:pPr rtl="0"/>
                      <a:r>
                        <a:rPr lang="en-GB" sz="1600" b="0" i="0" u="none" strike="noStrike" kern="1200" dirty="0">
                          <a:solidFill>
                            <a:schemeClr val="dk1"/>
                          </a:solidFill>
                          <a:effectLst/>
                          <a:latin typeface="+mn-lt"/>
                          <a:ea typeface="+mn-ea"/>
                          <a:cs typeface="+mn-cs"/>
                        </a:rPr>
                        <a:t>•        Internal cost = 20% x 2 people working 8 hours a day for 4 months @R200/h </a:t>
                      </a:r>
                      <a:endParaRPr lang="en-GB" sz="1600" b="0" dirty="0">
                        <a:effectLst/>
                      </a:endParaRPr>
                    </a:p>
                    <a:p>
                      <a:pPr rtl="0"/>
                      <a:r>
                        <a:rPr lang="en-GB" sz="1600" b="0" i="0" u="none" strike="noStrike" kern="1200" dirty="0">
                          <a:solidFill>
                            <a:schemeClr val="dk1"/>
                          </a:solidFill>
                          <a:effectLst/>
                          <a:latin typeface="+mn-lt"/>
                          <a:ea typeface="+mn-ea"/>
                          <a:cs typeface="+mn-cs"/>
                        </a:rPr>
                        <a:t>= R57 600.00</a:t>
                      </a:r>
                      <a:endParaRPr lang="en-GB" sz="1600" b="0" dirty="0">
                        <a:effectLst/>
                      </a:endParaRPr>
                    </a:p>
                    <a:p>
                      <a:pPr rtl="0"/>
                      <a:r>
                        <a:rPr lang="en-GB" sz="1600" b="0" i="0" u="none" strike="noStrike" kern="1200" dirty="0">
                          <a:solidFill>
                            <a:schemeClr val="dk1"/>
                          </a:solidFill>
                          <a:effectLst/>
                          <a:latin typeface="+mn-lt"/>
                          <a:ea typeface="+mn-ea"/>
                          <a:cs typeface="+mn-cs"/>
                        </a:rPr>
                        <a:t>•        Consultant Cost = 6 People working 4 hours a day for 4 months @R300/h  </a:t>
                      </a:r>
                      <a:endParaRPr lang="en-GB" sz="1600" b="0" dirty="0">
                        <a:effectLst/>
                      </a:endParaRPr>
                    </a:p>
                    <a:p>
                      <a:pPr rtl="0"/>
                      <a:r>
                        <a:rPr lang="en-GB" sz="1600" b="0" i="0" u="none" strike="noStrike" kern="1200" dirty="0">
                          <a:solidFill>
                            <a:schemeClr val="dk1"/>
                          </a:solidFill>
                          <a:effectLst/>
                          <a:latin typeface="+mn-lt"/>
                          <a:ea typeface="+mn-ea"/>
                          <a:cs typeface="+mn-cs"/>
                        </a:rPr>
                        <a:t>= R648 000.00</a:t>
                      </a:r>
                      <a:endParaRPr lang="en-GB" sz="1600" b="0" dirty="0">
                        <a:effectLst/>
                      </a:endParaRPr>
                    </a:p>
                    <a:p>
                      <a:pPr rtl="0"/>
                      <a:r>
                        <a:rPr lang="en-GB" sz="1600" b="1" i="0" u="none" strike="noStrike" kern="1200" dirty="0">
                          <a:solidFill>
                            <a:schemeClr val="dk1"/>
                          </a:solidFill>
                          <a:effectLst/>
                          <a:latin typeface="+mn-lt"/>
                          <a:ea typeface="+mn-ea"/>
                          <a:cs typeface="+mn-cs"/>
                        </a:rPr>
                        <a:t>Total Labour cost</a:t>
                      </a:r>
                      <a:r>
                        <a:rPr lang="en-GB" sz="1600" b="0" i="0" u="none" strike="noStrike" kern="1200" dirty="0">
                          <a:solidFill>
                            <a:schemeClr val="dk1"/>
                          </a:solidFill>
                          <a:effectLst/>
                          <a:latin typeface="+mn-lt"/>
                          <a:ea typeface="+mn-ea"/>
                          <a:cs typeface="+mn-cs"/>
                        </a:rPr>
                        <a:t> </a:t>
                      </a:r>
                      <a:r>
                        <a:rPr lang="en-GB" sz="1600" b="1" i="0" u="none" strike="noStrike" kern="1200" dirty="0">
                          <a:solidFill>
                            <a:schemeClr val="dk1"/>
                          </a:solidFill>
                          <a:effectLst/>
                          <a:latin typeface="+mn-lt"/>
                          <a:ea typeface="+mn-ea"/>
                          <a:cs typeface="+mn-cs"/>
                        </a:rPr>
                        <a:t>=</a:t>
                      </a:r>
                      <a:r>
                        <a:rPr lang="en-GB" sz="1600" b="0" i="0" u="none" strike="noStrike" kern="1200" dirty="0">
                          <a:solidFill>
                            <a:schemeClr val="dk1"/>
                          </a:solidFill>
                          <a:effectLst/>
                          <a:latin typeface="+mn-lt"/>
                          <a:ea typeface="+mn-ea"/>
                          <a:cs typeface="+mn-cs"/>
                        </a:rPr>
                        <a:t> R57 600 + R648 000 </a:t>
                      </a:r>
                      <a:endParaRPr lang="en-GB" sz="1600" b="0" dirty="0">
                        <a:effectLst/>
                      </a:endParaRPr>
                    </a:p>
                    <a:p>
                      <a:pPr rtl="0"/>
                      <a:r>
                        <a:rPr lang="en-GB" sz="1600" b="0" i="0" u="none" strike="noStrike" kern="1200" dirty="0">
                          <a:solidFill>
                            <a:schemeClr val="dk1"/>
                          </a:solidFill>
                          <a:effectLst/>
                          <a:latin typeface="+mn-lt"/>
                          <a:ea typeface="+mn-ea"/>
                          <a:cs typeface="+mn-cs"/>
                        </a:rPr>
                        <a:t>= R705 600</a:t>
                      </a:r>
                      <a:endParaRPr lang="en-GB" sz="1600" b="0" dirty="0">
                        <a:effectLst/>
                      </a:endParaRPr>
                    </a:p>
                    <a:p>
                      <a:pPr rtl="0"/>
                      <a:r>
                        <a:rPr lang="en-GB" sz="1600" b="1" i="0" u="none" strike="noStrike" kern="1200" dirty="0">
                          <a:solidFill>
                            <a:schemeClr val="dk1"/>
                          </a:solidFill>
                          <a:effectLst/>
                          <a:latin typeface="+mn-lt"/>
                          <a:ea typeface="+mn-ea"/>
                          <a:cs typeface="+mn-cs"/>
                        </a:rPr>
                        <a:t>Total Costs = </a:t>
                      </a:r>
                      <a:r>
                        <a:rPr lang="en-GB" sz="1600" b="0" i="0" u="none" strike="noStrike" kern="1200" dirty="0">
                          <a:solidFill>
                            <a:schemeClr val="dk1"/>
                          </a:solidFill>
                          <a:effectLst/>
                          <a:latin typeface="+mn-lt"/>
                          <a:ea typeface="+mn-ea"/>
                          <a:cs typeface="+mn-cs"/>
                        </a:rPr>
                        <a:t>Labour + Hardware + Software</a:t>
                      </a:r>
                      <a:endParaRPr lang="en-GB" sz="1600" b="0" dirty="0">
                        <a:effectLst/>
                      </a:endParaRPr>
                    </a:p>
                    <a:p>
                      <a:pPr rtl="0"/>
                      <a:r>
                        <a:rPr lang="en-GB" sz="1600" b="1" i="0" u="none" strike="noStrike" kern="1200" dirty="0">
                          <a:solidFill>
                            <a:schemeClr val="dk1"/>
                          </a:solidFill>
                          <a:effectLst/>
                          <a:latin typeface="+mn-lt"/>
                          <a:ea typeface="+mn-ea"/>
                          <a:cs typeface="+mn-cs"/>
                        </a:rPr>
                        <a:t>= </a:t>
                      </a:r>
                      <a:r>
                        <a:rPr lang="en-GB" sz="1600" b="0" i="0" u="none" strike="noStrike" kern="1200" dirty="0">
                          <a:solidFill>
                            <a:schemeClr val="dk1"/>
                          </a:solidFill>
                          <a:effectLst/>
                          <a:latin typeface="+mn-lt"/>
                          <a:ea typeface="+mn-ea"/>
                          <a:cs typeface="+mn-cs"/>
                        </a:rPr>
                        <a:t>R705 600 + R9 900 + R3 198 </a:t>
                      </a:r>
                      <a:endParaRPr lang="en-GB" sz="1600" b="0" dirty="0">
                        <a:effectLst/>
                      </a:endParaRPr>
                    </a:p>
                    <a:p>
                      <a:pPr rtl="0"/>
                      <a:r>
                        <a:rPr lang="en-GB" sz="1600" b="0" i="0" u="none" strike="noStrike" kern="1200" dirty="0">
                          <a:solidFill>
                            <a:schemeClr val="dk1"/>
                          </a:solidFill>
                          <a:effectLst/>
                          <a:latin typeface="+mn-lt"/>
                          <a:ea typeface="+mn-ea"/>
                          <a:cs typeface="+mn-cs"/>
                        </a:rPr>
                        <a:t>= R718 698.00</a:t>
                      </a:r>
                    </a:p>
                    <a:p>
                      <a:pPr rtl="0"/>
                      <a:endParaRPr lang="en-GB" sz="1600" b="0" dirty="0">
                        <a:effectLst/>
                      </a:endParaRPr>
                    </a:p>
                    <a:p>
                      <a:pPr rtl="0"/>
                      <a:r>
                        <a:rPr lang="en-GB" sz="1600" b="0" i="0" u="none" strike="noStrike" kern="1200" dirty="0">
                          <a:solidFill>
                            <a:schemeClr val="dk1"/>
                          </a:solidFill>
                          <a:effectLst/>
                          <a:latin typeface="+mn-lt"/>
                          <a:ea typeface="+mn-ea"/>
                          <a:cs typeface="+mn-cs"/>
                        </a:rPr>
                        <a:t>Score: 60%</a:t>
                      </a:r>
                      <a:endParaRPr lang="en-GB" sz="1600" b="0" dirty="0">
                        <a:effectLst/>
                      </a:endParaRPr>
                    </a:p>
                    <a:p>
                      <a:br>
                        <a:rPr lang="en-GB" sz="1600" dirty="0"/>
                      </a:br>
                      <a:endParaRPr lang="en-GB" sz="1600" b="0" i="0" u="none" strike="noStrike" dirty="0">
                        <a:solidFill>
                          <a:schemeClr val="dk1"/>
                        </a:solidFill>
                        <a:effectLst/>
                        <a:latin typeface="+mn-lt"/>
                      </a:endParaRPr>
                    </a:p>
                  </a:txBody>
                  <a:tcPr marL="63500" marR="63500" marT="63500" marB="63500"/>
                </a:tc>
                <a:extLst>
                  <a:ext uri="{0D108BD9-81ED-4DB2-BD59-A6C34878D82A}">
                    <a16:rowId xmlns:a16="http://schemas.microsoft.com/office/drawing/2014/main" val="4022383925"/>
                  </a:ext>
                </a:extLst>
              </a:tr>
            </a:tbl>
          </a:graphicData>
        </a:graphic>
      </p:graphicFrame>
    </p:spTree>
    <p:extLst>
      <p:ext uri="{BB962C8B-B14F-4D97-AF65-F5344CB8AC3E}">
        <p14:creationId xmlns:p14="http://schemas.microsoft.com/office/powerpoint/2010/main" val="5266722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E0EDD-6793-4346-B662-67BF8C4315CA}"/>
              </a:ext>
            </a:extLst>
          </p:cNvPr>
          <p:cNvSpPr>
            <a:spLocks noGrp="1"/>
          </p:cNvSpPr>
          <p:nvPr>
            <p:ph type="title"/>
          </p:nvPr>
        </p:nvSpPr>
        <p:spPr>
          <a:xfrm>
            <a:off x="2876939" y="204536"/>
            <a:ext cx="8610600" cy="1293028"/>
          </a:xfrm>
        </p:spPr>
        <p:txBody>
          <a:bodyPr/>
          <a:lstStyle/>
          <a:p>
            <a:r>
              <a:rPr lang="en-ZA" dirty="0"/>
              <a:t>7. Feasibility System Matrix</a:t>
            </a:r>
          </a:p>
        </p:txBody>
      </p:sp>
      <p:sp>
        <p:nvSpPr>
          <p:cNvPr id="5" name="Rectangle 1">
            <a:extLst>
              <a:ext uri="{FF2B5EF4-FFF2-40B4-BE49-F238E27FC236}">
                <a16:creationId xmlns:a16="http://schemas.microsoft.com/office/drawing/2014/main" id="{DD871F6A-CCD3-4239-8F29-E97BAE7F01B8}"/>
              </a:ext>
            </a:extLst>
          </p:cNvPr>
          <p:cNvSpPr>
            <a:spLocks noChangeArrowheads="1"/>
          </p:cNvSpPr>
          <p:nvPr/>
        </p:nvSpPr>
        <p:spPr bwMode="auto">
          <a:xfrm>
            <a:off x="-9653258" y="0"/>
            <a:ext cx="3336064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ZA"/>
          </a:p>
        </p:txBody>
      </p:sp>
      <p:sp>
        <p:nvSpPr>
          <p:cNvPr id="8" name="Rectangle 1">
            <a:extLst>
              <a:ext uri="{FF2B5EF4-FFF2-40B4-BE49-F238E27FC236}">
                <a16:creationId xmlns:a16="http://schemas.microsoft.com/office/drawing/2014/main" id="{579B7078-421A-4B31-A51F-52EC0EC9FD57}"/>
              </a:ext>
            </a:extLst>
          </p:cNvPr>
          <p:cNvSpPr>
            <a:spLocks noChangeArrowheads="1"/>
          </p:cNvSpPr>
          <p:nvPr/>
        </p:nvSpPr>
        <p:spPr bwMode="auto">
          <a:xfrm>
            <a:off x="-16197845" y="0"/>
            <a:ext cx="2838984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ZA"/>
          </a:p>
        </p:txBody>
      </p:sp>
      <p:sp>
        <p:nvSpPr>
          <p:cNvPr id="7" name="Rectangle 1">
            <a:extLst>
              <a:ext uri="{FF2B5EF4-FFF2-40B4-BE49-F238E27FC236}">
                <a16:creationId xmlns:a16="http://schemas.microsoft.com/office/drawing/2014/main" id="{C6FCF92C-6F0B-440D-A5D2-450CE43C04A1}"/>
              </a:ext>
            </a:extLst>
          </p:cNvPr>
          <p:cNvSpPr>
            <a:spLocks noChangeArrowheads="1"/>
          </p:cNvSpPr>
          <p:nvPr/>
        </p:nvSpPr>
        <p:spPr bwMode="auto">
          <a:xfrm>
            <a:off x="-11258129" y="0"/>
            <a:ext cx="2345012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ZA"/>
          </a:p>
        </p:txBody>
      </p:sp>
      <p:sp>
        <p:nvSpPr>
          <p:cNvPr id="12" name="Rectangle 2">
            <a:extLst>
              <a:ext uri="{FF2B5EF4-FFF2-40B4-BE49-F238E27FC236}">
                <a16:creationId xmlns:a16="http://schemas.microsoft.com/office/drawing/2014/main" id="{42267E8A-F028-4080-A196-77EA29A9080E}"/>
              </a:ext>
            </a:extLst>
          </p:cNvPr>
          <p:cNvSpPr>
            <a:spLocks noChangeArrowheads="1"/>
          </p:cNvSpPr>
          <p:nvPr/>
        </p:nvSpPr>
        <p:spPr bwMode="auto">
          <a:xfrm>
            <a:off x="-7913334" y="0"/>
            <a:ext cx="2837634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ZA"/>
          </a:p>
        </p:txBody>
      </p:sp>
      <p:sp>
        <p:nvSpPr>
          <p:cNvPr id="18" name="Rectangle 3">
            <a:extLst>
              <a:ext uri="{FF2B5EF4-FFF2-40B4-BE49-F238E27FC236}">
                <a16:creationId xmlns:a16="http://schemas.microsoft.com/office/drawing/2014/main" id="{716231A6-3585-42B2-B2B5-09D55637A4FD}"/>
              </a:ext>
            </a:extLst>
          </p:cNvPr>
          <p:cNvSpPr>
            <a:spLocks noChangeArrowheads="1"/>
          </p:cNvSpPr>
          <p:nvPr/>
        </p:nvSpPr>
        <p:spPr bwMode="auto">
          <a:xfrm>
            <a:off x="-8796739" y="0"/>
            <a:ext cx="3038887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ZA"/>
          </a:p>
        </p:txBody>
      </p:sp>
      <p:graphicFrame>
        <p:nvGraphicFramePr>
          <p:cNvPr id="21" name="Content Placeholder 20">
            <a:extLst>
              <a:ext uri="{FF2B5EF4-FFF2-40B4-BE49-F238E27FC236}">
                <a16:creationId xmlns:a16="http://schemas.microsoft.com/office/drawing/2014/main" id="{B5CAEF68-61E6-4092-B9B6-5FA82DCD85E0}"/>
              </a:ext>
            </a:extLst>
          </p:cNvPr>
          <p:cNvGraphicFramePr>
            <a:graphicFrameLocks noGrp="1"/>
          </p:cNvGraphicFramePr>
          <p:nvPr>
            <p:ph idx="1"/>
            <p:extLst>
              <p:ext uri="{D42A27DB-BD31-4B8C-83A1-F6EECF244321}">
                <p14:modId xmlns:p14="http://schemas.microsoft.com/office/powerpoint/2010/main" val="2094160560"/>
              </p:ext>
            </p:extLst>
          </p:nvPr>
        </p:nvGraphicFramePr>
        <p:xfrm>
          <a:off x="809623" y="1981200"/>
          <a:ext cx="10677915" cy="3812381"/>
        </p:xfrm>
        <a:graphic>
          <a:graphicData uri="http://schemas.openxmlformats.org/drawingml/2006/table">
            <a:tbl>
              <a:tblPr firstCol="1">
                <a:tableStyleId>{5C22544A-7EE6-4342-B048-85BDC9FD1C3A}</a:tableStyleId>
              </a:tblPr>
              <a:tblGrid>
                <a:gridCol w="1616789">
                  <a:extLst>
                    <a:ext uri="{9D8B030D-6E8A-4147-A177-3AD203B41FA5}">
                      <a16:colId xmlns:a16="http://schemas.microsoft.com/office/drawing/2014/main" val="3697811512"/>
                    </a:ext>
                  </a:extLst>
                </a:gridCol>
                <a:gridCol w="710677">
                  <a:extLst>
                    <a:ext uri="{9D8B030D-6E8A-4147-A177-3AD203B41FA5}">
                      <a16:colId xmlns:a16="http://schemas.microsoft.com/office/drawing/2014/main" val="3185176707"/>
                    </a:ext>
                  </a:extLst>
                </a:gridCol>
                <a:gridCol w="2665037">
                  <a:extLst>
                    <a:ext uri="{9D8B030D-6E8A-4147-A177-3AD203B41FA5}">
                      <a16:colId xmlns:a16="http://schemas.microsoft.com/office/drawing/2014/main" val="1249588355"/>
                    </a:ext>
                  </a:extLst>
                </a:gridCol>
                <a:gridCol w="2700571">
                  <a:extLst>
                    <a:ext uri="{9D8B030D-6E8A-4147-A177-3AD203B41FA5}">
                      <a16:colId xmlns:a16="http://schemas.microsoft.com/office/drawing/2014/main" val="2108011925"/>
                    </a:ext>
                  </a:extLst>
                </a:gridCol>
                <a:gridCol w="2984841">
                  <a:extLst>
                    <a:ext uri="{9D8B030D-6E8A-4147-A177-3AD203B41FA5}">
                      <a16:colId xmlns:a16="http://schemas.microsoft.com/office/drawing/2014/main" val="2072421949"/>
                    </a:ext>
                  </a:extLst>
                </a:gridCol>
              </a:tblGrid>
              <a:tr h="3812381">
                <a:tc>
                  <a:txBody>
                    <a:bodyPr/>
                    <a:lstStyle/>
                    <a:p>
                      <a:pPr rtl="0" fontAlgn="t">
                        <a:spcBef>
                          <a:spcPts val="1200"/>
                        </a:spcBef>
                        <a:spcAft>
                          <a:spcPts val="0"/>
                        </a:spcAft>
                      </a:pPr>
                      <a:r>
                        <a:rPr lang="en-ZA" sz="1600" b="0" u="none" strike="noStrike">
                          <a:solidFill>
                            <a:srgbClr val="000000"/>
                          </a:solidFill>
                          <a:effectLst/>
                        </a:rPr>
                        <a:t>Schedule feasibility</a:t>
                      </a:r>
                      <a:endParaRPr lang="en-ZA" sz="2400">
                        <a:effectLst/>
                      </a:endParaRPr>
                    </a:p>
                  </a:txBody>
                  <a:tcPr marL="63500" marR="63500" marT="63500" marB="63500"/>
                </a:tc>
                <a:tc>
                  <a:txBody>
                    <a:bodyPr/>
                    <a:lstStyle/>
                    <a:p>
                      <a:pPr rtl="0" fontAlgn="t">
                        <a:spcBef>
                          <a:spcPts val="0"/>
                        </a:spcBef>
                        <a:spcAft>
                          <a:spcPts val="1200"/>
                        </a:spcAft>
                      </a:pPr>
                      <a:r>
                        <a:rPr lang="en-ZA" sz="1600" b="0" u="none" strike="noStrike">
                          <a:solidFill>
                            <a:srgbClr val="000000"/>
                          </a:solidFill>
                          <a:effectLst/>
                        </a:rPr>
                        <a:t>10</a:t>
                      </a:r>
                      <a:endParaRPr lang="en-ZA" sz="2400">
                        <a:effectLst/>
                      </a:endParaRPr>
                    </a:p>
                    <a:p>
                      <a:pPr rtl="0" fontAlgn="t">
                        <a:spcBef>
                          <a:spcPts val="1200"/>
                        </a:spcBef>
                        <a:spcAft>
                          <a:spcPts val="0"/>
                        </a:spcAft>
                      </a:pPr>
                      <a:r>
                        <a:rPr lang="en-ZA" sz="1600" b="0" u="none" strike="noStrike">
                          <a:solidFill>
                            <a:srgbClr val="000000"/>
                          </a:solidFill>
                          <a:effectLst/>
                        </a:rPr>
                        <a:t> </a:t>
                      </a:r>
                      <a:endParaRPr lang="en-ZA" sz="2400">
                        <a:effectLst/>
                      </a:endParaRPr>
                    </a:p>
                  </a:txBody>
                  <a:tcPr marL="12700" marR="12700" marT="12700" marB="12700"/>
                </a:tc>
                <a:tc>
                  <a:txBody>
                    <a:bodyPr/>
                    <a:lstStyle/>
                    <a:p>
                      <a:pPr marL="457200" rtl="0" fontAlgn="t">
                        <a:spcBef>
                          <a:spcPts val="0"/>
                        </a:spcBef>
                        <a:spcAft>
                          <a:spcPts val="1200"/>
                        </a:spcAft>
                      </a:pPr>
                      <a:r>
                        <a:rPr lang="en-ZA" sz="1600" b="0" u="none" strike="noStrike" dirty="0">
                          <a:solidFill>
                            <a:srgbClr val="000000"/>
                          </a:solidFill>
                          <a:effectLst/>
                        </a:rPr>
                        <a:t>N/A</a:t>
                      </a:r>
                      <a:endParaRPr lang="en-ZA" sz="2400" dirty="0">
                        <a:effectLst/>
                      </a:endParaRPr>
                    </a:p>
                    <a:p>
                      <a:pPr marL="457200" rtl="0" fontAlgn="t">
                        <a:spcBef>
                          <a:spcPts val="1200"/>
                        </a:spcBef>
                        <a:spcAft>
                          <a:spcPts val="1200"/>
                        </a:spcAft>
                      </a:pPr>
                      <a:r>
                        <a:rPr lang="en-ZA" sz="1600" b="0" u="none" strike="noStrike" dirty="0">
                          <a:solidFill>
                            <a:srgbClr val="000000"/>
                          </a:solidFill>
                          <a:effectLst/>
                        </a:rPr>
                        <a:t> </a:t>
                      </a:r>
                      <a:endParaRPr lang="en-ZA" sz="2400" dirty="0">
                        <a:effectLst/>
                      </a:endParaRPr>
                    </a:p>
                    <a:p>
                      <a:pPr marL="457200" rtl="0" fontAlgn="t">
                        <a:spcBef>
                          <a:spcPts val="1200"/>
                        </a:spcBef>
                        <a:spcAft>
                          <a:spcPts val="1200"/>
                        </a:spcAft>
                      </a:pPr>
                      <a:r>
                        <a:rPr lang="en-ZA" sz="1600" b="0" u="none" strike="noStrike" dirty="0">
                          <a:solidFill>
                            <a:srgbClr val="000000"/>
                          </a:solidFill>
                          <a:effectLst/>
                        </a:rPr>
                        <a:t> </a:t>
                      </a:r>
                      <a:endParaRPr lang="en-ZA" sz="2400" dirty="0">
                        <a:effectLst/>
                      </a:endParaRPr>
                    </a:p>
                    <a:p>
                      <a:pPr marL="457200" rtl="0" fontAlgn="t">
                        <a:spcBef>
                          <a:spcPts val="1200"/>
                        </a:spcBef>
                        <a:spcAft>
                          <a:spcPts val="1200"/>
                        </a:spcAft>
                      </a:pPr>
                      <a:r>
                        <a:rPr lang="en-ZA" sz="1600" b="0" u="none" strike="noStrike" dirty="0">
                          <a:solidFill>
                            <a:srgbClr val="000000"/>
                          </a:solidFill>
                          <a:effectLst/>
                        </a:rPr>
                        <a:t> </a:t>
                      </a:r>
                      <a:endParaRPr lang="en-ZA" sz="2400" dirty="0">
                        <a:effectLst/>
                      </a:endParaRPr>
                    </a:p>
                    <a:p>
                      <a:pPr marL="457200" rtl="0" fontAlgn="t">
                        <a:spcBef>
                          <a:spcPts val="1200"/>
                        </a:spcBef>
                        <a:spcAft>
                          <a:spcPts val="1200"/>
                        </a:spcAft>
                      </a:pPr>
                      <a:r>
                        <a:rPr lang="en-ZA" sz="1600" b="0" u="none" strike="noStrike" dirty="0">
                          <a:solidFill>
                            <a:srgbClr val="000000"/>
                          </a:solidFill>
                          <a:effectLst/>
                        </a:rPr>
                        <a:t> </a:t>
                      </a:r>
                      <a:endParaRPr lang="en-ZA" sz="2400" b="0" u="none" strike="noStrike" dirty="0">
                        <a:solidFill>
                          <a:schemeClr val="dk1"/>
                        </a:solidFill>
                        <a:effectLst/>
                      </a:endParaRPr>
                    </a:p>
                    <a:p>
                      <a:pPr marL="457200" rtl="0" fontAlgn="t">
                        <a:spcBef>
                          <a:spcPts val="1200"/>
                        </a:spcBef>
                        <a:spcAft>
                          <a:spcPts val="1200"/>
                        </a:spcAft>
                      </a:pPr>
                      <a:r>
                        <a:rPr lang="en-ZA" sz="1600" b="0" u="none" strike="noStrike" dirty="0">
                          <a:solidFill>
                            <a:srgbClr val="000000"/>
                          </a:solidFill>
                          <a:effectLst/>
                        </a:rPr>
                        <a:t>Score: 0</a:t>
                      </a:r>
                      <a:endParaRPr lang="en-ZA" sz="2400" dirty="0">
                        <a:effectLst/>
                      </a:endParaRPr>
                    </a:p>
                  </a:txBody>
                  <a:tcPr marL="63500" marR="63500" marT="63500" marB="63500"/>
                </a:tc>
                <a:tc>
                  <a:txBody>
                    <a:bodyPr/>
                    <a:lstStyle/>
                    <a:p>
                      <a:pPr rtl="0" fontAlgn="t">
                        <a:spcBef>
                          <a:spcPts val="1200"/>
                        </a:spcBef>
                        <a:spcAft>
                          <a:spcPts val="1200"/>
                        </a:spcAft>
                      </a:pPr>
                      <a:r>
                        <a:rPr lang="en-GB" sz="1600" b="0" u="none" strike="noStrike">
                          <a:solidFill>
                            <a:srgbClr val="000000"/>
                          </a:solidFill>
                          <a:effectLst/>
                        </a:rPr>
                        <a:t>The previous team was familiar with the system, but the use of a paperback system made it more complicated and unorganized.</a:t>
                      </a:r>
                      <a:endParaRPr lang="en-GB" sz="2400">
                        <a:effectLst/>
                      </a:endParaRPr>
                    </a:p>
                    <a:p>
                      <a:pPr rtl="0" fontAlgn="t">
                        <a:spcBef>
                          <a:spcPts val="1200"/>
                        </a:spcBef>
                        <a:spcAft>
                          <a:spcPts val="1200"/>
                        </a:spcAft>
                      </a:pPr>
                      <a:r>
                        <a:rPr lang="en-GB" sz="1600" b="0" u="none" strike="noStrike">
                          <a:solidFill>
                            <a:srgbClr val="000000"/>
                          </a:solidFill>
                          <a:effectLst/>
                        </a:rPr>
                        <a:t>It is also much more time consuming.</a:t>
                      </a:r>
                      <a:endParaRPr lang="en-GB" sz="2400">
                        <a:effectLst/>
                      </a:endParaRPr>
                    </a:p>
                    <a:p>
                      <a:pPr rtl="0" fontAlgn="t">
                        <a:spcBef>
                          <a:spcPts val="1200"/>
                        </a:spcBef>
                        <a:spcAft>
                          <a:spcPts val="1200"/>
                        </a:spcAft>
                      </a:pPr>
                      <a:r>
                        <a:rPr lang="en-GB" sz="1600" b="0" u="none" strike="noStrike">
                          <a:solidFill>
                            <a:srgbClr val="000000"/>
                          </a:solidFill>
                          <a:effectLst/>
                        </a:rPr>
                        <a:t>Score: 10</a:t>
                      </a:r>
                      <a:endParaRPr lang="en-GB" sz="2400">
                        <a:effectLst/>
                      </a:endParaRPr>
                    </a:p>
                  </a:txBody>
                  <a:tcPr marL="63500" marR="63500" marT="63500" marB="63500"/>
                </a:tc>
                <a:tc>
                  <a:txBody>
                    <a:bodyPr/>
                    <a:lstStyle/>
                    <a:p>
                      <a:pPr rtl="0" fontAlgn="t">
                        <a:spcBef>
                          <a:spcPts val="1200"/>
                        </a:spcBef>
                        <a:spcAft>
                          <a:spcPts val="1200"/>
                        </a:spcAft>
                      </a:pPr>
                      <a:r>
                        <a:rPr lang="en-GB" sz="1600" b="0" u="none" strike="noStrike" dirty="0">
                          <a:solidFill>
                            <a:srgbClr val="000000"/>
                          </a:solidFill>
                          <a:effectLst/>
                        </a:rPr>
                        <a:t>The team must implement all the previous data from the candidate and design a correct system.</a:t>
                      </a:r>
                      <a:endParaRPr lang="en-GB" sz="2400" dirty="0">
                        <a:effectLst/>
                      </a:endParaRPr>
                    </a:p>
                    <a:p>
                      <a:pPr rtl="0" fontAlgn="t">
                        <a:spcBef>
                          <a:spcPts val="1200"/>
                        </a:spcBef>
                        <a:spcAft>
                          <a:spcPts val="1200"/>
                        </a:spcAft>
                      </a:pPr>
                      <a:r>
                        <a:rPr lang="en-GB" sz="1600" b="0" u="none" strike="noStrike" dirty="0">
                          <a:solidFill>
                            <a:srgbClr val="000000"/>
                          </a:solidFill>
                          <a:effectLst/>
                        </a:rPr>
                        <a:t> </a:t>
                      </a:r>
                      <a:endParaRPr lang="en-GB" sz="2400" dirty="0">
                        <a:effectLst/>
                      </a:endParaRPr>
                    </a:p>
                    <a:p>
                      <a:pPr rtl="0" fontAlgn="t">
                        <a:spcBef>
                          <a:spcPts val="1200"/>
                        </a:spcBef>
                        <a:spcAft>
                          <a:spcPts val="1200"/>
                        </a:spcAft>
                      </a:pPr>
                      <a:r>
                        <a:rPr lang="en-GB" sz="1600" b="0" u="none" strike="noStrike" dirty="0">
                          <a:solidFill>
                            <a:srgbClr val="000000"/>
                          </a:solidFill>
                          <a:effectLst/>
                        </a:rPr>
                        <a:t> </a:t>
                      </a:r>
                      <a:endParaRPr lang="en-GB" sz="2400" dirty="0">
                        <a:effectLst/>
                      </a:endParaRPr>
                    </a:p>
                    <a:p>
                      <a:pPr rtl="0" fontAlgn="t">
                        <a:spcBef>
                          <a:spcPts val="1200"/>
                        </a:spcBef>
                        <a:spcAft>
                          <a:spcPts val="1200"/>
                        </a:spcAft>
                      </a:pPr>
                      <a:r>
                        <a:rPr lang="en-GB" sz="1600" b="0" u="none" strike="noStrike" dirty="0">
                          <a:solidFill>
                            <a:srgbClr val="000000"/>
                          </a:solidFill>
                          <a:effectLst/>
                        </a:rPr>
                        <a:t> Score: 20</a:t>
                      </a:r>
                      <a:endParaRPr lang="en-GB" sz="2400" dirty="0">
                        <a:effectLst/>
                      </a:endParaRPr>
                    </a:p>
                  </a:txBody>
                  <a:tcPr marL="63500" marR="63500" marT="63500" marB="63500"/>
                </a:tc>
                <a:extLst>
                  <a:ext uri="{0D108BD9-81ED-4DB2-BD59-A6C34878D82A}">
                    <a16:rowId xmlns:a16="http://schemas.microsoft.com/office/drawing/2014/main" val="2549799057"/>
                  </a:ext>
                </a:extLst>
              </a:tr>
            </a:tbl>
          </a:graphicData>
        </a:graphic>
      </p:graphicFrame>
      <p:sp>
        <p:nvSpPr>
          <p:cNvPr id="22" name="Rectangle 4">
            <a:extLst>
              <a:ext uri="{FF2B5EF4-FFF2-40B4-BE49-F238E27FC236}">
                <a16:creationId xmlns:a16="http://schemas.microsoft.com/office/drawing/2014/main" id="{2DB91F88-C0AF-4181-B5C0-ED5F1CE26BA7}"/>
              </a:ext>
            </a:extLst>
          </p:cNvPr>
          <p:cNvSpPr>
            <a:spLocks noChangeArrowheads="1"/>
          </p:cNvSpPr>
          <p:nvPr/>
        </p:nvSpPr>
        <p:spPr bwMode="auto">
          <a:xfrm>
            <a:off x="-7977544" y="59323"/>
            <a:ext cx="2842705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ZA" sz="1600"/>
          </a:p>
        </p:txBody>
      </p:sp>
    </p:spTree>
    <p:extLst>
      <p:ext uri="{BB962C8B-B14F-4D97-AF65-F5344CB8AC3E}">
        <p14:creationId xmlns:p14="http://schemas.microsoft.com/office/powerpoint/2010/main" val="27402761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E0EDD-6793-4346-B662-67BF8C4315CA}"/>
              </a:ext>
            </a:extLst>
          </p:cNvPr>
          <p:cNvSpPr>
            <a:spLocks noGrp="1"/>
          </p:cNvSpPr>
          <p:nvPr>
            <p:ph type="title"/>
          </p:nvPr>
        </p:nvSpPr>
        <p:spPr>
          <a:xfrm>
            <a:off x="2876939" y="204536"/>
            <a:ext cx="8610600" cy="1293028"/>
          </a:xfrm>
        </p:spPr>
        <p:txBody>
          <a:bodyPr/>
          <a:lstStyle/>
          <a:p>
            <a:r>
              <a:rPr lang="en-ZA" dirty="0"/>
              <a:t>7. Feasibility System Matrix</a:t>
            </a:r>
          </a:p>
        </p:txBody>
      </p:sp>
      <p:sp>
        <p:nvSpPr>
          <p:cNvPr id="5" name="Rectangle 1">
            <a:extLst>
              <a:ext uri="{FF2B5EF4-FFF2-40B4-BE49-F238E27FC236}">
                <a16:creationId xmlns:a16="http://schemas.microsoft.com/office/drawing/2014/main" id="{DD871F6A-CCD3-4239-8F29-E97BAE7F01B8}"/>
              </a:ext>
            </a:extLst>
          </p:cNvPr>
          <p:cNvSpPr>
            <a:spLocks noChangeArrowheads="1"/>
          </p:cNvSpPr>
          <p:nvPr/>
        </p:nvSpPr>
        <p:spPr bwMode="auto">
          <a:xfrm>
            <a:off x="-9653258" y="0"/>
            <a:ext cx="3336064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ZA"/>
          </a:p>
        </p:txBody>
      </p:sp>
      <p:sp>
        <p:nvSpPr>
          <p:cNvPr id="8" name="Rectangle 1">
            <a:extLst>
              <a:ext uri="{FF2B5EF4-FFF2-40B4-BE49-F238E27FC236}">
                <a16:creationId xmlns:a16="http://schemas.microsoft.com/office/drawing/2014/main" id="{579B7078-421A-4B31-A51F-52EC0EC9FD57}"/>
              </a:ext>
            </a:extLst>
          </p:cNvPr>
          <p:cNvSpPr>
            <a:spLocks noChangeArrowheads="1"/>
          </p:cNvSpPr>
          <p:nvPr/>
        </p:nvSpPr>
        <p:spPr bwMode="auto">
          <a:xfrm>
            <a:off x="-16197845" y="0"/>
            <a:ext cx="2838984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ZA"/>
          </a:p>
        </p:txBody>
      </p:sp>
      <p:graphicFrame>
        <p:nvGraphicFramePr>
          <p:cNvPr id="6" name="Content Placeholder 5">
            <a:extLst>
              <a:ext uri="{FF2B5EF4-FFF2-40B4-BE49-F238E27FC236}">
                <a16:creationId xmlns:a16="http://schemas.microsoft.com/office/drawing/2014/main" id="{A5CFA792-9C53-4F68-80D1-F3DF650B7111}"/>
              </a:ext>
            </a:extLst>
          </p:cNvPr>
          <p:cNvGraphicFramePr>
            <a:graphicFrameLocks noGrp="1"/>
          </p:cNvGraphicFramePr>
          <p:nvPr>
            <p:ph idx="1"/>
            <p:extLst>
              <p:ext uri="{D42A27DB-BD31-4B8C-83A1-F6EECF244321}">
                <p14:modId xmlns:p14="http://schemas.microsoft.com/office/powerpoint/2010/main" val="1376141585"/>
              </p:ext>
            </p:extLst>
          </p:nvPr>
        </p:nvGraphicFramePr>
        <p:xfrm>
          <a:off x="704849" y="1847850"/>
          <a:ext cx="10782689" cy="3091021"/>
        </p:xfrm>
        <a:graphic>
          <a:graphicData uri="http://schemas.openxmlformats.org/drawingml/2006/table">
            <a:tbl>
              <a:tblPr firstCol="1">
                <a:tableStyleId>{5C22544A-7EE6-4342-B048-85BDC9FD1C3A}</a:tableStyleId>
              </a:tblPr>
              <a:tblGrid>
                <a:gridCol w="1632653">
                  <a:extLst>
                    <a:ext uri="{9D8B030D-6E8A-4147-A177-3AD203B41FA5}">
                      <a16:colId xmlns:a16="http://schemas.microsoft.com/office/drawing/2014/main" val="2844683551"/>
                    </a:ext>
                  </a:extLst>
                </a:gridCol>
                <a:gridCol w="717650">
                  <a:extLst>
                    <a:ext uri="{9D8B030D-6E8A-4147-A177-3AD203B41FA5}">
                      <a16:colId xmlns:a16="http://schemas.microsoft.com/office/drawing/2014/main" val="3057205420"/>
                    </a:ext>
                  </a:extLst>
                </a:gridCol>
                <a:gridCol w="2691187">
                  <a:extLst>
                    <a:ext uri="{9D8B030D-6E8A-4147-A177-3AD203B41FA5}">
                      <a16:colId xmlns:a16="http://schemas.microsoft.com/office/drawing/2014/main" val="2693062084"/>
                    </a:ext>
                  </a:extLst>
                </a:gridCol>
                <a:gridCol w="2727070">
                  <a:extLst>
                    <a:ext uri="{9D8B030D-6E8A-4147-A177-3AD203B41FA5}">
                      <a16:colId xmlns:a16="http://schemas.microsoft.com/office/drawing/2014/main" val="1541448885"/>
                    </a:ext>
                  </a:extLst>
                </a:gridCol>
                <a:gridCol w="3014129">
                  <a:extLst>
                    <a:ext uri="{9D8B030D-6E8A-4147-A177-3AD203B41FA5}">
                      <a16:colId xmlns:a16="http://schemas.microsoft.com/office/drawing/2014/main" val="2807550849"/>
                    </a:ext>
                  </a:extLst>
                </a:gridCol>
              </a:tblGrid>
              <a:tr h="1920974">
                <a:tc>
                  <a:txBody>
                    <a:bodyPr/>
                    <a:lstStyle/>
                    <a:p>
                      <a:pPr rtl="0" fontAlgn="t">
                        <a:spcBef>
                          <a:spcPts val="1200"/>
                        </a:spcBef>
                        <a:spcAft>
                          <a:spcPts val="0"/>
                        </a:spcAft>
                      </a:pPr>
                      <a:r>
                        <a:rPr lang="en-ZA" sz="1600" b="0" u="none" strike="noStrike">
                          <a:solidFill>
                            <a:srgbClr val="000000"/>
                          </a:solidFill>
                          <a:effectLst/>
                        </a:rPr>
                        <a:t>Legal feasibility</a:t>
                      </a:r>
                      <a:endParaRPr lang="en-ZA" sz="2400">
                        <a:effectLst/>
                      </a:endParaRPr>
                    </a:p>
                  </a:txBody>
                  <a:tcPr marL="63500" marR="63500" marT="63500" marB="63500"/>
                </a:tc>
                <a:tc>
                  <a:txBody>
                    <a:bodyPr/>
                    <a:lstStyle/>
                    <a:p>
                      <a:pPr rtl="0" fontAlgn="t">
                        <a:spcBef>
                          <a:spcPts val="1200"/>
                        </a:spcBef>
                        <a:spcAft>
                          <a:spcPts val="0"/>
                        </a:spcAft>
                      </a:pPr>
                      <a:r>
                        <a:rPr lang="en-ZA" sz="1600" b="0" u="none" strike="noStrike">
                          <a:solidFill>
                            <a:srgbClr val="000000"/>
                          </a:solidFill>
                          <a:effectLst/>
                        </a:rPr>
                        <a:t>10</a:t>
                      </a:r>
                      <a:endParaRPr lang="en-ZA" sz="2400">
                        <a:effectLst/>
                      </a:endParaRPr>
                    </a:p>
                  </a:txBody>
                  <a:tcPr marL="12700" marR="12700" marT="12700" marB="12700"/>
                </a:tc>
                <a:tc>
                  <a:txBody>
                    <a:bodyPr/>
                    <a:lstStyle/>
                    <a:p>
                      <a:pPr rtl="0" fontAlgn="t">
                        <a:spcBef>
                          <a:spcPts val="1200"/>
                        </a:spcBef>
                        <a:spcAft>
                          <a:spcPts val="1200"/>
                        </a:spcAft>
                      </a:pPr>
                      <a:r>
                        <a:rPr lang="en-ZA" sz="1600" b="0" u="none" strike="noStrike">
                          <a:solidFill>
                            <a:srgbClr val="000000"/>
                          </a:solidFill>
                          <a:effectLst/>
                        </a:rPr>
                        <a:t>N/A</a:t>
                      </a:r>
                      <a:endParaRPr lang="en-ZA" sz="2400">
                        <a:effectLst/>
                      </a:endParaRPr>
                    </a:p>
                    <a:p>
                      <a:pPr rtl="0" fontAlgn="t">
                        <a:spcBef>
                          <a:spcPts val="1200"/>
                        </a:spcBef>
                        <a:spcAft>
                          <a:spcPts val="0"/>
                        </a:spcAft>
                      </a:pPr>
                      <a:r>
                        <a:rPr lang="en-ZA" sz="1600" b="0" u="none" strike="noStrike">
                          <a:solidFill>
                            <a:srgbClr val="000000"/>
                          </a:solidFill>
                          <a:effectLst/>
                        </a:rPr>
                        <a:t>Score: 100</a:t>
                      </a:r>
                      <a:endParaRPr lang="en-ZA" sz="2400">
                        <a:effectLst/>
                      </a:endParaRPr>
                    </a:p>
                  </a:txBody>
                  <a:tcPr marL="63500" marR="63500" marT="63500" marB="63500"/>
                </a:tc>
                <a:tc>
                  <a:txBody>
                    <a:bodyPr/>
                    <a:lstStyle/>
                    <a:p>
                      <a:pPr rtl="0" fontAlgn="t">
                        <a:spcBef>
                          <a:spcPts val="1200"/>
                        </a:spcBef>
                        <a:spcAft>
                          <a:spcPts val="1200"/>
                        </a:spcAft>
                      </a:pPr>
                      <a:r>
                        <a:rPr lang="en-ZA" sz="1600" b="0" u="none" strike="noStrike">
                          <a:solidFill>
                            <a:srgbClr val="000000"/>
                          </a:solidFill>
                          <a:effectLst/>
                        </a:rPr>
                        <a:t>N/A</a:t>
                      </a:r>
                      <a:endParaRPr lang="en-ZA" sz="2400">
                        <a:effectLst/>
                      </a:endParaRPr>
                    </a:p>
                    <a:p>
                      <a:pPr rtl="0" fontAlgn="t">
                        <a:spcBef>
                          <a:spcPts val="1200"/>
                        </a:spcBef>
                        <a:spcAft>
                          <a:spcPts val="0"/>
                        </a:spcAft>
                      </a:pPr>
                      <a:r>
                        <a:rPr lang="en-ZA" sz="1600" b="0" u="none" strike="noStrike">
                          <a:solidFill>
                            <a:srgbClr val="000000"/>
                          </a:solidFill>
                          <a:effectLst/>
                        </a:rPr>
                        <a:t>Score: 100</a:t>
                      </a:r>
                      <a:endParaRPr lang="en-ZA" sz="2400">
                        <a:effectLst/>
                      </a:endParaRPr>
                    </a:p>
                  </a:txBody>
                  <a:tcPr marL="63500" marR="63500" marT="63500" marB="63500"/>
                </a:tc>
                <a:tc>
                  <a:txBody>
                    <a:bodyPr/>
                    <a:lstStyle/>
                    <a:p>
                      <a:pPr rtl="0" fontAlgn="t">
                        <a:spcBef>
                          <a:spcPts val="1200"/>
                        </a:spcBef>
                        <a:spcAft>
                          <a:spcPts val="1200"/>
                        </a:spcAft>
                      </a:pPr>
                      <a:r>
                        <a:rPr lang="en-ZA" sz="1600" b="0" u="none" strike="noStrike">
                          <a:solidFill>
                            <a:srgbClr val="000000"/>
                          </a:solidFill>
                          <a:effectLst/>
                        </a:rPr>
                        <a:t>N/A</a:t>
                      </a:r>
                      <a:endParaRPr lang="en-ZA" sz="2400">
                        <a:effectLst/>
                      </a:endParaRPr>
                    </a:p>
                    <a:p>
                      <a:pPr rtl="0" fontAlgn="t">
                        <a:spcBef>
                          <a:spcPts val="1200"/>
                        </a:spcBef>
                        <a:spcAft>
                          <a:spcPts val="0"/>
                        </a:spcAft>
                      </a:pPr>
                      <a:r>
                        <a:rPr lang="en-ZA" sz="1600" b="0" u="none" strike="noStrike">
                          <a:solidFill>
                            <a:srgbClr val="000000"/>
                          </a:solidFill>
                          <a:effectLst/>
                        </a:rPr>
                        <a:t>Score: 100</a:t>
                      </a:r>
                      <a:endParaRPr lang="en-ZA" sz="2400">
                        <a:effectLst/>
                      </a:endParaRPr>
                    </a:p>
                  </a:txBody>
                  <a:tcPr marL="63500" marR="63500" marT="63500" marB="63500"/>
                </a:tc>
                <a:extLst>
                  <a:ext uri="{0D108BD9-81ED-4DB2-BD59-A6C34878D82A}">
                    <a16:rowId xmlns:a16="http://schemas.microsoft.com/office/drawing/2014/main" val="1928265149"/>
                  </a:ext>
                </a:extLst>
              </a:tr>
              <a:tr h="1170047">
                <a:tc>
                  <a:txBody>
                    <a:bodyPr/>
                    <a:lstStyle/>
                    <a:p>
                      <a:pPr rtl="0" fontAlgn="t">
                        <a:spcBef>
                          <a:spcPts val="1200"/>
                        </a:spcBef>
                        <a:spcAft>
                          <a:spcPts val="0"/>
                        </a:spcAft>
                      </a:pPr>
                      <a:r>
                        <a:rPr lang="en-ZA" sz="1600" b="0" u="none" strike="noStrike">
                          <a:solidFill>
                            <a:srgbClr val="000000"/>
                          </a:solidFill>
                          <a:effectLst/>
                        </a:rPr>
                        <a:t>Weighted feasibility</a:t>
                      </a:r>
                      <a:endParaRPr lang="en-ZA" sz="2400">
                        <a:effectLst/>
                      </a:endParaRPr>
                    </a:p>
                  </a:txBody>
                  <a:tcPr marL="63500" marR="63500" marT="63500" marB="63500"/>
                </a:tc>
                <a:tc>
                  <a:txBody>
                    <a:bodyPr/>
                    <a:lstStyle/>
                    <a:p>
                      <a:pPr rtl="0" fontAlgn="t">
                        <a:spcBef>
                          <a:spcPts val="0"/>
                        </a:spcBef>
                        <a:spcAft>
                          <a:spcPts val="0"/>
                        </a:spcAft>
                      </a:pPr>
                      <a:r>
                        <a:rPr lang="en-ZA" sz="1600" b="0" u="none" strike="noStrike">
                          <a:solidFill>
                            <a:srgbClr val="000000"/>
                          </a:solidFill>
                          <a:effectLst/>
                        </a:rPr>
                        <a:t>100%</a:t>
                      </a:r>
                      <a:endParaRPr lang="en-ZA" sz="2400">
                        <a:effectLst/>
                      </a:endParaRPr>
                    </a:p>
                  </a:txBody>
                  <a:tcPr marL="12700" marR="12700" marT="12700" marB="12700"/>
                </a:tc>
                <a:tc>
                  <a:txBody>
                    <a:bodyPr/>
                    <a:lstStyle/>
                    <a:p>
                      <a:pPr marL="457200" rtl="0" fontAlgn="t">
                        <a:spcBef>
                          <a:spcPts val="0"/>
                        </a:spcBef>
                        <a:spcAft>
                          <a:spcPts val="0"/>
                        </a:spcAft>
                      </a:pPr>
                      <a:r>
                        <a:rPr lang="en-ZA" sz="1600" b="0" u="none" strike="noStrike">
                          <a:solidFill>
                            <a:srgbClr val="000000"/>
                          </a:solidFill>
                          <a:effectLst/>
                        </a:rPr>
                        <a:t>140/670 = 21%</a:t>
                      </a:r>
                      <a:endParaRPr lang="en-ZA" sz="2400">
                        <a:effectLst/>
                      </a:endParaRPr>
                    </a:p>
                  </a:txBody>
                  <a:tcPr marL="63500" marR="63500" marT="63500" marB="63500"/>
                </a:tc>
                <a:tc>
                  <a:txBody>
                    <a:bodyPr/>
                    <a:lstStyle/>
                    <a:p>
                      <a:pPr rtl="0" fontAlgn="t">
                        <a:spcBef>
                          <a:spcPts val="0"/>
                        </a:spcBef>
                        <a:spcAft>
                          <a:spcPts val="0"/>
                        </a:spcAft>
                      </a:pPr>
                      <a:r>
                        <a:rPr lang="en-ZA" sz="1600" b="0" u="none" strike="noStrike" dirty="0">
                          <a:solidFill>
                            <a:srgbClr val="000000"/>
                          </a:solidFill>
                          <a:effectLst/>
                        </a:rPr>
                        <a:t>210/670 = 31%</a:t>
                      </a:r>
                      <a:endParaRPr lang="en-ZA" sz="2400" dirty="0">
                        <a:effectLst/>
                      </a:endParaRPr>
                    </a:p>
                  </a:txBody>
                  <a:tcPr marL="63500" marR="63500" marT="63500" marB="63500"/>
                </a:tc>
                <a:tc>
                  <a:txBody>
                    <a:bodyPr/>
                    <a:lstStyle/>
                    <a:p>
                      <a:pPr rtl="0" fontAlgn="t">
                        <a:spcBef>
                          <a:spcPts val="0"/>
                        </a:spcBef>
                        <a:spcAft>
                          <a:spcPts val="0"/>
                        </a:spcAft>
                      </a:pPr>
                      <a:r>
                        <a:rPr lang="en-ZA" sz="1600" b="0" u="none" strike="noStrike" dirty="0">
                          <a:solidFill>
                            <a:srgbClr val="000000"/>
                          </a:solidFill>
                          <a:effectLst/>
                        </a:rPr>
                        <a:t>320/670 = 48%</a:t>
                      </a:r>
                      <a:endParaRPr lang="en-ZA" sz="2400" dirty="0">
                        <a:effectLst/>
                      </a:endParaRPr>
                    </a:p>
                  </a:txBody>
                  <a:tcPr marL="63500" marR="63500" marT="63500" marB="63500"/>
                </a:tc>
                <a:extLst>
                  <a:ext uri="{0D108BD9-81ED-4DB2-BD59-A6C34878D82A}">
                    <a16:rowId xmlns:a16="http://schemas.microsoft.com/office/drawing/2014/main" val="3177544376"/>
                  </a:ext>
                </a:extLst>
              </a:tr>
            </a:tbl>
          </a:graphicData>
        </a:graphic>
      </p:graphicFrame>
      <p:sp>
        <p:nvSpPr>
          <p:cNvPr id="7" name="Rectangle 1">
            <a:extLst>
              <a:ext uri="{FF2B5EF4-FFF2-40B4-BE49-F238E27FC236}">
                <a16:creationId xmlns:a16="http://schemas.microsoft.com/office/drawing/2014/main" id="{BA3D92E9-EBC3-466D-9A74-F3144282BB85}"/>
              </a:ext>
            </a:extLst>
          </p:cNvPr>
          <p:cNvSpPr>
            <a:spLocks noChangeArrowheads="1"/>
          </p:cNvSpPr>
          <p:nvPr/>
        </p:nvSpPr>
        <p:spPr bwMode="auto">
          <a:xfrm>
            <a:off x="-8256479" y="0"/>
            <a:ext cx="2870599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ZA"/>
          </a:p>
        </p:txBody>
      </p:sp>
    </p:spTree>
    <p:extLst>
      <p:ext uri="{BB962C8B-B14F-4D97-AF65-F5344CB8AC3E}">
        <p14:creationId xmlns:p14="http://schemas.microsoft.com/office/powerpoint/2010/main" val="12367641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D49BC-8870-43D5-AEC0-B897F298E19A}"/>
              </a:ext>
            </a:extLst>
          </p:cNvPr>
          <p:cNvSpPr>
            <a:spLocks noGrp="1"/>
          </p:cNvSpPr>
          <p:nvPr>
            <p:ph type="title"/>
          </p:nvPr>
        </p:nvSpPr>
        <p:spPr>
          <a:xfrm>
            <a:off x="2895600" y="465793"/>
            <a:ext cx="8610600" cy="1293028"/>
          </a:xfrm>
        </p:spPr>
        <p:txBody>
          <a:bodyPr/>
          <a:lstStyle/>
          <a:p>
            <a:r>
              <a:rPr lang="en-ZA" dirty="0"/>
              <a:t>8. Use-case glossary</a:t>
            </a:r>
          </a:p>
        </p:txBody>
      </p:sp>
      <p:graphicFrame>
        <p:nvGraphicFramePr>
          <p:cNvPr id="3" name="Content Placeholder 2">
            <a:extLst>
              <a:ext uri="{FF2B5EF4-FFF2-40B4-BE49-F238E27FC236}">
                <a16:creationId xmlns:a16="http://schemas.microsoft.com/office/drawing/2014/main" id="{25FBB705-A5EE-4C12-A47C-EA75A40538D3}"/>
              </a:ext>
            </a:extLst>
          </p:cNvPr>
          <p:cNvGraphicFramePr>
            <a:graphicFrameLocks noGrp="1"/>
          </p:cNvGraphicFramePr>
          <p:nvPr>
            <p:ph idx="1"/>
            <p:extLst>
              <p:ext uri="{D42A27DB-BD31-4B8C-83A1-F6EECF244321}">
                <p14:modId xmlns:p14="http://schemas.microsoft.com/office/powerpoint/2010/main" val="4055591884"/>
              </p:ext>
            </p:extLst>
          </p:nvPr>
        </p:nvGraphicFramePr>
        <p:xfrm>
          <a:off x="970383" y="1758821"/>
          <a:ext cx="10535817" cy="5002120"/>
        </p:xfrm>
        <a:graphic>
          <a:graphicData uri="http://schemas.openxmlformats.org/drawingml/2006/table">
            <a:tbl>
              <a:tblPr firstRow="1" firstCol="1">
                <a:tableStyleId>{7DF18680-E054-41AD-8BC1-D1AEF772440D}</a:tableStyleId>
              </a:tblPr>
              <a:tblGrid>
                <a:gridCol w="3422803">
                  <a:extLst>
                    <a:ext uri="{9D8B030D-6E8A-4147-A177-3AD203B41FA5}">
                      <a16:colId xmlns:a16="http://schemas.microsoft.com/office/drawing/2014/main" val="3073179217"/>
                    </a:ext>
                  </a:extLst>
                </a:gridCol>
                <a:gridCol w="3654555">
                  <a:extLst>
                    <a:ext uri="{9D8B030D-6E8A-4147-A177-3AD203B41FA5}">
                      <a16:colId xmlns:a16="http://schemas.microsoft.com/office/drawing/2014/main" val="2272386160"/>
                    </a:ext>
                  </a:extLst>
                </a:gridCol>
                <a:gridCol w="3458459">
                  <a:extLst>
                    <a:ext uri="{9D8B030D-6E8A-4147-A177-3AD203B41FA5}">
                      <a16:colId xmlns:a16="http://schemas.microsoft.com/office/drawing/2014/main" val="3880000122"/>
                    </a:ext>
                  </a:extLst>
                </a:gridCol>
              </a:tblGrid>
              <a:tr h="297303">
                <a:tc>
                  <a:txBody>
                    <a:bodyPr/>
                    <a:lstStyle/>
                    <a:p>
                      <a:pPr rtl="0" fontAlgn="t">
                        <a:spcBef>
                          <a:spcPts val="1200"/>
                        </a:spcBef>
                        <a:spcAft>
                          <a:spcPts val="0"/>
                        </a:spcAft>
                      </a:pPr>
                      <a:r>
                        <a:rPr lang="en-ZA" sz="1600" b="0" u="none" strike="noStrike">
                          <a:solidFill>
                            <a:srgbClr val="000000"/>
                          </a:solidFill>
                          <a:effectLst/>
                        </a:rPr>
                        <a:t>Use Case Name</a:t>
                      </a:r>
                      <a:endParaRPr lang="en-ZA" sz="2400">
                        <a:effectLst/>
                      </a:endParaRPr>
                    </a:p>
                  </a:txBody>
                  <a:tcPr marL="61300" marR="61300" marT="61300" marB="61300"/>
                </a:tc>
                <a:tc>
                  <a:txBody>
                    <a:bodyPr/>
                    <a:lstStyle/>
                    <a:p>
                      <a:pPr rtl="0" fontAlgn="t">
                        <a:spcBef>
                          <a:spcPts val="1200"/>
                        </a:spcBef>
                        <a:spcAft>
                          <a:spcPts val="0"/>
                        </a:spcAft>
                      </a:pPr>
                      <a:r>
                        <a:rPr lang="en-ZA" sz="1600" b="0" u="none" strike="noStrike" dirty="0">
                          <a:solidFill>
                            <a:srgbClr val="000000"/>
                          </a:solidFill>
                          <a:effectLst/>
                        </a:rPr>
                        <a:t>Use Case Description</a:t>
                      </a:r>
                      <a:endParaRPr lang="en-ZA" sz="2400" dirty="0">
                        <a:effectLst/>
                      </a:endParaRPr>
                    </a:p>
                  </a:txBody>
                  <a:tcPr marL="61300" marR="61300" marT="61300" marB="61300"/>
                </a:tc>
                <a:tc>
                  <a:txBody>
                    <a:bodyPr/>
                    <a:lstStyle/>
                    <a:p>
                      <a:pPr rtl="0" fontAlgn="t">
                        <a:spcBef>
                          <a:spcPts val="1200"/>
                        </a:spcBef>
                        <a:spcAft>
                          <a:spcPts val="0"/>
                        </a:spcAft>
                      </a:pPr>
                      <a:r>
                        <a:rPr lang="en-ZA" sz="1600" b="0" u="none" strike="noStrike">
                          <a:solidFill>
                            <a:srgbClr val="000000"/>
                          </a:solidFill>
                          <a:effectLst/>
                        </a:rPr>
                        <a:t>Participants</a:t>
                      </a:r>
                      <a:endParaRPr lang="en-ZA" sz="2400">
                        <a:effectLst/>
                      </a:endParaRPr>
                    </a:p>
                  </a:txBody>
                  <a:tcPr marL="61300" marR="61300" marT="61300" marB="61300"/>
                </a:tc>
                <a:extLst>
                  <a:ext uri="{0D108BD9-81ED-4DB2-BD59-A6C34878D82A}">
                    <a16:rowId xmlns:a16="http://schemas.microsoft.com/office/drawing/2014/main" val="2939992372"/>
                  </a:ext>
                </a:extLst>
              </a:tr>
              <a:tr h="931753">
                <a:tc>
                  <a:txBody>
                    <a:bodyPr/>
                    <a:lstStyle/>
                    <a:p>
                      <a:pPr rtl="0" fontAlgn="t">
                        <a:spcBef>
                          <a:spcPts val="1200"/>
                        </a:spcBef>
                        <a:spcAft>
                          <a:spcPts val="0"/>
                        </a:spcAft>
                      </a:pPr>
                      <a:r>
                        <a:rPr lang="en-ZA" sz="1600" b="0" u="none" strike="noStrike">
                          <a:solidFill>
                            <a:srgbClr val="000000"/>
                          </a:solidFill>
                          <a:effectLst/>
                        </a:rPr>
                        <a:t>Login User</a:t>
                      </a:r>
                      <a:endParaRPr lang="en-ZA" sz="2400">
                        <a:effectLst/>
                      </a:endParaRPr>
                    </a:p>
                  </a:txBody>
                  <a:tcPr marL="61300" marR="61300" marT="61300" marB="61300"/>
                </a:tc>
                <a:tc>
                  <a:txBody>
                    <a:bodyPr/>
                    <a:lstStyle/>
                    <a:p>
                      <a:pPr rtl="0" fontAlgn="t">
                        <a:spcBef>
                          <a:spcPts val="1200"/>
                        </a:spcBef>
                        <a:spcAft>
                          <a:spcPts val="0"/>
                        </a:spcAft>
                      </a:pPr>
                      <a:r>
                        <a:rPr lang="en-GB" sz="1600" b="0" u="none" strike="noStrike">
                          <a:solidFill>
                            <a:srgbClr val="000000"/>
                          </a:solidFill>
                          <a:effectLst/>
                        </a:rPr>
                        <a:t>The event where the user logs into the system with their username/email/phone number and password</a:t>
                      </a:r>
                      <a:endParaRPr lang="en-GB" sz="2400">
                        <a:effectLst/>
                      </a:endParaRPr>
                    </a:p>
                  </a:txBody>
                  <a:tcPr marL="61300" marR="61300" marT="61300" marB="61300"/>
                </a:tc>
                <a:tc>
                  <a:txBody>
                    <a:bodyPr/>
                    <a:lstStyle/>
                    <a:p>
                      <a:pPr rtl="0" fontAlgn="t">
                        <a:spcBef>
                          <a:spcPts val="1200"/>
                        </a:spcBef>
                        <a:spcAft>
                          <a:spcPts val="0"/>
                        </a:spcAft>
                      </a:pPr>
                      <a:r>
                        <a:rPr lang="en-ZA" sz="1600" b="0" u="none" strike="noStrike">
                          <a:solidFill>
                            <a:srgbClr val="000000"/>
                          </a:solidFill>
                          <a:effectLst/>
                        </a:rPr>
                        <a:t>Administrator</a:t>
                      </a:r>
                      <a:endParaRPr lang="en-ZA" sz="2400">
                        <a:effectLst/>
                      </a:endParaRPr>
                    </a:p>
                    <a:p>
                      <a:pPr rtl="0" fontAlgn="t">
                        <a:spcBef>
                          <a:spcPts val="1200"/>
                        </a:spcBef>
                        <a:spcAft>
                          <a:spcPts val="0"/>
                        </a:spcAft>
                      </a:pPr>
                      <a:r>
                        <a:rPr lang="en-ZA" sz="1600" b="0" u="none" strike="noStrike">
                          <a:solidFill>
                            <a:srgbClr val="000000"/>
                          </a:solidFill>
                          <a:effectLst/>
                        </a:rPr>
                        <a:t>Secretary</a:t>
                      </a:r>
                      <a:endParaRPr lang="en-ZA" sz="2400">
                        <a:effectLst/>
                      </a:endParaRPr>
                    </a:p>
                    <a:p>
                      <a:pPr rtl="0" fontAlgn="t">
                        <a:spcBef>
                          <a:spcPts val="1200"/>
                        </a:spcBef>
                        <a:spcAft>
                          <a:spcPts val="0"/>
                        </a:spcAft>
                      </a:pPr>
                      <a:r>
                        <a:rPr lang="en-ZA" sz="1600" b="0" u="none" strike="noStrike">
                          <a:solidFill>
                            <a:srgbClr val="000000"/>
                          </a:solidFill>
                          <a:effectLst/>
                        </a:rPr>
                        <a:t>Tenants</a:t>
                      </a:r>
                      <a:endParaRPr lang="en-ZA" sz="2400">
                        <a:effectLst/>
                      </a:endParaRPr>
                    </a:p>
                  </a:txBody>
                  <a:tcPr marL="61300" marR="61300" marT="61300" marB="61300"/>
                </a:tc>
                <a:extLst>
                  <a:ext uri="{0D108BD9-81ED-4DB2-BD59-A6C34878D82A}">
                    <a16:rowId xmlns:a16="http://schemas.microsoft.com/office/drawing/2014/main" val="3536570876"/>
                  </a:ext>
                </a:extLst>
              </a:tr>
              <a:tr h="931753">
                <a:tc>
                  <a:txBody>
                    <a:bodyPr/>
                    <a:lstStyle/>
                    <a:p>
                      <a:pPr rtl="0" fontAlgn="t">
                        <a:spcBef>
                          <a:spcPts val="1200"/>
                        </a:spcBef>
                        <a:spcAft>
                          <a:spcPts val="0"/>
                        </a:spcAft>
                      </a:pPr>
                      <a:r>
                        <a:rPr lang="en-ZA" sz="1600" b="0" u="none" strike="noStrike" dirty="0">
                          <a:solidFill>
                            <a:srgbClr val="000000"/>
                          </a:solidFill>
                          <a:effectLst/>
                        </a:rPr>
                        <a:t>Register</a:t>
                      </a:r>
                      <a:endParaRPr lang="en-ZA" sz="2400" dirty="0">
                        <a:effectLst/>
                      </a:endParaRPr>
                    </a:p>
                  </a:txBody>
                  <a:tcPr marL="61300" marR="61300" marT="61300" marB="61300"/>
                </a:tc>
                <a:tc>
                  <a:txBody>
                    <a:bodyPr/>
                    <a:lstStyle/>
                    <a:p>
                      <a:pPr rtl="0" fontAlgn="t">
                        <a:spcBef>
                          <a:spcPts val="1200"/>
                        </a:spcBef>
                        <a:spcAft>
                          <a:spcPts val="0"/>
                        </a:spcAft>
                      </a:pPr>
                      <a:r>
                        <a:rPr lang="en-GB" sz="1600" b="0" u="none" strike="noStrike">
                          <a:solidFill>
                            <a:srgbClr val="000000"/>
                          </a:solidFill>
                          <a:effectLst/>
                        </a:rPr>
                        <a:t>The Event where a person can register to be added to the System/Database</a:t>
                      </a:r>
                      <a:endParaRPr lang="en-GB" sz="2400">
                        <a:effectLst/>
                      </a:endParaRPr>
                    </a:p>
                  </a:txBody>
                  <a:tcPr marL="61300" marR="61300" marT="61300" marB="61300"/>
                </a:tc>
                <a:tc>
                  <a:txBody>
                    <a:bodyPr/>
                    <a:lstStyle/>
                    <a:p>
                      <a:pPr rtl="0" fontAlgn="t">
                        <a:spcBef>
                          <a:spcPts val="1200"/>
                        </a:spcBef>
                        <a:spcAft>
                          <a:spcPts val="0"/>
                        </a:spcAft>
                      </a:pPr>
                      <a:r>
                        <a:rPr lang="en-ZA" sz="1600" b="0" u="none" strike="noStrike">
                          <a:solidFill>
                            <a:srgbClr val="000000"/>
                          </a:solidFill>
                          <a:effectLst/>
                        </a:rPr>
                        <a:t>Administrator</a:t>
                      </a:r>
                      <a:endParaRPr lang="en-ZA" sz="2400">
                        <a:effectLst/>
                      </a:endParaRPr>
                    </a:p>
                    <a:p>
                      <a:pPr rtl="0" fontAlgn="t">
                        <a:spcBef>
                          <a:spcPts val="1200"/>
                        </a:spcBef>
                        <a:spcAft>
                          <a:spcPts val="0"/>
                        </a:spcAft>
                      </a:pPr>
                      <a:r>
                        <a:rPr lang="en-ZA" sz="1600" b="0" u="none" strike="noStrike">
                          <a:solidFill>
                            <a:srgbClr val="000000"/>
                          </a:solidFill>
                          <a:effectLst/>
                        </a:rPr>
                        <a:t>Secretary</a:t>
                      </a:r>
                      <a:endParaRPr lang="en-ZA" sz="2400">
                        <a:effectLst/>
                      </a:endParaRPr>
                    </a:p>
                    <a:p>
                      <a:pPr rtl="0" fontAlgn="t">
                        <a:spcBef>
                          <a:spcPts val="1200"/>
                        </a:spcBef>
                        <a:spcAft>
                          <a:spcPts val="0"/>
                        </a:spcAft>
                      </a:pPr>
                      <a:r>
                        <a:rPr lang="en-ZA" sz="1600" b="0" u="none" strike="noStrike">
                          <a:solidFill>
                            <a:srgbClr val="000000"/>
                          </a:solidFill>
                          <a:effectLst/>
                        </a:rPr>
                        <a:t>Tenants</a:t>
                      </a:r>
                      <a:endParaRPr lang="en-ZA" sz="2400">
                        <a:effectLst/>
                      </a:endParaRPr>
                    </a:p>
                  </a:txBody>
                  <a:tcPr marL="61300" marR="61300" marT="61300" marB="61300"/>
                </a:tc>
                <a:extLst>
                  <a:ext uri="{0D108BD9-81ED-4DB2-BD59-A6C34878D82A}">
                    <a16:rowId xmlns:a16="http://schemas.microsoft.com/office/drawing/2014/main" val="1966934175"/>
                  </a:ext>
                </a:extLst>
              </a:tr>
              <a:tr h="931753">
                <a:tc>
                  <a:txBody>
                    <a:bodyPr/>
                    <a:lstStyle/>
                    <a:p>
                      <a:pPr rtl="0" fontAlgn="t">
                        <a:spcBef>
                          <a:spcPts val="1200"/>
                        </a:spcBef>
                        <a:spcAft>
                          <a:spcPts val="0"/>
                        </a:spcAft>
                      </a:pPr>
                      <a:r>
                        <a:rPr lang="en-ZA" sz="1600" b="0" u="none" strike="noStrike">
                          <a:solidFill>
                            <a:srgbClr val="000000"/>
                          </a:solidFill>
                          <a:effectLst/>
                        </a:rPr>
                        <a:t>Book Facility</a:t>
                      </a:r>
                      <a:endParaRPr lang="en-ZA" sz="2400">
                        <a:effectLst/>
                      </a:endParaRPr>
                    </a:p>
                  </a:txBody>
                  <a:tcPr marL="61300" marR="61300" marT="61300" marB="61300"/>
                </a:tc>
                <a:tc>
                  <a:txBody>
                    <a:bodyPr/>
                    <a:lstStyle/>
                    <a:p>
                      <a:pPr rtl="0" fontAlgn="t">
                        <a:spcBef>
                          <a:spcPts val="1200"/>
                        </a:spcBef>
                        <a:spcAft>
                          <a:spcPts val="0"/>
                        </a:spcAft>
                      </a:pPr>
                      <a:r>
                        <a:rPr lang="en-GB" sz="1600" b="0" u="none" strike="noStrike">
                          <a:solidFill>
                            <a:srgbClr val="000000"/>
                          </a:solidFill>
                          <a:effectLst/>
                        </a:rPr>
                        <a:t>The event where a person can book a facility</a:t>
                      </a:r>
                      <a:endParaRPr lang="en-GB" sz="2400">
                        <a:effectLst/>
                      </a:endParaRPr>
                    </a:p>
                  </a:txBody>
                  <a:tcPr marL="61300" marR="61300" marT="61300" marB="61300"/>
                </a:tc>
                <a:tc>
                  <a:txBody>
                    <a:bodyPr/>
                    <a:lstStyle/>
                    <a:p>
                      <a:pPr rtl="0" fontAlgn="t">
                        <a:spcBef>
                          <a:spcPts val="1200"/>
                        </a:spcBef>
                        <a:spcAft>
                          <a:spcPts val="0"/>
                        </a:spcAft>
                      </a:pPr>
                      <a:r>
                        <a:rPr lang="en-ZA" sz="1600" b="0" u="none" strike="noStrike">
                          <a:solidFill>
                            <a:srgbClr val="000000"/>
                          </a:solidFill>
                          <a:effectLst/>
                        </a:rPr>
                        <a:t>Administrator</a:t>
                      </a:r>
                      <a:endParaRPr lang="en-ZA" sz="2400">
                        <a:effectLst/>
                      </a:endParaRPr>
                    </a:p>
                    <a:p>
                      <a:pPr rtl="0" fontAlgn="t">
                        <a:spcBef>
                          <a:spcPts val="1200"/>
                        </a:spcBef>
                        <a:spcAft>
                          <a:spcPts val="0"/>
                        </a:spcAft>
                      </a:pPr>
                      <a:r>
                        <a:rPr lang="en-ZA" sz="1600" b="0" u="none" strike="noStrike">
                          <a:solidFill>
                            <a:srgbClr val="000000"/>
                          </a:solidFill>
                          <a:effectLst/>
                        </a:rPr>
                        <a:t>Secretary</a:t>
                      </a:r>
                      <a:endParaRPr lang="en-ZA" sz="2400">
                        <a:effectLst/>
                      </a:endParaRPr>
                    </a:p>
                    <a:p>
                      <a:pPr rtl="0" fontAlgn="t">
                        <a:spcBef>
                          <a:spcPts val="1200"/>
                        </a:spcBef>
                        <a:spcAft>
                          <a:spcPts val="0"/>
                        </a:spcAft>
                      </a:pPr>
                      <a:r>
                        <a:rPr lang="en-ZA" sz="1600" b="0" u="none" strike="noStrike">
                          <a:solidFill>
                            <a:srgbClr val="000000"/>
                          </a:solidFill>
                          <a:effectLst/>
                        </a:rPr>
                        <a:t>Tenants</a:t>
                      </a:r>
                      <a:endParaRPr lang="en-ZA" sz="2400">
                        <a:effectLst/>
                      </a:endParaRPr>
                    </a:p>
                  </a:txBody>
                  <a:tcPr marL="61300" marR="61300" marT="61300" marB="61300"/>
                </a:tc>
                <a:extLst>
                  <a:ext uri="{0D108BD9-81ED-4DB2-BD59-A6C34878D82A}">
                    <a16:rowId xmlns:a16="http://schemas.microsoft.com/office/drawing/2014/main" val="483532628"/>
                  </a:ext>
                </a:extLst>
              </a:tr>
              <a:tr h="931753">
                <a:tc>
                  <a:txBody>
                    <a:bodyPr/>
                    <a:lstStyle/>
                    <a:p>
                      <a:pPr rtl="0" fontAlgn="t">
                        <a:spcBef>
                          <a:spcPts val="1200"/>
                        </a:spcBef>
                        <a:spcAft>
                          <a:spcPts val="0"/>
                        </a:spcAft>
                      </a:pPr>
                      <a:r>
                        <a:rPr lang="en-ZA" sz="1600" b="0" u="none" strike="noStrike">
                          <a:solidFill>
                            <a:srgbClr val="000000"/>
                          </a:solidFill>
                          <a:effectLst/>
                        </a:rPr>
                        <a:t>Cancel Booking</a:t>
                      </a:r>
                      <a:endParaRPr lang="en-ZA" sz="2400">
                        <a:effectLst/>
                      </a:endParaRPr>
                    </a:p>
                  </a:txBody>
                  <a:tcPr marL="61300" marR="61300" marT="61300" marB="61300"/>
                </a:tc>
                <a:tc>
                  <a:txBody>
                    <a:bodyPr/>
                    <a:lstStyle/>
                    <a:p>
                      <a:pPr rtl="0" fontAlgn="t">
                        <a:spcBef>
                          <a:spcPts val="1200"/>
                        </a:spcBef>
                        <a:spcAft>
                          <a:spcPts val="0"/>
                        </a:spcAft>
                      </a:pPr>
                      <a:r>
                        <a:rPr lang="en-GB" sz="1600" b="0" u="none" strike="noStrike">
                          <a:solidFill>
                            <a:srgbClr val="000000"/>
                          </a:solidFill>
                          <a:effectLst/>
                        </a:rPr>
                        <a:t>The event where a person can Cancel a booking of a facility</a:t>
                      </a:r>
                      <a:endParaRPr lang="en-GB" sz="2400">
                        <a:effectLst/>
                      </a:endParaRPr>
                    </a:p>
                  </a:txBody>
                  <a:tcPr marL="61300" marR="61300" marT="61300" marB="61300"/>
                </a:tc>
                <a:tc>
                  <a:txBody>
                    <a:bodyPr/>
                    <a:lstStyle/>
                    <a:p>
                      <a:pPr rtl="0" fontAlgn="t">
                        <a:spcBef>
                          <a:spcPts val="1200"/>
                        </a:spcBef>
                        <a:spcAft>
                          <a:spcPts val="0"/>
                        </a:spcAft>
                      </a:pPr>
                      <a:r>
                        <a:rPr lang="en-ZA" sz="1600" b="0" u="none" strike="noStrike" dirty="0">
                          <a:solidFill>
                            <a:srgbClr val="000000"/>
                          </a:solidFill>
                          <a:effectLst/>
                        </a:rPr>
                        <a:t>Administrator</a:t>
                      </a:r>
                      <a:endParaRPr lang="en-ZA" sz="2400" dirty="0">
                        <a:effectLst/>
                      </a:endParaRPr>
                    </a:p>
                    <a:p>
                      <a:pPr rtl="0" fontAlgn="t">
                        <a:spcBef>
                          <a:spcPts val="1200"/>
                        </a:spcBef>
                        <a:spcAft>
                          <a:spcPts val="0"/>
                        </a:spcAft>
                      </a:pPr>
                      <a:r>
                        <a:rPr lang="en-ZA" sz="1600" b="0" u="none" strike="noStrike" dirty="0">
                          <a:solidFill>
                            <a:srgbClr val="000000"/>
                          </a:solidFill>
                          <a:effectLst/>
                        </a:rPr>
                        <a:t>Secretary</a:t>
                      </a:r>
                      <a:endParaRPr lang="en-ZA" sz="2400" dirty="0">
                        <a:effectLst/>
                      </a:endParaRPr>
                    </a:p>
                    <a:p>
                      <a:pPr rtl="0" fontAlgn="t">
                        <a:spcBef>
                          <a:spcPts val="1200"/>
                        </a:spcBef>
                        <a:spcAft>
                          <a:spcPts val="0"/>
                        </a:spcAft>
                      </a:pPr>
                      <a:r>
                        <a:rPr lang="en-ZA" sz="1600" b="0" u="none" strike="noStrike" dirty="0">
                          <a:solidFill>
                            <a:srgbClr val="000000"/>
                          </a:solidFill>
                          <a:effectLst/>
                        </a:rPr>
                        <a:t>Tenants</a:t>
                      </a:r>
                      <a:endParaRPr lang="en-ZA" sz="2400" dirty="0">
                        <a:effectLst/>
                      </a:endParaRPr>
                    </a:p>
                  </a:txBody>
                  <a:tcPr marL="61300" marR="61300" marT="61300" marB="61300"/>
                </a:tc>
                <a:extLst>
                  <a:ext uri="{0D108BD9-81ED-4DB2-BD59-A6C34878D82A}">
                    <a16:rowId xmlns:a16="http://schemas.microsoft.com/office/drawing/2014/main" val="2198760482"/>
                  </a:ext>
                </a:extLst>
              </a:tr>
            </a:tbl>
          </a:graphicData>
        </a:graphic>
      </p:graphicFrame>
      <p:sp>
        <p:nvSpPr>
          <p:cNvPr id="4" name="Rectangle 1">
            <a:extLst>
              <a:ext uri="{FF2B5EF4-FFF2-40B4-BE49-F238E27FC236}">
                <a16:creationId xmlns:a16="http://schemas.microsoft.com/office/drawing/2014/main" id="{E9836887-1619-4910-8D08-D1D4384E429F}"/>
              </a:ext>
            </a:extLst>
          </p:cNvPr>
          <p:cNvSpPr>
            <a:spLocks noChangeArrowheads="1"/>
          </p:cNvSpPr>
          <p:nvPr/>
        </p:nvSpPr>
        <p:spPr bwMode="auto">
          <a:xfrm>
            <a:off x="-8278585" y="0"/>
            <a:ext cx="2954726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ZA"/>
          </a:p>
        </p:txBody>
      </p:sp>
    </p:spTree>
    <p:extLst>
      <p:ext uri="{BB962C8B-B14F-4D97-AF65-F5344CB8AC3E}">
        <p14:creationId xmlns:p14="http://schemas.microsoft.com/office/powerpoint/2010/main" val="1709238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2CF3E-C896-4131-B7D1-16F255498269}"/>
              </a:ext>
            </a:extLst>
          </p:cNvPr>
          <p:cNvSpPr>
            <a:spLocks noGrp="1"/>
          </p:cNvSpPr>
          <p:nvPr>
            <p:ph type="title"/>
          </p:nvPr>
        </p:nvSpPr>
        <p:spPr/>
        <p:txBody>
          <a:bodyPr/>
          <a:lstStyle/>
          <a:p>
            <a:r>
              <a:rPr lang="en-ZA" dirty="0"/>
              <a:t>1. PROJECT plan</a:t>
            </a:r>
          </a:p>
        </p:txBody>
      </p:sp>
      <p:pic>
        <p:nvPicPr>
          <p:cNvPr id="7" name="Content Placeholder 6" descr="Graphical user interface&#10;&#10;Description automatically generated">
            <a:extLst>
              <a:ext uri="{FF2B5EF4-FFF2-40B4-BE49-F238E27FC236}">
                <a16:creationId xmlns:a16="http://schemas.microsoft.com/office/drawing/2014/main" id="{44083EBA-A4A8-4BC3-870E-3C958FA8276B}"/>
              </a:ext>
            </a:extLst>
          </p:cNvPr>
          <p:cNvPicPr>
            <a:picLocks noGrp="1" noChangeAspect="1"/>
          </p:cNvPicPr>
          <p:nvPr>
            <p:ph idx="1"/>
          </p:nvPr>
        </p:nvPicPr>
        <p:blipFill>
          <a:blip r:embed="rId2"/>
          <a:stretch>
            <a:fillRect/>
          </a:stretch>
        </p:blipFill>
        <p:spPr>
          <a:xfrm>
            <a:off x="1229983" y="1914525"/>
            <a:ext cx="10064995" cy="4680000"/>
          </a:xfrm>
        </p:spPr>
      </p:pic>
    </p:spTree>
    <p:extLst>
      <p:ext uri="{BB962C8B-B14F-4D97-AF65-F5344CB8AC3E}">
        <p14:creationId xmlns:p14="http://schemas.microsoft.com/office/powerpoint/2010/main" val="9636294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D49BC-8870-43D5-AEC0-B897F298E19A}"/>
              </a:ext>
            </a:extLst>
          </p:cNvPr>
          <p:cNvSpPr>
            <a:spLocks noGrp="1"/>
          </p:cNvSpPr>
          <p:nvPr>
            <p:ph type="title"/>
          </p:nvPr>
        </p:nvSpPr>
        <p:spPr>
          <a:xfrm>
            <a:off x="2895600" y="228600"/>
            <a:ext cx="8610600" cy="1293028"/>
          </a:xfrm>
        </p:spPr>
        <p:txBody>
          <a:bodyPr/>
          <a:lstStyle/>
          <a:p>
            <a:r>
              <a:rPr lang="en-ZA" dirty="0"/>
              <a:t>8. Use-case glossary</a:t>
            </a:r>
          </a:p>
        </p:txBody>
      </p:sp>
      <p:sp>
        <p:nvSpPr>
          <p:cNvPr id="4" name="Rectangle 1">
            <a:extLst>
              <a:ext uri="{FF2B5EF4-FFF2-40B4-BE49-F238E27FC236}">
                <a16:creationId xmlns:a16="http://schemas.microsoft.com/office/drawing/2014/main" id="{E9836887-1619-4910-8D08-D1D4384E429F}"/>
              </a:ext>
            </a:extLst>
          </p:cNvPr>
          <p:cNvSpPr>
            <a:spLocks noChangeArrowheads="1"/>
          </p:cNvSpPr>
          <p:nvPr/>
        </p:nvSpPr>
        <p:spPr bwMode="auto">
          <a:xfrm>
            <a:off x="-8278585" y="0"/>
            <a:ext cx="2954726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ZA"/>
          </a:p>
        </p:txBody>
      </p:sp>
      <p:graphicFrame>
        <p:nvGraphicFramePr>
          <p:cNvPr id="7" name="Content Placeholder 6">
            <a:extLst>
              <a:ext uri="{FF2B5EF4-FFF2-40B4-BE49-F238E27FC236}">
                <a16:creationId xmlns:a16="http://schemas.microsoft.com/office/drawing/2014/main" id="{93195E04-483C-4DAA-98C4-CFA257923F9D}"/>
              </a:ext>
            </a:extLst>
          </p:cNvPr>
          <p:cNvGraphicFramePr>
            <a:graphicFrameLocks noGrp="1"/>
          </p:cNvGraphicFramePr>
          <p:nvPr>
            <p:ph idx="1"/>
            <p:extLst>
              <p:ext uri="{D42A27DB-BD31-4B8C-83A1-F6EECF244321}">
                <p14:modId xmlns:p14="http://schemas.microsoft.com/office/powerpoint/2010/main" val="416153661"/>
              </p:ext>
            </p:extLst>
          </p:nvPr>
        </p:nvGraphicFramePr>
        <p:xfrm>
          <a:off x="781049" y="1419226"/>
          <a:ext cx="10725151" cy="5427853"/>
        </p:xfrm>
        <a:graphic>
          <a:graphicData uri="http://schemas.openxmlformats.org/drawingml/2006/table">
            <a:tbl>
              <a:tblPr firstCol="1">
                <a:tableStyleId>{7DF18680-E054-41AD-8BC1-D1AEF772440D}</a:tableStyleId>
              </a:tblPr>
              <a:tblGrid>
                <a:gridCol w="3484314">
                  <a:extLst>
                    <a:ext uri="{9D8B030D-6E8A-4147-A177-3AD203B41FA5}">
                      <a16:colId xmlns:a16="http://schemas.microsoft.com/office/drawing/2014/main" val="2879213226"/>
                    </a:ext>
                  </a:extLst>
                </a:gridCol>
                <a:gridCol w="3720230">
                  <a:extLst>
                    <a:ext uri="{9D8B030D-6E8A-4147-A177-3AD203B41FA5}">
                      <a16:colId xmlns:a16="http://schemas.microsoft.com/office/drawing/2014/main" val="804866356"/>
                    </a:ext>
                  </a:extLst>
                </a:gridCol>
                <a:gridCol w="3520607">
                  <a:extLst>
                    <a:ext uri="{9D8B030D-6E8A-4147-A177-3AD203B41FA5}">
                      <a16:colId xmlns:a16="http://schemas.microsoft.com/office/drawing/2014/main" val="690016697"/>
                    </a:ext>
                  </a:extLst>
                </a:gridCol>
              </a:tblGrid>
              <a:tr h="960087">
                <a:tc>
                  <a:txBody>
                    <a:bodyPr/>
                    <a:lstStyle/>
                    <a:p>
                      <a:pPr rtl="0" fontAlgn="t">
                        <a:spcBef>
                          <a:spcPts val="1200"/>
                        </a:spcBef>
                        <a:spcAft>
                          <a:spcPts val="0"/>
                        </a:spcAft>
                      </a:pPr>
                      <a:r>
                        <a:rPr lang="en-ZA" sz="1400" b="0" u="none" strike="noStrike">
                          <a:solidFill>
                            <a:srgbClr val="000000"/>
                          </a:solidFill>
                          <a:effectLst/>
                        </a:rPr>
                        <a:t>Cancel Service</a:t>
                      </a:r>
                      <a:endParaRPr lang="en-ZA" sz="2800">
                        <a:effectLst/>
                      </a:endParaRPr>
                    </a:p>
                  </a:txBody>
                  <a:tcPr marL="46406" marR="46406" marT="46406" marB="46406"/>
                </a:tc>
                <a:tc>
                  <a:txBody>
                    <a:bodyPr/>
                    <a:lstStyle/>
                    <a:p>
                      <a:pPr rtl="0" fontAlgn="t">
                        <a:spcBef>
                          <a:spcPts val="1200"/>
                        </a:spcBef>
                        <a:spcAft>
                          <a:spcPts val="0"/>
                        </a:spcAft>
                      </a:pPr>
                      <a:r>
                        <a:rPr lang="en-GB" sz="1400" b="0" u="none" strike="noStrike">
                          <a:solidFill>
                            <a:srgbClr val="000000"/>
                          </a:solidFill>
                          <a:effectLst/>
                        </a:rPr>
                        <a:t>The event where a service can be cancelled</a:t>
                      </a:r>
                      <a:endParaRPr lang="en-GB" sz="2800">
                        <a:effectLst/>
                      </a:endParaRPr>
                    </a:p>
                  </a:txBody>
                  <a:tcPr marL="46406" marR="46406" marT="46406" marB="46406"/>
                </a:tc>
                <a:tc>
                  <a:txBody>
                    <a:bodyPr/>
                    <a:lstStyle/>
                    <a:p>
                      <a:pPr rtl="0" fontAlgn="t">
                        <a:spcBef>
                          <a:spcPts val="1200"/>
                        </a:spcBef>
                        <a:spcAft>
                          <a:spcPts val="0"/>
                        </a:spcAft>
                      </a:pPr>
                      <a:r>
                        <a:rPr lang="en-ZA" sz="1400" b="0" u="none" strike="noStrike" dirty="0">
                          <a:solidFill>
                            <a:srgbClr val="000000"/>
                          </a:solidFill>
                          <a:effectLst/>
                        </a:rPr>
                        <a:t>Administrator</a:t>
                      </a:r>
                      <a:endParaRPr lang="en-ZA" sz="2800" dirty="0">
                        <a:effectLst/>
                      </a:endParaRPr>
                    </a:p>
                    <a:p>
                      <a:pPr rtl="0" fontAlgn="t">
                        <a:spcBef>
                          <a:spcPts val="1200"/>
                        </a:spcBef>
                        <a:spcAft>
                          <a:spcPts val="0"/>
                        </a:spcAft>
                      </a:pPr>
                      <a:r>
                        <a:rPr lang="en-ZA" sz="1400" b="0" u="none" strike="noStrike" dirty="0">
                          <a:solidFill>
                            <a:srgbClr val="000000"/>
                          </a:solidFill>
                          <a:effectLst/>
                        </a:rPr>
                        <a:t>Secretary</a:t>
                      </a:r>
                      <a:endParaRPr lang="en-ZA" sz="2800" dirty="0">
                        <a:effectLst/>
                      </a:endParaRPr>
                    </a:p>
                    <a:p>
                      <a:pPr rtl="0" fontAlgn="t">
                        <a:spcBef>
                          <a:spcPts val="1200"/>
                        </a:spcBef>
                        <a:spcAft>
                          <a:spcPts val="0"/>
                        </a:spcAft>
                      </a:pPr>
                      <a:r>
                        <a:rPr lang="en-ZA" sz="1400" b="0" u="none" strike="noStrike" dirty="0">
                          <a:solidFill>
                            <a:srgbClr val="000000"/>
                          </a:solidFill>
                          <a:effectLst/>
                        </a:rPr>
                        <a:t>Tenants</a:t>
                      </a:r>
                      <a:endParaRPr lang="en-ZA" sz="2800" dirty="0">
                        <a:effectLst/>
                      </a:endParaRPr>
                    </a:p>
                  </a:txBody>
                  <a:tcPr marL="46406" marR="46406" marT="46406" marB="46406"/>
                </a:tc>
                <a:extLst>
                  <a:ext uri="{0D108BD9-81ED-4DB2-BD59-A6C34878D82A}">
                    <a16:rowId xmlns:a16="http://schemas.microsoft.com/office/drawing/2014/main" val="1746671600"/>
                  </a:ext>
                </a:extLst>
              </a:tr>
              <a:tr h="960087">
                <a:tc>
                  <a:txBody>
                    <a:bodyPr/>
                    <a:lstStyle/>
                    <a:p>
                      <a:pPr rtl="0" fontAlgn="t">
                        <a:spcBef>
                          <a:spcPts val="1200"/>
                        </a:spcBef>
                        <a:spcAft>
                          <a:spcPts val="0"/>
                        </a:spcAft>
                      </a:pPr>
                      <a:r>
                        <a:rPr lang="en-ZA" sz="1400" b="0" u="none" strike="noStrike">
                          <a:solidFill>
                            <a:srgbClr val="000000"/>
                          </a:solidFill>
                          <a:effectLst/>
                        </a:rPr>
                        <a:t>Request maintenance</a:t>
                      </a:r>
                      <a:endParaRPr lang="en-ZA" sz="2800">
                        <a:effectLst/>
                      </a:endParaRPr>
                    </a:p>
                  </a:txBody>
                  <a:tcPr marL="46406" marR="46406" marT="46406" marB="46406"/>
                </a:tc>
                <a:tc>
                  <a:txBody>
                    <a:bodyPr/>
                    <a:lstStyle/>
                    <a:p>
                      <a:pPr rtl="0" fontAlgn="t">
                        <a:spcBef>
                          <a:spcPts val="1200"/>
                        </a:spcBef>
                        <a:spcAft>
                          <a:spcPts val="0"/>
                        </a:spcAft>
                      </a:pPr>
                      <a:r>
                        <a:rPr lang="en-GB" sz="1400" b="0" u="none" strike="noStrike" dirty="0">
                          <a:solidFill>
                            <a:srgbClr val="000000"/>
                          </a:solidFill>
                          <a:effectLst/>
                        </a:rPr>
                        <a:t>The event where someone can request maintenance</a:t>
                      </a:r>
                      <a:endParaRPr lang="en-GB" sz="2800" dirty="0">
                        <a:effectLst/>
                      </a:endParaRPr>
                    </a:p>
                  </a:txBody>
                  <a:tcPr marL="46406" marR="46406" marT="46406" marB="46406"/>
                </a:tc>
                <a:tc>
                  <a:txBody>
                    <a:bodyPr/>
                    <a:lstStyle/>
                    <a:p>
                      <a:pPr rtl="0" fontAlgn="t">
                        <a:spcBef>
                          <a:spcPts val="1200"/>
                        </a:spcBef>
                        <a:spcAft>
                          <a:spcPts val="0"/>
                        </a:spcAft>
                      </a:pPr>
                      <a:r>
                        <a:rPr lang="en-ZA" sz="1400" b="0" u="none" strike="noStrike">
                          <a:solidFill>
                            <a:srgbClr val="000000"/>
                          </a:solidFill>
                          <a:effectLst/>
                        </a:rPr>
                        <a:t>Administrator</a:t>
                      </a:r>
                      <a:endParaRPr lang="en-ZA" sz="2800">
                        <a:effectLst/>
                      </a:endParaRPr>
                    </a:p>
                    <a:p>
                      <a:pPr rtl="0" fontAlgn="t">
                        <a:spcBef>
                          <a:spcPts val="1200"/>
                        </a:spcBef>
                        <a:spcAft>
                          <a:spcPts val="0"/>
                        </a:spcAft>
                      </a:pPr>
                      <a:r>
                        <a:rPr lang="en-ZA" sz="1400" b="0" u="none" strike="noStrike">
                          <a:solidFill>
                            <a:srgbClr val="000000"/>
                          </a:solidFill>
                          <a:effectLst/>
                        </a:rPr>
                        <a:t>Secretary</a:t>
                      </a:r>
                      <a:endParaRPr lang="en-ZA" sz="2800">
                        <a:effectLst/>
                      </a:endParaRPr>
                    </a:p>
                    <a:p>
                      <a:pPr rtl="0" fontAlgn="t">
                        <a:spcBef>
                          <a:spcPts val="1200"/>
                        </a:spcBef>
                        <a:spcAft>
                          <a:spcPts val="0"/>
                        </a:spcAft>
                      </a:pPr>
                      <a:r>
                        <a:rPr lang="en-ZA" sz="1400" b="0" u="none" strike="noStrike">
                          <a:solidFill>
                            <a:srgbClr val="000000"/>
                          </a:solidFill>
                          <a:effectLst/>
                        </a:rPr>
                        <a:t>Tenants</a:t>
                      </a:r>
                      <a:endParaRPr lang="en-ZA" sz="2800">
                        <a:effectLst/>
                      </a:endParaRPr>
                    </a:p>
                  </a:txBody>
                  <a:tcPr marL="46406" marR="46406" marT="46406" marB="46406"/>
                </a:tc>
                <a:extLst>
                  <a:ext uri="{0D108BD9-81ED-4DB2-BD59-A6C34878D82A}">
                    <a16:rowId xmlns:a16="http://schemas.microsoft.com/office/drawing/2014/main" val="1298294151"/>
                  </a:ext>
                </a:extLst>
              </a:tr>
              <a:tr h="720335">
                <a:tc>
                  <a:txBody>
                    <a:bodyPr/>
                    <a:lstStyle/>
                    <a:p>
                      <a:pPr rtl="0" fontAlgn="t">
                        <a:spcBef>
                          <a:spcPts val="1200"/>
                        </a:spcBef>
                        <a:spcAft>
                          <a:spcPts val="0"/>
                        </a:spcAft>
                      </a:pPr>
                      <a:r>
                        <a:rPr lang="en-ZA" sz="1400" b="0" u="none" strike="noStrike">
                          <a:solidFill>
                            <a:srgbClr val="000000"/>
                          </a:solidFill>
                          <a:effectLst/>
                        </a:rPr>
                        <a:t>Check Tenants</a:t>
                      </a:r>
                      <a:endParaRPr lang="en-ZA" sz="2800">
                        <a:effectLst/>
                      </a:endParaRPr>
                    </a:p>
                  </a:txBody>
                  <a:tcPr marL="46406" marR="46406" marT="46406" marB="46406"/>
                </a:tc>
                <a:tc>
                  <a:txBody>
                    <a:bodyPr/>
                    <a:lstStyle/>
                    <a:p>
                      <a:pPr rtl="0" fontAlgn="t">
                        <a:spcBef>
                          <a:spcPts val="1200"/>
                        </a:spcBef>
                        <a:spcAft>
                          <a:spcPts val="0"/>
                        </a:spcAft>
                      </a:pPr>
                      <a:r>
                        <a:rPr lang="en-GB" sz="1400" b="0" u="none" strike="noStrike">
                          <a:solidFill>
                            <a:srgbClr val="000000"/>
                          </a:solidFill>
                          <a:effectLst/>
                        </a:rPr>
                        <a:t>The event where every current tenant’s information can be displayed and verified</a:t>
                      </a:r>
                      <a:endParaRPr lang="en-GB" sz="2800">
                        <a:effectLst/>
                      </a:endParaRPr>
                    </a:p>
                  </a:txBody>
                  <a:tcPr marL="46406" marR="46406" marT="46406" marB="46406"/>
                </a:tc>
                <a:tc>
                  <a:txBody>
                    <a:bodyPr/>
                    <a:lstStyle/>
                    <a:p>
                      <a:pPr rtl="0" fontAlgn="t">
                        <a:spcBef>
                          <a:spcPts val="1200"/>
                        </a:spcBef>
                        <a:spcAft>
                          <a:spcPts val="0"/>
                        </a:spcAft>
                      </a:pPr>
                      <a:r>
                        <a:rPr lang="en-ZA" sz="1400" b="0" u="none" strike="noStrike">
                          <a:solidFill>
                            <a:srgbClr val="000000"/>
                          </a:solidFill>
                          <a:effectLst/>
                        </a:rPr>
                        <a:t>Administrator</a:t>
                      </a:r>
                      <a:endParaRPr lang="en-ZA" sz="2800">
                        <a:effectLst/>
                      </a:endParaRPr>
                    </a:p>
                    <a:p>
                      <a:pPr rtl="0" fontAlgn="t">
                        <a:spcBef>
                          <a:spcPts val="1200"/>
                        </a:spcBef>
                        <a:spcAft>
                          <a:spcPts val="0"/>
                        </a:spcAft>
                      </a:pPr>
                      <a:r>
                        <a:rPr lang="en-ZA" sz="1400" b="0" u="none" strike="noStrike">
                          <a:solidFill>
                            <a:srgbClr val="000000"/>
                          </a:solidFill>
                          <a:effectLst/>
                        </a:rPr>
                        <a:t>Secretary</a:t>
                      </a:r>
                      <a:endParaRPr lang="en-ZA" sz="2800">
                        <a:effectLst/>
                      </a:endParaRPr>
                    </a:p>
                  </a:txBody>
                  <a:tcPr marL="46406" marR="46406" marT="46406" marB="46406"/>
                </a:tc>
                <a:extLst>
                  <a:ext uri="{0D108BD9-81ED-4DB2-BD59-A6C34878D82A}">
                    <a16:rowId xmlns:a16="http://schemas.microsoft.com/office/drawing/2014/main" val="2109696510"/>
                  </a:ext>
                </a:extLst>
              </a:tr>
              <a:tr h="624435">
                <a:tc>
                  <a:txBody>
                    <a:bodyPr/>
                    <a:lstStyle/>
                    <a:p>
                      <a:pPr rtl="0" fontAlgn="t">
                        <a:spcBef>
                          <a:spcPts val="1200"/>
                        </a:spcBef>
                        <a:spcAft>
                          <a:spcPts val="0"/>
                        </a:spcAft>
                      </a:pPr>
                      <a:r>
                        <a:rPr lang="en-ZA" sz="1400" b="0" u="none" strike="noStrike">
                          <a:solidFill>
                            <a:srgbClr val="000000"/>
                          </a:solidFill>
                          <a:effectLst/>
                        </a:rPr>
                        <a:t>Add User</a:t>
                      </a:r>
                      <a:endParaRPr lang="en-ZA" sz="2800">
                        <a:effectLst/>
                      </a:endParaRPr>
                    </a:p>
                  </a:txBody>
                  <a:tcPr marL="46406" marR="46406" marT="46406" marB="46406"/>
                </a:tc>
                <a:tc>
                  <a:txBody>
                    <a:bodyPr/>
                    <a:lstStyle/>
                    <a:p>
                      <a:pPr rtl="0" fontAlgn="t">
                        <a:spcBef>
                          <a:spcPts val="1200"/>
                        </a:spcBef>
                        <a:spcAft>
                          <a:spcPts val="0"/>
                        </a:spcAft>
                      </a:pPr>
                      <a:r>
                        <a:rPr lang="en-GB" sz="1400" b="0" u="none" strike="noStrike">
                          <a:solidFill>
                            <a:srgbClr val="000000"/>
                          </a:solidFill>
                          <a:effectLst/>
                        </a:rPr>
                        <a:t>The event where a User can be added to the system/database</a:t>
                      </a:r>
                      <a:endParaRPr lang="en-GB" sz="2800">
                        <a:effectLst/>
                      </a:endParaRPr>
                    </a:p>
                  </a:txBody>
                  <a:tcPr marL="46406" marR="46406" marT="46406" marB="46406"/>
                </a:tc>
                <a:tc>
                  <a:txBody>
                    <a:bodyPr/>
                    <a:lstStyle/>
                    <a:p>
                      <a:pPr rtl="0" fontAlgn="t">
                        <a:spcBef>
                          <a:spcPts val="1200"/>
                        </a:spcBef>
                        <a:spcAft>
                          <a:spcPts val="0"/>
                        </a:spcAft>
                      </a:pPr>
                      <a:r>
                        <a:rPr lang="en-ZA" sz="1400" b="0" u="none" strike="noStrike">
                          <a:solidFill>
                            <a:srgbClr val="000000"/>
                          </a:solidFill>
                          <a:effectLst/>
                        </a:rPr>
                        <a:t>Administrator</a:t>
                      </a:r>
                      <a:endParaRPr lang="en-ZA" sz="2800">
                        <a:effectLst/>
                      </a:endParaRPr>
                    </a:p>
                    <a:p>
                      <a:pPr rtl="0" fontAlgn="t">
                        <a:spcBef>
                          <a:spcPts val="1200"/>
                        </a:spcBef>
                        <a:spcAft>
                          <a:spcPts val="0"/>
                        </a:spcAft>
                      </a:pPr>
                      <a:r>
                        <a:rPr lang="en-ZA" sz="1400" b="0" u="none" strike="noStrike">
                          <a:solidFill>
                            <a:srgbClr val="000000"/>
                          </a:solidFill>
                          <a:effectLst/>
                        </a:rPr>
                        <a:t>Secretary</a:t>
                      </a:r>
                      <a:endParaRPr lang="en-ZA" sz="2800">
                        <a:effectLst/>
                      </a:endParaRPr>
                    </a:p>
                  </a:txBody>
                  <a:tcPr marL="46406" marR="46406" marT="46406" marB="46406"/>
                </a:tc>
                <a:extLst>
                  <a:ext uri="{0D108BD9-81ED-4DB2-BD59-A6C34878D82A}">
                    <a16:rowId xmlns:a16="http://schemas.microsoft.com/office/drawing/2014/main" val="3655037561"/>
                  </a:ext>
                </a:extLst>
              </a:tr>
              <a:tr h="720335">
                <a:tc>
                  <a:txBody>
                    <a:bodyPr/>
                    <a:lstStyle/>
                    <a:p>
                      <a:pPr rtl="0" fontAlgn="t">
                        <a:spcBef>
                          <a:spcPts val="1200"/>
                        </a:spcBef>
                        <a:spcAft>
                          <a:spcPts val="0"/>
                        </a:spcAft>
                      </a:pPr>
                      <a:r>
                        <a:rPr lang="en-ZA" sz="1400" b="0" u="none" strike="noStrike">
                          <a:solidFill>
                            <a:srgbClr val="000000"/>
                          </a:solidFill>
                          <a:effectLst/>
                        </a:rPr>
                        <a:t>Remove user</a:t>
                      </a:r>
                      <a:endParaRPr lang="en-ZA" sz="2800">
                        <a:effectLst/>
                      </a:endParaRPr>
                    </a:p>
                  </a:txBody>
                  <a:tcPr marL="46406" marR="46406" marT="46406" marB="46406"/>
                </a:tc>
                <a:tc>
                  <a:txBody>
                    <a:bodyPr/>
                    <a:lstStyle/>
                    <a:p>
                      <a:pPr rtl="0" fontAlgn="t">
                        <a:spcBef>
                          <a:spcPts val="1200"/>
                        </a:spcBef>
                        <a:spcAft>
                          <a:spcPts val="0"/>
                        </a:spcAft>
                      </a:pPr>
                      <a:r>
                        <a:rPr lang="en-GB" sz="1400" b="0" u="none" strike="noStrike">
                          <a:solidFill>
                            <a:srgbClr val="000000"/>
                          </a:solidFill>
                          <a:effectLst/>
                        </a:rPr>
                        <a:t>The event where a User can be removed from the System and Database</a:t>
                      </a:r>
                      <a:endParaRPr lang="en-GB" sz="2800">
                        <a:effectLst/>
                      </a:endParaRPr>
                    </a:p>
                  </a:txBody>
                  <a:tcPr marL="46406" marR="46406" marT="46406" marB="46406"/>
                </a:tc>
                <a:tc>
                  <a:txBody>
                    <a:bodyPr/>
                    <a:lstStyle/>
                    <a:p>
                      <a:pPr rtl="0" fontAlgn="t">
                        <a:spcBef>
                          <a:spcPts val="1200"/>
                        </a:spcBef>
                        <a:spcAft>
                          <a:spcPts val="0"/>
                        </a:spcAft>
                      </a:pPr>
                      <a:r>
                        <a:rPr lang="en-ZA" sz="1400" b="0" u="none" strike="noStrike">
                          <a:solidFill>
                            <a:srgbClr val="000000"/>
                          </a:solidFill>
                          <a:effectLst/>
                        </a:rPr>
                        <a:t>Administrator</a:t>
                      </a:r>
                      <a:endParaRPr lang="en-ZA" sz="2800">
                        <a:effectLst/>
                      </a:endParaRPr>
                    </a:p>
                    <a:p>
                      <a:pPr rtl="0" fontAlgn="t">
                        <a:spcBef>
                          <a:spcPts val="1200"/>
                        </a:spcBef>
                        <a:spcAft>
                          <a:spcPts val="0"/>
                        </a:spcAft>
                      </a:pPr>
                      <a:r>
                        <a:rPr lang="en-ZA" sz="1400" b="0" u="none" strike="noStrike">
                          <a:solidFill>
                            <a:srgbClr val="000000"/>
                          </a:solidFill>
                          <a:effectLst/>
                        </a:rPr>
                        <a:t>Secretary</a:t>
                      </a:r>
                      <a:endParaRPr lang="en-ZA" sz="2800">
                        <a:effectLst/>
                      </a:endParaRPr>
                    </a:p>
                  </a:txBody>
                  <a:tcPr marL="46406" marR="46406" marT="46406" marB="46406"/>
                </a:tc>
                <a:extLst>
                  <a:ext uri="{0D108BD9-81ED-4DB2-BD59-A6C34878D82A}">
                    <a16:rowId xmlns:a16="http://schemas.microsoft.com/office/drawing/2014/main" val="3887374233"/>
                  </a:ext>
                </a:extLst>
              </a:tr>
              <a:tr h="720335">
                <a:tc>
                  <a:txBody>
                    <a:bodyPr/>
                    <a:lstStyle/>
                    <a:p>
                      <a:pPr rtl="0" fontAlgn="t">
                        <a:spcBef>
                          <a:spcPts val="1200"/>
                        </a:spcBef>
                        <a:spcAft>
                          <a:spcPts val="0"/>
                        </a:spcAft>
                      </a:pPr>
                      <a:r>
                        <a:rPr lang="en-ZA" sz="1400" b="0" u="none" strike="noStrike">
                          <a:solidFill>
                            <a:srgbClr val="000000"/>
                          </a:solidFill>
                          <a:effectLst/>
                        </a:rPr>
                        <a:t>Backup Data</a:t>
                      </a:r>
                      <a:endParaRPr lang="en-ZA" sz="2800">
                        <a:effectLst/>
                      </a:endParaRPr>
                    </a:p>
                  </a:txBody>
                  <a:tcPr marL="46406" marR="46406" marT="46406" marB="46406"/>
                </a:tc>
                <a:tc>
                  <a:txBody>
                    <a:bodyPr/>
                    <a:lstStyle/>
                    <a:p>
                      <a:pPr rtl="0" fontAlgn="t">
                        <a:spcBef>
                          <a:spcPts val="1200"/>
                        </a:spcBef>
                        <a:spcAft>
                          <a:spcPts val="0"/>
                        </a:spcAft>
                      </a:pPr>
                      <a:r>
                        <a:rPr lang="en-GB" sz="1400" b="0" u="none" strike="noStrike">
                          <a:solidFill>
                            <a:srgbClr val="000000"/>
                          </a:solidFill>
                          <a:effectLst/>
                        </a:rPr>
                        <a:t>The event where all current data will be backed up to a secure storage medium</a:t>
                      </a:r>
                      <a:endParaRPr lang="en-GB" sz="2800">
                        <a:effectLst/>
                      </a:endParaRPr>
                    </a:p>
                  </a:txBody>
                  <a:tcPr marL="46406" marR="46406" marT="46406" marB="46406"/>
                </a:tc>
                <a:tc>
                  <a:txBody>
                    <a:bodyPr/>
                    <a:lstStyle/>
                    <a:p>
                      <a:pPr rtl="0" fontAlgn="t">
                        <a:spcBef>
                          <a:spcPts val="1200"/>
                        </a:spcBef>
                        <a:spcAft>
                          <a:spcPts val="0"/>
                        </a:spcAft>
                      </a:pPr>
                      <a:r>
                        <a:rPr lang="en-ZA" sz="1400" b="0" u="none" strike="noStrike">
                          <a:solidFill>
                            <a:srgbClr val="000000"/>
                          </a:solidFill>
                          <a:effectLst/>
                        </a:rPr>
                        <a:t>Administrator</a:t>
                      </a:r>
                      <a:endParaRPr lang="en-ZA" sz="2800">
                        <a:effectLst/>
                      </a:endParaRPr>
                    </a:p>
                  </a:txBody>
                  <a:tcPr marL="46406" marR="46406" marT="46406" marB="46406"/>
                </a:tc>
                <a:extLst>
                  <a:ext uri="{0D108BD9-81ED-4DB2-BD59-A6C34878D82A}">
                    <a16:rowId xmlns:a16="http://schemas.microsoft.com/office/drawing/2014/main" val="1745354412"/>
                  </a:ext>
                </a:extLst>
              </a:tr>
              <a:tr h="504559">
                <a:tc>
                  <a:txBody>
                    <a:bodyPr/>
                    <a:lstStyle/>
                    <a:p>
                      <a:pPr rtl="0" fontAlgn="t">
                        <a:spcBef>
                          <a:spcPts val="1200"/>
                        </a:spcBef>
                        <a:spcAft>
                          <a:spcPts val="0"/>
                        </a:spcAft>
                      </a:pPr>
                      <a:r>
                        <a:rPr lang="en-ZA" sz="1400" b="0" u="none" strike="noStrike">
                          <a:solidFill>
                            <a:srgbClr val="000000"/>
                          </a:solidFill>
                          <a:effectLst/>
                        </a:rPr>
                        <a:t>Verify data Integrity</a:t>
                      </a:r>
                      <a:endParaRPr lang="en-ZA" sz="2800">
                        <a:effectLst/>
                      </a:endParaRPr>
                    </a:p>
                  </a:txBody>
                  <a:tcPr marL="46406" marR="46406" marT="46406" marB="46406"/>
                </a:tc>
                <a:tc>
                  <a:txBody>
                    <a:bodyPr/>
                    <a:lstStyle/>
                    <a:p>
                      <a:pPr rtl="0" fontAlgn="t">
                        <a:spcBef>
                          <a:spcPts val="1200"/>
                        </a:spcBef>
                        <a:spcAft>
                          <a:spcPts val="0"/>
                        </a:spcAft>
                      </a:pPr>
                      <a:r>
                        <a:rPr lang="en-GB" sz="1400" b="0" u="none" strike="noStrike">
                          <a:solidFill>
                            <a:srgbClr val="000000"/>
                          </a:solidFill>
                          <a:effectLst/>
                        </a:rPr>
                        <a:t>The event there all current data on the database will be verified</a:t>
                      </a:r>
                      <a:endParaRPr lang="en-GB" sz="2800">
                        <a:effectLst/>
                      </a:endParaRPr>
                    </a:p>
                  </a:txBody>
                  <a:tcPr marL="46406" marR="46406" marT="46406" marB="46406"/>
                </a:tc>
                <a:tc>
                  <a:txBody>
                    <a:bodyPr/>
                    <a:lstStyle/>
                    <a:p>
                      <a:pPr rtl="0" fontAlgn="t">
                        <a:spcBef>
                          <a:spcPts val="1200"/>
                        </a:spcBef>
                        <a:spcAft>
                          <a:spcPts val="0"/>
                        </a:spcAft>
                      </a:pPr>
                      <a:r>
                        <a:rPr lang="en-ZA" sz="1400" b="0" u="none" strike="noStrike" dirty="0">
                          <a:solidFill>
                            <a:srgbClr val="000000"/>
                          </a:solidFill>
                          <a:effectLst/>
                        </a:rPr>
                        <a:t>Administrator</a:t>
                      </a:r>
                      <a:endParaRPr lang="en-ZA" sz="2800" dirty="0">
                        <a:effectLst/>
                      </a:endParaRPr>
                    </a:p>
                  </a:txBody>
                  <a:tcPr marL="46406" marR="46406" marT="46406" marB="46406"/>
                </a:tc>
                <a:extLst>
                  <a:ext uri="{0D108BD9-81ED-4DB2-BD59-A6C34878D82A}">
                    <a16:rowId xmlns:a16="http://schemas.microsoft.com/office/drawing/2014/main" val="453600811"/>
                  </a:ext>
                </a:extLst>
              </a:tr>
            </a:tbl>
          </a:graphicData>
        </a:graphic>
      </p:graphicFrame>
      <p:sp>
        <p:nvSpPr>
          <p:cNvPr id="8" name="Rectangle 1">
            <a:extLst>
              <a:ext uri="{FF2B5EF4-FFF2-40B4-BE49-F238E27FC236}">
                <a16:creationId xmlns:a16="http://schemas.microsoft.com/office/drawing/2014/main" id="{4B62A65A-67C5-4F58-9E42-CA9C9298C245}"/>
              </a:ext>
            </a:extLst>
          </p:cNvPr>
          <p:cNvSpPr>
            <a:spLocks noChangeArrowheads="1"/>
          </p:cNvSpPr>
          <p:nvPr/>
        </p:nvSpPr>
        <p:spPr bwMode="auto">
          <a:xfrm>
            <a:off x="-13593427" y="0"/>
            <a:ext cx="3973170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ZA"/>
          </a:p>
        </p:txBody>
      </p:sp>
    </p:spTree>
    <p:extLst>
      <p:ext uri="{BB962C8B-B14F-4D97-AF65-F5344CB8AC3E}">
        <p14:creationId xmlns:p14="http://schemas.microsoft.com/office/powerpoint/2010/main" val="2973238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4EC89-121C-4A64-A469-06495CFE21F3}"/>
              </a:ext>
            </a:extLst>
          </p:cNvPr>
          <p:cNvSpPr>
            <a:spLocks noGrp="1"/>
          </p:cNvSpPr>
          <p:nvPr>
            <p:ph type="title"/>
          </p:nvPr>
        </p:nvSpPr>
        <p:spPr>
          <a:xfrm>
            <a:off x="2895600" y="255117"/>
            <a:ext cx="8610600" cy="1293028"/>
          </a:xfrm>
        </p:spPr>
        <p:txBody>
          <a:bodyPr/>
          <a:lstStyle/>
          <a:p>
            <a:r>
              <a:rPr lang="en-ZA" dirty="0"/>
              <a:t>8. Use-case model diagram</a:t>
            </a:r>
          </a:p>
        </p:txBody>
      </p:sp>
      <p:pic>
        <p:nvPicPr>
          <p:cNvPr id="29698" name="Picture 2">
            <a:extLst>
              <a:ext uri="{FF2B5EF4-FFF2-40B4-BE49-F238E27FC236}">
                <a16:creationId xmlns:a16="http://schemas.microsoft.com/office/drawing/2014/main" id="{A35E7EA9-58DC-48F0-BDD1-153E91DF1E0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14725" y="1323975"/>
            <a:ext cx="5657849" cy="7591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64163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7B1E7-5FF2-46B0-A9F7-AC8EDE387AF5}"/>
              </a:ext>
            </a:extLst>
          </p:cNvPr>
          <p:cNvSpPr>
            <a:spLocks noGrp="1"/>
          </p:cNvSpPr>
          <p:nvPr>
            <p:ph type="title"/>
          </p:nvPr>
        </p:nvSpPr>
        <p:spPr/>
        <p:txBody>
          <a:bodyPr/>
          <a:lstStyle/>
          <a:p>
            <a:r>
              <a:rPr lang="en-ZA" dirty="0"/>
              <a:t>9.</a:t>
            </a:r>
            <a:r>
              <a:rPr lang="en-GB" dirty="0"/>
              <a:t> DATA FINDING TECHNIQUES USED</a:t>
            </a:r>
            <a:r>
              <a:rPr lang="en-ZA" dirty="0"/>
              <a:t> </a:t>
            </a:r>
          </a:p>
        </p:txBody>
      </p:sp>
      <p:pic>
        <p:nvPicPr>
          <p:cNvPr id="7" name="Picture 4">
            <a:extLst>
              <a:ext uri="{FF2B5EF4-FFF2-40B4-BE49-F238E27FC236}">
                <a16:creationId xmlns:a16="http://schemas.microsoft.com/office/drawing/2014/main" id="{6417B6E8-3405-40FB-8E9B-508B0A6C7A6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47875" y="2426733"/>
            <a:ext cx="7645585" cy="323674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B7D6E1D-D97D-488A-8E48-9D6340A394D7}"/>
              </a:ext>
            </a:extLst>
          </p:cNvPr>
          <p:cNvSpPr txBox="1"/>
          <p:nvPr/>
        </p:nvSpPr>
        <p:spPr>
          <a:xfrm>
            <a:off x="1933575" y="2057401"/>
            <a:ext cx="1930337" cy="369332"/>
          </a:xfrm>
          <a:prstGeom prst="rect">
            <a:avLst/>
          </a:prstGeom>
          <a:noFill/>
        </p:spPr>
        <p:txBody>
          <a:bodyPr wrap="none" rtlCol="0">
            <a:spAutoFit/>
          </a:bodyPr>
          <a:lstStyle/>
          <a:p>
            <a:r>
              <a:rPr lang="en-ZA" b="1" dirty="0"/>
              <a:t>Complex forms:</a:t>
            </a:r>
          </a:p>
        </p:txBody>
      </p:sp>
    </p:spTree>
    <p:extLst>
      <p:ext uri="{BB962C8B-B14F-4D97-AF65-F5344CB8AC3E}">
        <p14:creationId xmlns:p14="http://schemas.microsoft.com/office/powerpoint/2010/main" val="6202712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7B1E7-5FF2-46B0-A9F7-AC8EDE387AF5}"/>
              </a:ext>
            </a:extLst>
          </p:cNvPr>
          <p:cNvSpPr>
            <a:spLocks noGrp="1"/>
          </p:cNvSpPr>
          <p:nvPr>
            <p:ph type="title"/>
          </p:nvPr>
        </p:nvSpPr>
        <p:spPr/>
        <p:txBody>
          <a:bodyPr/>
          <a:lstStyle/>
          <a:p>
            <a:r>
              <a:rPr lang="en-ZA"/>
              <a:t>9.</a:t>
            </a:r>
            <a:r>
              <a:rPr lang="en-GB"/>
              <a:t> DATA FINDING TECHNIQUES USED</a:t>
            </a:r>
            <a:r>
              <a:rPr lang="en-ZA"/>
              <a:t> </a:t>
            </a:r>
            <a:endParaRPr lang="en-ZA" dirty="0"/>
          </a:p>
        </p:txBody>
      </p:sp>
      <p:pic>
        <p:nvPicPr>
          <p:cNvPr id="10242" name="Picture 2">
            <a:extLst>
              <a:ext uri="{FF2B5EF4-FFF2-40B4-BE49-F238E27FC236}">
                <a16:creationId xmlns:a16="http://schemas.microsoft.com/office/drawing/2014/main" id="{D449FB00-F6D8-48B1-9F8D-32617E626FA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38325" y="2286000"/>
            <a:ext cx="7893237" cy="3421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82558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7B1E7-5FF2-46B0-A9F7-AC8EDE387AF5}"/>
              </a:ext>
            </a:extLst>
          </p:cNvPr>
          <p:cNvSpPr>
            <a:spLocks noGrp="1"/>
          </p:cNvSpPr>
          <p:nvPr>
            <p:ph type="title"/>
          </p:nvPr>
        </p:nvSpPr>
        <p:spPr/>
        <p:txBody>
          <a:bodyPr/>
          <a:lstStyle/>
          <a:p>
            <a:r>
              <a:rPr lang="en-ZA"/>
              <a:t>9.</a:t>
            </a:r>
            <a:r>
              <a:rPr lang="en-GB"/>
              <a:t> DATA FINDING TECHNIQUES USED</a:t>
            </a:r>
            <a:r>
              <a:rPr lang="en-ZA"/>
              <a:t> </a:t>
            </a:r>
            <a:endParaRPr lang="en-ZA" dirty="0"/>
          </a:p>
        </p:txBody>
      </p:sp>
      <p:pic>
        <p:nvPicPr>
          <p:cNvPr id="11266" name="Picture 2">
            <a:extLst>
              <a:ext uri="{FF2B5EF4-FFF2-40B4-BE49-F238E27FC236}">
                <a16:creationId xmlns:a16="http://schemas.microsoft.com/office/drawing/2014/main" id="{AD30897A-936A-4B03-936B-4F407628847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19469" y="2305050"/>
            <a:ext cx="7893042" cy="3390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97399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7B1E7-5FF2-46B0-A9F7-AC8EDE387AF5}"/>
              </a:ext>
            </a:extLst>
          </p:cNvPr>
          <p:cNvSpPr>
            <a:spLocks noGrp="1"/>
          </p:cNvSpPr>
          <p:nvPr>
            <p:ph type="title"/>
          </p:nvPr>
        </p:nvSpPr>
        <p:spPr/>
        <p:txBody>
          <a:bodyPr/>
          <a:lstStyle/>
          <a:p>
            <a:r>
              <a:rPr lang="en-ZA"/>
              <a:t>9.</a:t>
            </a:r>
            <a:r>
              <a:rPr lang="en-GB"/>
              <a:t> DATA FINDING TECHNIQUES USED</a:t>
            </a:r>
            <a:r>
              <a:rPr lang="en-ZA"/>
              <a:t> </a:t>
            </a:r>
            <a:endParaRPr lang="en-ZA" dirty="0"/>
          </a:p>
        </p:txBody>
      </p:sp>
      <p:pic>
        <p:nvPicPr>
          <p:cNvPr id="12290" name="Picture 2">
            <a:extLst>
              <a:ext uri="{FF2B5EF4-FFF2-40B4-BE49-F238E27FC236}">
                <a16:creationId xmlns:a16="http://schemas.microsoft.com/office/drawing/2014/main" id="{F6D53AA5-3EB8-4C99-946E-317172A0D54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24025" y="2381250"/>
            <a:ext cx="8610600" cy="3298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48950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7B1E7-5FF2-46B0-A9F7-AC8EDE387AF5}"/>
              </a:ext>
            </a:extLst>
          </p:cNvPr>
          <p:cNvSpPr>
            <a:spLocks noGrp="1"/>
          </p:cNvSpPr>
          <p:nvPr>
            <p:ph type="title"/>
          </p:nvPr>
        </p:nvSpPr>
        <p:spPr/>
        <p:txBody>
          <a:bodyPr/>
          <a:lstStyle/>
          <a:p>
            <a:r>
              <a:rPr lang="en-ZA" dirty="0"/>
              <a:t>9.</a:t>
            </a:r>
            <a:r>
              <a:rPr lang="en-GB" dirty="0"/>
              <a:t> DATA FINDING TECHNIQUES USED</a:t>
            </a:r>
            <a:r>
              <a:rPr lang="en-ZA" dirty="0"/>
              <a:t> </a:t>
            </a:r>
          </a:p>
        </p:txBody>
      </p:sp>
      <p:sp>
        <p:nvSpPr>
          <p:cNvPr id="8" name="TextBox 7">
            <a:extLst>
              <a:ext uri="{FF2B5EF4-FFF2-40B4-BE49-F238E27FC236}">
                <a16:creationId xmlns:a16="http://schemas.microsoft.com/office/drawing/2014/main" id="{7B7D6E1D-D97D-488A-8E48-9D6340A394D7}"/>
              </a:ext>
            </a:extLst>
          </p:cNvPr>
          <p:cNvSpPr txBox="1"/>
          <p:nvPr/>
        </p:nvSpPr>
        <p:spPr>
          <a:xfrm>
            <a:off x="1933575" y="2057401"/>
            <a:ext cx="2058577" cy="369332"/>
          </a:xfrm>
          <a:prstGeom prst="rect">
            <a:avLst/>
          </a:prstGeom>
          <a:noFill/>
        </p:spPr>
        <p:txBody>
          <a:bodyPr wrap="none" rtlCol="0">
            <a:spAutoFit/>
          </a:bodyPr>
          <a:lstStyle/>
          <a:p>
            <a:r>
              <a:rPr lang="en-ZA" b="1" dirty="0"/>
              <a:t>Corporate forms:</a:t>
            </a:r>
          </a:p>
        </p:txBody>
      </p:sp>
      <p:pic>
        <p:nvPicPr>
          <p:cNvPr id="13314" name="Picture 2">
            <a:extLst>
              <a:ext uri="{FF2B5EF4-FFF2-40B4-BE49-F238E27FC236}">
                <a16:creationId xmlns:a16="http://schemas.microsoft.com/office/drawing/2014/main" id="{B06D7BF8-B9E9-429D-BA9A-A4F9E1F0429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6400" y="2426734"/>
            <a:ext cx="8515350" cy="328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22753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7B1E7-5FF2-46B0-A9F7-AC8EDE387AF5}"/>
              </a:ext>
            </a:extLst>
          </p:cNvPr>
          <p:cNvSpPr>
            <a:spLocks noGrp="1"/>
          </p:cNvSpPr>
          <p:nvPr>
            <p:ph type="title"/>
          </p:nvPr>
        </p:nvSpPr>
        <p:spPr/>
        <p:txBody>
          <a:bodyPr/>
          <a:lstStyle/>
          <a:p>
            <a:r>
              <a:rPr lang="en-ZA"/>
              <a:t>9.</a:t>
            </a:r>
            <a:r>
              <a:rPr lang="en-GB"/>
              <a:t> DATA FINDING TECHNIQUES USED</a:t>
            </a:r>
            <a:r>
              <a:rPr lang="en-ZA"/>
              <a:t> </a:t>
            </a:r>
            <a:endParaRPr lang="en-ZA" dirty="0"/>
          </a:p>
        </p:txBody>
      </p:sp>
      <p:pic>
        <p:nvPicPr>
          <p:cNvPr id="14340" name="Picture 4">
            <a:extLst>
              <a:ext uri="{FF2B5EF4-FFF2-40B4-BE49-F238E27FC236}">
                <a16:creationId xmlns:a16="http://schemas.microsoft.com/office/drawing/2014/main" id="{3B00073F-3E8B-4C15-A6D9-4E59FBB8932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43076" y="2219325"/>
            <a:ext cx="8004362" cy="3675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47569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7B1E7-5FF2-46B0-A9F7-AC8EDE387AF5}"/>
              </a:ext>
            </a:extLst>
          </p:cNvPr>
          <p:cNvSpPr>
            <a:spLocks noGrp="1"/>
          </p:cNvSpPr>
          <p:nvPr>
            <p:ph type="title"/>
          </p:nvPr>
        </p:nvSpPr>
        <p:spPr/>
        <p:txBody>
          <a:bodyPr/>
          <a:lstStyle/>
          <a:p>
            <a:r>
              <a:rPr lang="en-ZA"/>
              <a:t>9.</a:t>
            </a:r>
            <a:r>
              <a:rPr lang="en-GB"/>
              <a:t> DATA FINDING TECHNIQUES USED</a:t>
            </a:r>
            <a:r>
              <a:rPr lang="en-ZA"/>
              <a:t> </a:t>
            </a:r>
            <a:endParaRPr lang="en-ZA" dirty="0"/>
          </a:p>
        </p:txBody>
      </p:sp>
      <p:pic>
        <p:nvPicPr>
          <p:cNvPr id="15362" name="Picture 2">
            <a:extLst>
              <a:ext uri="{FF2B5EF4-FFF2-40B4-BE49-F238E27FC236}">
                <a16:creationId xmlns:a16="http://schemas.microsoft.com/office/drawing/2014/main" id="{CA6B2D8F-3105-4F7D-8BE9-F11F6C06B67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19276" y="2409826"/>
            <a:ext cx="7972424" cy="3269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0407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7B1E7-5FF2-46B0-A9F7-AC8EDE387AF5}"/>
              </a:ext>
            </a:extLst>
          </p:cNvPr>
          <p:cNvSpPr>
            <a:spLocks noGrp="1"/>
          </p:cNvSpPr>
          <p:nvPr>
            <p:ph type="title"/>
          </p:nvPr>
        </p:nvSpPr>
        <p:spPr/>
        <p:txBody>
          <a:bodyPr/>
          <a:lstStyle/>
          <a:p>
            <a:r>
              <a:rPr lang="en-ZA"/>
              <a:t>9.</a:t>
            </a:r>
            <a:r>
              <a:rPr lang="en-GB"/>
              <a:t> DATA FINDING TECHNIQUES USED</a:t>
            </a:r>
            <a:r>
              <a:rPr lang="en-ZA"/>
              <a:t> </a:t>
            </a:r>
            <a:endParaRPr lang="en-ZA" dirty="0"/>
          </a:p>
        </p:txBody>
      </p:sp>
      <p:pic>
        <p:nvPicPr>
          <p:cNvPr id="16386" name="Picture 2">
            <a:extLst>
              <a:ext uri="{FF2B5EF4-FFF2-40B4-BE49-F238E27FC236}">
                <a16:creationId xmlns:a16="http://schemas.microsoft.com/office/drawing/2014/main" id="{1816B71B-B3C7-4878-ACD7-FA11BAC0BB1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85925" y="2266950"/>
            <a:ext cx="8524875" cy="3612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4013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2CF3E-C896-4131-B7D1-16F255498269}"/>
              </a:ext>
            </a:extLst>
          </p:cNvPr>
          <p:cNvSpPr>
            <a:spLocks noGrp="1"/>
          </p:cNvSpPr>
          <p:nvPr>
            <p:ph type="title"/>
          </p:nvPr>
        </p:nvSpPr>
        <p:spPr/>
        <p:txBody>
          <a:bodyPr/>
          <a:lstStyle/>
          <a:p>
            <a:r>
              <a:rPr lang="en-ZA" dirty="0"/>
              <a:t>1. PROJECT plan (Cont.)</a:t>
            </a:r>
          </a:p>
        </p:txBody>
      </p:sp>
      <p:pic>
        <p:nvPicPr>
          <p:cNvPr id="6" name="Content Placeholder 5" descr="Graphical user interface, application&#10;&#10;Description automatically generated">
            <a:extLst>
              <a:ext uri="{FF2B5EF4-FFF2-40B4-BE49-F238E27FC236}">
                <a16:creationId xmlns:a16="http://schemas.microsoft.com/office/drawing/2014/main" id="{ED239086-9DCA-4D75-820B-4CE3D9480A67}"/>
              </a:ext>
            </a:extLst>
          </p:cNvPr>
          <p:cNvPicPr>
            <a:picLocks noGrp="1" noChangeAspect="1"/>
          </p:cNvPicPr>
          <p:nvPr>
            <p:ph idx="1"/>
          </p:nvPr>
        </p:nvPicPr>
        <p:blipFill>
          <a:blip r:embed="rId2"/>
          <a:stretch>
            <a:fillRect/>
          </a:stretch>
        </p:blipFill>
        <p:spPr>
          <a:xfrm>
            <a:off x="747832" y="1889124"/>
            <a:ext cx="10758368" cy="4680000"/>
          </a:xfrm>
        </p:spPr>
      </p:pic>
    </p:spTree>
    <p:extLst>
      <p:ext uri="{BB962C8B-B14F-4D97-AF65-F5344CB8AC3E}">
        <p14:creationId xmlns:p14="http://schemas.microsoft.com/office/powerpoint/2010/main" val="6473581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7B1E7-5FF2-46B0-A9F7-AC8EDE387AF5}"/>
              </a:ext>
            </a:extLst>
          </p:cNvPr>
          <p:cNvSpPr>
            <a:spLocks noGrp="1"/>
          </p:cNvSpPr>
          <p:nvPr>
            <p:ph type="title"/>
          </p:nvPr>
        </p:nvSpPr>
        <p:spPr/>
        <p:txBody>
          <a:bodyPr/>
          <a:lstStyle/>
          <a:p>
            <a:r>
              <a:rPr lang="en-ZA" dirty="0"/>
              <a:t>9.</a:t>
            </a:r>
            <a:r>
              <a:rPr lang="en-GB" dirty="0"/>
              <a:t> DATA FINDING TECHNIQUES USED</a:t>
            </a:r>
            <a:r>
              <a:rPr lang="en-ZA" dirty="0"/>
              <a:t> </a:t>
            </a:r>
          </a:p>
        </p:txBody>
      </p:sp>
      <p:sp>
        <p:nvSpPr>
          <p:cNvPr id="8" name="TextBox 7">
            <a:extLst>
              <a:ext uri="{FF2B5EF4-FFF2-40B4-BE49-F238E27FC236}">
                <a16:creationId xmlns:a16="http://schemas.microsoft.com/office/drawing/2014/main" id="{7B7D6E1D-D97D-488A-8E48-9D6340A394D7}"/>
              </a:ext>
            </a:extLst>
          </p:cNvPr>
          <p:cNvSpPr txBox="1"/>
          <p:nvPr/>
        </p:nvSpPr>
        <p:spPr>
          <a:xfrm>
            <a:off x="685800" y="1929265"/>
            <a:ext cx="4511748" cy="923330"/>
          </a:xfrm>
          <a:prstGeom prst="rect">
            <a:avLst/>
          </a:prstGeom>
          <a:noFill/>
        </p:spPr>
        <p:txBody>
          <a:bodyPr wrap="none" rtlCol="0">
            <a:spAutoFit/>
          </a:bodyPr>
          <a:lstStyle/>
          <a:p>
            <a:r>
              <a:rPr lang="en-GB" b="1" dirty="0"/>
              <a:t>Interview with the complex owner:</a:t>
            </a:r>
          </a:p>
          <a:p>
            <a:endParaRPr lang="en-GB" b="1" dirty="0"/>
          </a:p>
          <a:p>
            <a:r>
              <a:rPr lang="en-GB" sz="1800" b="1" i="0" u="sng" dirty="0">
                <a:solidFill>
                  <a:srgbClr val="000000"/>
                </a:solidFill>
                <a:effectLst/>
                <a:latin typeface="Calibri" panose="020F0502020204030204" pitchFamily="34" charset="0"/>
              </a:rPr>
              <a:t>Interviewer:</a:t>
            </a:r>
            <a:r>
              <a:rPr lang="en-GB" sz="1800" b="0" i="0" u="none" strike="noStrike" dirty="0">
                <a:solidFill>
                  <a:srgbClr val="000000"/>
                </a:solidFill>
                <a:effectLst/>
                <a:latin typeface="Calibri" panose="020F0502020204030204" pitchFamily="34" charset="0"/>
              </a:rPr>
              <a:t> Regan Williamson, System owner</a:t>
            </a:r>
            <a:endParaRPr lang="en-ZA" b="1" dirty="0"/>
          </a:p>
        </p:txBody>
      </p:sp>
      <p:graphicFrame>
        <p:nvGraphicFramePr>
          <p:cNvPr id="4" name="Content Placeholder 3">
            <a:extLst>
              <a:ext uri="{FF2B5EF4-FFF2-40B4-BE49-F238E27FC236}">
                <a16:creationId xmlns:a16="http://schemas.microsoft.com/office/drawing/2014/main" id="{0C6D34E6-16B0-4BAB-B7CC-C92C82EDE805}"/>
              </a:ext>
            </a:extLst>
          </p:cNvPr>
          <p:cNvGraphicFramePr>
            <a:graphicFrameLocks noGrp="1"/>
          </p:cNvGraphicFramePr>
          <p:nvPr>
            <p:ph idx="1"/>
            <p:extLst>
              <p:ext uri="{D42A27DB-BD31-4B8C-83A1-F6EECF244321}">
                <p14:modId xmlns:p14="http://schemas.microsoft.com/office/powerpoint/2010/main" val="1753344167"/>
              </p:ext>
            </p:extLst>
          </p:nvPr>
        </p:nvGraphicFramePr>
        <p:xfrm>
          <a:off x="685800" y="3063716"/>
          <a:ext cx="9925050" cy="3527584"/>
        </p:xfrm>
        <a:graphic>
          <a:graphicData uri="http://schemas.openxmlformats.org/drawingml/2006/table">
            <a:tbl>
              <a:tblPr firstRow="1" firstCol="1">
                <a:tableStyleId>{7DF18680-E054-41AD-8BC1-D1AEF772440D}</a:tableStyleId>
              </a:tblPr>
              <a:tblGrid>
                <a:gridCol w="3207588">
                  <a:extLst>
                    <a:ext uri="{9D8B030D-6E8A-4147-A177-3AD203B41FA5}">
                      <a16:colId xmlns:a16="http://schemas.microsoft.com/office/drawing/2014/main" val="267545861"/>
                    </a:ext>
                  </a:extLst>
                </a:gridCol>
                <a:gridCol w="3392319">
                  <a:extLst>
                    <a:ext uri="{9D8B030D-6E8A-4147-A177-3AD203B41FA5}">
                      <a16:colId xmlns:a16="http://schemas.microsoft.com/office/drawing/2014/main" val="2314896662"/>
                    </a:ext>
                  </a:extLst>
                </a:gridCol>
                <a:gridCol w="3325143">
                  <a:extLst>
                    <a:ext uri="{9D8B030D-6E8A-4147-A177-3AD203B41FA5}">
                      <a16:colId xmlns:a16="http://schemas.microsoft.com/office/drawing/2014/main" val="2560720970"/>
                    </a:ext>
                  </a:extLst>
                </a:gridCol>
              </a:tblGrid>
              <a:tr h="422972">
                <a:tc>
                  <a:txBody>
                    <a:bodyPr/>
                    <a:lstStyle/>
                    <a:p>
                      <a:pPr rtl="0" fontAlgn="t">
                        <a:spcBef>
                          <a:spcPts val="1200"/>
                        </a:spcBef>
                        <a:spcAft>
                          <a:spcPts val="0"/>
                        </a:spcAft>
                      </a:pPr>
                      <a:r>
                        <a:rPr lang="en-ZA" sz="1600" b="1" u="none" strike="noStrike" dirty="0">
                          <a:solidFill>
                            <a:srgbClr val="000000"/>
                          </a:solidFill>
                          <a:effectLst/>
                        </a:rPr>
                        <a:t>Time</a:t>
                      </a:r>
                      <a:endParaRPr lang="en-ZA" sz="2400" dirty="0">
                        <a:effectLst/>
                        <a:latin typeface="+mn-lt"/>
                      </a:endParaRPr>
                    </a:p>
                  </a:txBody>
                  <a:tcPr marL="63500" marR="63500" marT="63500" marB="63500"/>
                </a:tc>
                <a:tc>
                  <a:txBody>
                    <a:bodyPr/>
                    <a:lstStyle/>
                    <a:p>
                      <a:pPr rtl="0" fontAlgn="t">
                        <a:spcBef>
                          <a:spcPts val="1200"/>
                        </a:spcBef>
                        <a:spcAft>
                          <a:spcPts val="0"/>
                        </a:spcAft>
                      </a:pPr>
                      <a:r>
                        <a:rPr lang="en-ZA" sz="1600" b="1" u="none" strike="noStrike">
                          <a:solidFill>
                            <a:srgbClr val="000000"/>
                          </a:solidFill>
                          <a:effectLst/>
                        </a:rPr>
                        <a:t>Question/Action</a:t>
                      </a:r>
                      <a:endParaRPr lang="en-ZA" sz="2400">
                        <a:effectLst/>
                        <a:latin typeface="+mn-lt"/>
                      </a:endParaRPr>
                    </a:p>
                  </a:txBody>
                  <a:tcPr marL="63500" marR="63500" marT="63500" marB="63500"/>
                </a:tc>
                <a:tc>
                  <a:txBody>
                    <a:bodyPr/>
                    <a:lstStyle/>
                    <a:p>
                      <a:pPr rtl="0" fontAlgn="t">
                        <a:spcBef>
                          <a:spcPts val="1200"/>
                        </a:spcBef>
                        <a:spcAft>
                          <a:spcPts val="0"/>
                        </a:spcAft>
                      </a:pPr>
                      <a:r>
                        <a:rPr lang="en-ZA" sz="1600" b="1" u="none" strike="noStrike">
                          <a:solidFill>
                            <a:srgbClr val="000000"/>
                          </a:solidFill>
                          <a:effectLst/>
                        </a:rPr>
                        <a:t>Answer</a:t>
                      </a:r>
                      <a:endParaRPr lang="en-ZA" sz="2400">
                        <a:effectLst/>
                        <a:latin typeface="+mn-lt"/>
                      </a:endParaRPr>
                    </a:p>
                  </a:txBody>
                  <a:tcPr marL="63500" marR="63500" marT="63500" marB="63500"/>
                </a:tc>
                <a:extLst>
                  <a:ext uri="{0D108BD9-81ED-4DB2-BD59-A6C34878D82A}">
                    <a16:rowId xmlns:a16="http://schemas.microsoft.com/office/drawing/2014/main" val="1704489315"/>
                  </a:ext>
                </a:extLst>
              </a:tr>
              <a:tr h="1552306">
                <a:tc>
                  <a:txBody>
                    <a:bodyPr/>
                    <a:lstStyle/>
                    <a:p>
                      <a:pPr rtl="0" fontAlgn="t">
                        <a:spcBef>
                          <a:spcPts val="1200"/>
                        </a:spcBef>
                        <a:spcAft>
                          <a:spcPts val="0"/>
                        </a:spcAft>
                      </a:pPr>
                      <a:r>
                        <a:rPr lang="en-ZA" sz="1600" b="0" u="none" strike="noStrike" dirty="0">
                          <a:solidFill>
                            <a:srgbClr val="000000"/>
                          </a:solidFill>
                          <a:effectLst/>
                        </a:rPr>
                        <a:t>2 min</a:t>
                      </a:r>
                      <a:endParaRPr lang="en-ZA" sz="2400" dirty="0">
                        <a:effectLst/>
                        <a:latin typeface="+mn-lt"/>
                      </a:endParaRPr>
                    </a:p>
                  </a:txBody>
                  <a:tcPr marL="63500" marR="63500" marT="63500" marB="63500"/>
                </a:tc>
                <a:tc>
                  <a:txBody>
                    <a:bodyPr/>
                    <a:lstStyle/>
                    <a:p>
                      <a:pPr rtl="0" fontAlgn="t">
                        <a:spcBef>
                          <a:spcPts val="1200"/>
                        </a:spcBef>
                        <a:spcAft>
                          <a:spcPts val="0"/>
                        </a:spcAft>
                      </a:pPr>
                      <a:r>
                        <a:rPr lang="en-GB" sz="1600" b="0" u="none" strike="noStrike">
                          <a:solidFill>
                            <a:srgbClr val="000000"/>
                          </a:solidFill>
                          <a:effectLst/>
                        </a:rPr>
                        <a:t>Explain to the interviewee that we are trying to do research about the systems in complex buildings to hopefully be able to automate the systems.</a:t>
                      </a:r>
                      <a:endParaRPr lang="en-GB" sz="2400">
                        <a:effectLst/>
                        <a:latin typeface="+mn-lt"/>
                      </a:endParaRPr>
                    </a:p>
                  </a:txBody>
                  <a:tcPr marL="63500" marR="63500" marT="63500" marB="63500"/>
                </a:tc>
                <a:tc>
                  <a:txBody>
                    <a:bodyPr/>
                    <a:lstStyle/>
                    <a:p>
                      <a:pPr rtl="0" fontAlgn="t">
                        <a:spcBef>
                          <a:spcPts val="1200"/>
                        </a:spcBef>
                        <a:spcAft>
                          <a:spcPts val="0"/>
                        </a:spcAft>
                      </a:pPr>
                      <a:r>
                        <a:rPr lang="en-ZA" sz="1600" b="0" u="none" strike="noStrike" dirty="0">
                          <a:solidFill>
                            <a:srgbClr val="000000"/>
                          </a:solidFill>
                          <a:effectLst/>
                        </a:rPr>
                        <a:t> </a:t>
                      </a:r>
                      <a:endParaRPr lang="en-ZA" sz="2400" dirty="0">
                        <a:effectLst/>
                        <a:latin typeface="+mn-lt"/>
                      </a:endParaRPr>
                    </a:p>
                  </a:txBody>
                  <a:tcPr marL="63500" marR="63500" marT="63500" marB="63500"/>
                </a:tc>
                <a:extLst>
                  <a:ext uri="{0D108BD9-81ED-4DB2-BD59-A6C34878D82A}">
                    <a16:rowId xmlns:a16="http://schemas.microsoft.com/office/drawing/2014/main" val="1571653303"/>
                  </a:ext>
                </a:extLst>
              </a:tr>
              <a:tr h="1552306">
                <a:tc>
                  <a:txBody>
                    <a:bodyPr/>
                    <a:lstStyle/>
                    <a:p>
                      <a:pPr rtl="0" fontAlgn="t">
                        <a:spcBef>
                          <a:spcPts val="1200"/>
                        </a:spcBef>
                        <a:spcAft>
                          <a:spcPts val="0"/>
                        </a:spcAft>
                      </a:pPr>
                      <a:r>
                        <a:rPr lang="en-ZA" sz="1600" b="0" u="none" strike="noStrike">
                          <a:solidFill>
                            <a:srgbClr val="000000"/>
                          </a:solidFill>
                          <a:effectLst/>
                        </a:rPr>
                        <a:t>4min</a:t>
                      </a:r>
                      <a:endParaRPr lang="en-ZA" sz="2400">
                        <a:effectLst/>
                        <a:latin typeface="+mn-lt"/>
                      </a:endParaRPr>
                    </a:p>
                  </a:txBody>
                  <a:tcPr marL="63500" marR="63500" marT="63500" marB="63500"/>
                </a:tc>
                <a:tc>
                  <a:txBody>
                    <a:bodyPr/>
                    <a:lstStyle/>
                    <a:p>
                      <a:pPr rtl="0" fontAlgn="t">
                        <a:spcBef>
                          <a:spcPts val="1200"/>
                        </a:spcBef>
                        <a:spcAft>
                          <a:spcPts val="0"/>
                        </a:spcAft>
                      </a:pPr>
                      <a:r>
                        <a:rPr lang="en-GB" sz="1600" b="0" u="none" strike="noStrike">
                          <a:solidFill>
                            <a:srgbClr val="000000"/>
                          </a:solidFill>
                          <a:effectLst/>
                        </a:rPr>
                        <a:t>What system is currently used to book your complex facilities and are you happy with the system?</a:t>
                      </a:r>
                      <a:endParaRPr lang="en-GB" sz="2400">
                        <a:effectLst/>
                        <a:latin typeface="+mn-lt"/>
                      </a:endParaRPr>
                    </a:p>
                  </a:txBody>
                  <a:tcPr marL="63500" marR="63500" marT="63500" marB="63500"/>
                </a:tc>
                <a:tc>
                  <a:txBody>
                    <a:bodyPr/>
                    <a:lstStyle/>
                    <a:p>
                      <a:pPr rtl="0" fontAlgn="t">
                        <a:spcBef>
                          <a:spcPts val="1200"/>
                        </a:spcBef>
                        <a:spcAft>
                          <a:spcPts val="0"/>
                        </a:spcAft>
                      </a:pPr>
                      <a:r>
                        <a:rPr lang="en-GB" sz="1600" b="0" u="none" strike="noStrike" dirty="0">
                          <a:solidFill>
                            <a:srgbClr val="000000"/>
                          </a:solidFill>
                          <a:effectLst/>
                        </a:rPr>
                        <a:t>At the moment there is no system, it is first come first serve. Some of the residents have complained before about this system and I think it is frustrating.</a:t>
                      </a:r>
                      <a:endParaRPr lang="en-GB" sz="2400" dirty="0">
                        <a:effectLst/>
                        <a:latin typeface="+mn-lt"/>
                      </a:endParaRPr>
                    </a:p>
                  </a:txBody>
                  <a:tcPr marL="63500" marR="63500" marT="63500" marB="63500"/>
                </a:tc>
                <a:extLst>
                  <a:ext uri="{0D108BD9-81ED-4DB2-BD59-A6C34878D82A}">
                    <a16:rowId xmlns:a16="http://schemas.microsoft.com/office/drawing/2014/main" val="2764942062"/>
                  </a:ext>
                </a:extLst>
              </a:tr>
            </a:tbl>
          </a:graphicData>
        </a:graphic>
      </p:graphicFrame>
      <p:sp>
        <p:nvSpPr>
          <p:cNvPr id="5" name="Rectangle 1">
            <a:extLst>
              <a:ext uri="{FF2B5EF4-FFF2-40B4-BE49-F238E27FC236}">
                <a16:creationId xmlns:a16="http://schemas.microsoft.com/office/drawing/2014/main" id="{A80A067C-B50A-428E-9859-39A92661391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ZA"/>
          </a:p>
        </p:txBody>
      </p:sp>
    </p:spTree>
    <p:extLst>
      <p:ext uri="{BB962C8B-B14F-4D97-AF65-F5344CB8AC3E}">
        <p14:creationId xmlns:p14="http://schemas.microsoft.com/office/powerpoint/2010/main" val="36662173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7B1E7-5FF2-46B0-A9F7-AC8EDE387AF5}"/>
              </a:ext>
            </a:extLst>
          </p:cNvPr>
          <p:cNvSpPr>
            <a:spLocks noGrp="1"/>
          </p:cNvSpPr>
          <p:nvPr>
            <p:ph type="title"/>
          </p:nvPr>
        </p:nvSpPr>
        <p:spPr/>
        <p:txBody>
          <a:bodyPr/>
          <a:lstStyle/>
          <a:p>
            <a:r>
              <a:rPr lang="en-ZA" dirty="0"/>
              <a:t>9.</a:t>
            </a:r>
            <a:r>
              <a:rPr lang="en-GB" dirty="0"/>
              <a:t> DATA FINDING TECHNIQUES USED</a:t>
            </a:r>
            <a:r>
              <a:rPr lang="en-ZA" dirty="0"/>
              <a:t> </a:t>
            </a:r>
          </a:p>
        </p:txBody>
      </p:sp>
      <p:sp>
        <p:nvSpPr>
          <p:cNvPr id="5" name="Rectangle 1">
            <a:extLst>
              <a:ext uri="{FF2B5EF4-FFF2-40B4-BE49-F238E27FC236}">
                <a16:creationId xmlns:a16="http://schemas.microsoft.com/office/drawing/2014/main" id="{A80A067C-B50A-428E-9859-39A92661391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ZA"/>
          </a:p>
        </p:txBody>
      </p:sp>
      <p:graphicFrame>
        <p:nvGraphicFramePr>
          <p:cNvPr id="7" name="Content Placeholder 6">
            <a:extLst>
              <a:ext uri="{FF2B5EF4-FFF2-40B4-BE49-F238E27FC236}">
                <a16:creationId xmlns:a16="http://schemas.microsoft.com/office/drawing/2014/main" id="{F0F44697-DE3E-4F1B-8D2C-4AF7746AB7BE}"/>
              </a:ext>
            </a:extLst>
          </p:cNvPr>
          <p:cNvGraphicFramePr>
            <a:graphicFrameLocks noGrp="1"/>
          </p:cNvGraphicFramePr>
          <p:nvPr>
            <p:ph idx="1"/>
            <p:extLst>
              <p:ext uri="{D42A27DB-BD31-4B8C-83A1-F6EECF244321}">
                <p14:modId xmlns:p14="http://schemas.microsoft.com/office/powerpoint/2010/main" val="4108296427"/>
              </p:ext>
            </p:extLst>
          </p:nvPr>
        </p:nvGraphicFramePr>
        <p:xfrm>
          <a:off x="819150" y="2364574"/>
          <a:ext cx="9344025" cy="3423920"/>
        </p:xfrm>
        <a:graphic>
          <a:graphicData uri="http://schemas.openxmlformats.org/drawingml/2006/table">
            <a:tbl>
              <a:tblPr firstCol="1">
                <a:tableStyleId>{7DF18680-E054-41AD-8BC1-D1AEF772440D}</a:tableStyleId>
              </a:tblPr>
              <a:tblGrid>
                <a:gridCol w="3019811">
                  <a:extLst>
                    <a:ext uri="{9D8B030D-6E8A-4147-A177-3AD203B41FA5}">
                      <a16:colId xmlns:a16="http://schemas.microsoft.com/office/drawing/2014/main" val="1888031323"/>
                    </a:ext>
                  </a:extLst>
                </a:gridCol>
                <a:gridCol w="3193728">
                  <a:extLst>
                    <a:ext uri="{9D8B030D-6E8A-4147-A177-3AD203B41FA5}">
                      <a16:colId xmlns:a16="http://schemas.microsoft.com/office/drawing/2014/main" val="4203473593"/>
                    </a:ext>
                  </a:extLst>
                </a:gridCol>
                <a:gridCol w="3130486">
                  <a:extLst>
                    <a:ext uri="{9D8B030D-6E8A-4147-A177-3AD203B41FA5}">
                      <a16:colId xmlns:a16="http://schemas.microsoft.com/office/drawing/2014/main" val="3579458193"/>
                    </a:ext>
                  </a:extLst>
                </a:gridCol>
              </a:tblGrid>
              <a:tr h="1679575">
                <a:tc>
                  <a:txBody>
                    <a:bodyPr/>
                    <a:lstStyle/>
                    <a:p>
                      <a:pPr rtl="0" fontAlgn="t">
                        <a:spcBef>
                          <a:spcPts val="1200"/>
                        </a:spcBef>
                        <a:spcAft>
                          <a:spcPts val="0"/>
                        </a:spcAft>
                      </a:pPr>
                      <a:r>
                        <a:rPr lang="en-ZA" sz="1600" b="0" u="none" strike="noStrike" dirty="0">
                          <a:solidFill>
                            <a:srgbClr val="000000"/>
                          </a:solidFill>
                          <a:effectLst/>
                        </a:rPr>
                        <a:t>3min</a:t>
                      </a:r>
                      <a:endParaRPr lang="en-ZA" sz="2400" dirty="0">
                        <a:effectLst/>
                        <a:latin typeface="+mn-lt"/>
                      </a:endParaRPr>
                    </a:p>
                  </a:txBody>
                  <a:tcPr marL="63500" marR="63500" marT="63500" marB="63500"/>
                </a:tc>
                <a:tc>
                  <a:txBody>
                    <a:bodyPr/>
                    <a:lstStyle/>
                    <a:p>
                      <a:pPr rtl="0" fontAlgn="t">
                        <a:spcBef>
                          <a:spcPts val="1200"/>
                        </a:spcBef>
                        <a:spcAft>
                          <a:spcPts val="0"/>
                        </a:spcAft>
                      </a:pPr>
                      <a:r>
                        <a:rPr lang="en-GB" sz="1600" b="0" u="none" strike="noStrike" dirty="0">
                          <a:solidFill>
                            <a:srgbClr val="000000"/>
                          </a:solidFill>
                          <a:effectLst/>
                        </a:rPr>
                        <a:t>How does maintenance work in the complex?</a:t>
                      </a:r>
                      <a:endParaRPr lang="en-GB" sz="2400" dirty="0">
                        <a:effectLst/>
                        <a:latin typeface="+mn-lt"/>
                      </a:endParaRPr>
                    </a:p>
                  </a:txBody>
                  <a:tcPr marL="63500" marR="63500" marT="63500" marB="63500"/>
                </a:tc>
                <a:tc>
                  <a:txBody>
                    <a:bodyPr/>
                    <a:lstStyle/>
                    <a:p>
                      <a:pPr rtl="0" fontAlgn="t">
                        <a:spcBef>
                          <a:spcPts val="1200"/>
                        </a:spcBef>
                        <a:spcAft>
                          <a:spcPts val="0"/>
                        </a:spcAft>
                      </a:pPr>
                      <a:r>
                        <a:rPr lang="en-GB" sz="1600" b="0" u="none" strike="noStrike">
                          <a:solidFill>
                            <a:srgbClr val="000000"/>
                          </a:solidFill>
                          <a:effectLst/>
                        </a:rPr>
                        <a:t>If something needs fixing, the residents must email or call me to report it and wait for me to organize someone to come attend to their problem. Sometimes it’s hard to find someone to do maintenance on short notice.</a:t>
                      </a:r>
                      <a:endParaRPr lang="en-GB" sz="2400">
                        <a:effectLst/>
                        <a:latin typeface="+mn-lt"/>
                      </a:endParaRPr>
                    </a:p>
                  </a:txBody>
                  <a:tcPr marL="63500" marR="63500" marT="63500" marB="63500"/>
                </a:tc>
                <a:extLst>
                  <a:ext uri="{0D108BD9-81ED-4DB2-BD59-A6C34878D82A}">
                    <a16:rowId xmlns:a16="http://schemas.microsoft.com/office/drawing/2014/main" val="4180672690"/>
                  </a:ext>
                </a:extLst>
              </a:tr>
              <a:tr h="1003300">
                <a:tc>
                  <a:txBody>
                    <a:bodyPr/>
                    <a:lstStyle/>
                    <a:p>
                      <a:pPr rtl="0" fontAlgn="t">
                        <a:spcBef>
                          <a:spcPts val="1200"/>
                        </a:spcBef>
                        <a:spcAft>
                          <a:spcPts val="0"/>
                        </a:spcAft>
                      </a:pPr>
                      <a:r>
                        <a:rPr lang="en-ZA" sz="1600" b="0" u="none" strike="noStrike">
                          <a:solidFill>
                            <a:srgbClr val="000000"/>
                          </a:solidFill>
                          <a:effectLst/>
                        </a:rPr>
                        <a:t>3min</a:t>
                      </a:r>
                      <a:endParaRPr lang="en-ZA" sz="2400">
                        <a:effectLst/>
                        <a:latin typeface="+mn-lt"/>
                      </a:endParaRPr>
                    </a:p>
                  </a:txBody>
                  <a:tcPr marL="63500" marR="63500" marT="63500" marB="63500"/>
                </a:tc>
                <a:tc>
                  <a:txBody>
                    <a:bodyPr/>
                    <a:lstStyle/>
                    <a:p>
                      <a:pPr rtl="0" fontAlgn="t">
                        <a:spcBef>
                          <a:spcPts val="1200"/>
                        </a:spcBef>
                        <a:spcAft>
                          <a:spcPts val="0"/>
                        </a:spcAft>
                      </a:pPr>
                      <a:r>
                        <a:rPr lang="en-GB" sz="1600" b="0" u="none" strike="noStrike">
                          <a:solidFill>
                            <a:srgbClr val="000000"/>
                          </a:solidFill>
                          <a:effectLst/>
                        </a:rPr>
                        <a:t>If there was an automated system specially designed for complex buildings, and according to your needs as owner and your resident’s.</a:t>
                      </a:r>
                      <a:endParaRPr lang="en-GB" sz="2400">
                        <a:effectLst/>
                        <a:latin typeface="+mn-lt"/>
                      </a:endParaRPr>
                    </a:p>
                  </a:txBody>
                  <a:tcPr marL="63500" marR="63500" marT="63500" marB="63500"/>
                </a:tc>
                <a:tc>
                  <a:txBody>
                    <a:bodyPr/>
                    <a:lstStyle/>
                    <a:p>
                      <a:pPr rtl="0" fontAlgn="t">
                        <a:spcBef>
                          <a:spcPts val="1200"/>
                        </a:spcBef>
                        <a:spcAft>
                          <a:spcPts val="0"/>
                        </a:spcAft>
                      </a:pPr>
                      <a:r>
                        <a:rPr lang="en-GB" sz="1600" b="0" u="none" strike="noStrike" dirty="0">
                          <a:solidFill>
                            <a:srgbClr val="000000"/>
                          </a:solidFill>
                          <a:effectLst/>
                        </a:rPr>
                        <a:t>If the system is affordable and reliable, I would consider it because it would benefit me and my residents.</a:t>
                      </a:r>
                      <a:endParaRPr lang="en-GB" sz="2400" dirty="0">
                        <a:effectLst/>
                        <a:latin typeface="+mn-lt"/>
                      </a:endParaRPr>
                    </a:p>
                  </a:txBody>
                  <a:tcPr marL="63500" marR="63500" marT="63500" marB="63500"/>
                </a:tc>
                <a:extLst>
                  <a:ext uri="{0D108BD9-81ED-4DB2-BD59-A6C34878D82A}">
                    <a16:rowId xmlns:a16="http://schemas.microsoft.com/office/drawing/2014/main" val="629878131"/>
                  </a:ext>
                </a:extLst>
              </a:tr>
            </a:tbl>
          </a:graphicData>
        </a:graphic>
      </p:graphicFrame>
      <p:sp>
        <p:nvSpPr>
          <p:cNvPr id="9" name="Rectangle 1">
            <a:extLst>
              <a:ext uri="{FF2B5EF4-FFF2-40B4-BE49-F238E27FC236}">
                <a16:creationId xmlns:a16="http://schemas.microsoft.com/office/drawing/2014/main" id="{9A5547F8-7172-43AF-8D2C-3388851A6D5E}"/>
              </a:ext>
            </a:extLst>
          </p:cNvPr>
          <p:cNvSpPr>
            <a:spLocks noChangeArrowheads="1"/>
          </p:cNvSpPr>
          <p:nvPr/>
        </p:nvSpPr>
        <p:spPr bwMode="auto">
          <a:xfrm>
            <a:off x="-7401549" y="0"/>
            <a:ext cx="2427643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ZA"/>
          </a:p>
        </p:txBody>
      </p:sp>
    </p:spTree>
    <p:extLst>
      <p:ext uri="{BB962C8B-B14F-4D97-AF65-F5344CB8AC3E}">
        <p14:creationId xmlns:p14="http://schemas.microsoft.com/office/powerpoint/2010/main" val="8487118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1B182-7BDF-4D5D-82C0-86C07AFCCC51}"/>
              </a:ext>
            </a:extLst>
          </p:cNvPr>
          <p:cNvSpPr>
            <a:spLocks noGrp="1"/>
          </p:cNvSpPr>
          <p:nvPr>
            <p:ph type="title"/>
          </p:nvPr>
        </p:nvSpPr>
        <p:spPr/>
        <p:txBody>
          <a:bodyPr/>
          <a:lstStyle/>
          <a:p>
            <a:r>
              <a:rPr lang="en-ZA" dirty="0"/>
              <a:t>10. </a:t>
            </a:r>
            <a:r>
              <a:rPr lang="en-GB" dirty="0"/>
              <a:t>SUMMARY, FUTURE &amp; FURTHER PLANNING</a:t>
            </a:r>
            <a:endParaRPr lang="en-ZA" dirty="0"/>
          </a:p>
        </p:txBody>
      </p:sp>
      <p:sp>
        <p:nvSpPr>
          <p:cNvPr id="3" name="Content Placeholder 2">
            <a:extLst>
              <a:ext uri="{FF2B5EF4-FFF2-40B4-BE49-F238E27FC236}">
                <a16:creationId xmlns:a16="http://schemas.microsoft.com/office/drawing/2014/main" id="{BA105012-FE82-4647-9873-2E0ECE5CEDAB}"/>
              </a:ext>
            </a:extLst>
          </p:cNvPr>
          <p:cNvSpPr>
            <a:spLocks noGrp="1"/>
          </p:cNvSpPr>
          <p:nvPr>
            <p:ph idx="1"/>
          </p:nvPr>
        </p:nvSpPr>
        <p:spPr/>
        <p:txBody>
          <a:bodyPr>
            <a:normAutofit fontScale="92500"/>
          </a:bodyPr>
          <a:lstStyle/>
          <a:p>
            <a:pPr marL="0" indent="0">
              <a:lnSpc>
                <a:spcPct val="150000"/>
              </a:lnSpc>
              <a:buNone/>
            </a:pPr>
            <a:r>
              <a:rPr lang="en-ZA" dirty="0"/>
              <a:t>This document contains all the information system requirements for the Bronze League Complex, therefore this document concludes the Requirements Analysis phase. With this document finished, the Scope definition, Problem Analysis and the Requirements Analysis phases are completed. The project group will start with the next phase, Logical Design, on the 9</a:t>
            </a:r>
            <a:r>
              <a:rPr lang="en-ZA" baseline="30000" dirty="0"/>
              <a:t>th</a:t>
            </a:r>
            <a:r>
              <a:rPr lang="en-ZA" dirty="0"/>
              <a:t> of May 2022, which will be completed by the 24</a:t>
            </a:r>
            <a:r>
              <a:rPr lang="en-ZA" baseline="30000" dirty="0"/>
              <a:t>th</a:t>
            </a:r>
            <a:r>
              <a:rPr lang="en-ZA" dirty="0"/>
              <a:t> of May 2022. The Decision Analysis phase will also kick off within the provided timeframe of the Logical design on the 11</a:t>
            </a:r>
            <a:r>
              <a:rPr lang="en-ZA" baseline="30000" dirty="0"/>
              <a:t>th</a:t>
            </a:r>
            <a:r>
              <a:rPr lang="en-ZA" dirty="0"/>
              <a:t> of May 2022. This phase will be completed on the same date as the Logical design, being the 24</a:t>
            </a:r>
            <a:r>
              <a:rPr lang="en-ZA" baseline="30000" dirty="0"/>
              <a:t>th</a:t>
            </a:r>
            <a:r>
              <a:rPr lang="en-ZA" dirty="0"/>
              <a:t> of May 2022.</a:t>
            </a:r>
          </a:p>
        </p:txBody>
      </p:sp>
    </p:spTree>
    <p:extLst>
      <p:ext uri="{BB962C8B-B14F-4D97-AF65-F5344CB8AC3E}">
        <p14:creationId xmlns:p14="http://schemas.microsoft.com/office/powerpoint/2010/main" val="34184949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1B182-7BDF-4D5D-82C0-86C07AFCCC51}"/>
              </a:ext>
            </a:extLst>
          </p:cNvPr>
          <p:cNvSpPr>
            <a:spLocks noGrp="1"/>
          </p:cNvSpPr>
          <p:nvPr>
            <p:ph type="title"/>
          </p:nvPr>
        </p:nvSpPr>
        <p:spPr/>
        <p:txBody>
          <a:bodyPr/>
          <a:lstStyle/>
          <a:p>
            <a:r>
              <a:rPr lang="en-ZA" dirty="0"/>
              <a:t>10. </a:t>
            </a:r>
            <a:r>
              <a:rPr lang="en-GB" dirty="0"/>
              <a:t>PERT CHART</a:t>
            </a:r>
            <a:endParaRPr lang="en-ZA" dirty="0"/>
          </a:p>
        </p:txBody>
      </p:sp>
      <p:sp>
        <p:nvSpPr>
          <p:cNvPr id="4" name="Oval 3">
            <a:extLst>
              <a:ext uri="{FF2B5EF4-FFF2-40B4-BE49-F238E27FC236}">
                <a16:creationId xmlns:a16="http://schemas.microsoft.com/office/drawing/2014/main" id="{F911A479-575C-4028-9196-401C7B496DFB}"/>
              </a:ext>
            </a:extLst>
          </p:cNvPr>
          <p:cNvSpPr/>
          <p:nvPr/>
        </p:nvSpPr>
        <p:spPr>
          <a:xfrm>
            <a:off x="1007706" y="3788229"/>
            <a:ext cx="466531" cy="429208"/>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ZA" dirty="0"/>
          </a:p>
        </p:txBody>
      </p:sp>
      <p:sp>
        <p:nvSpPr>
          <p:cNvPr id="6" name="Oval 5">
            <a:extLst>
              <a:ext uri="{FF2B5EF4-FFF2-40B4-BE49-F238E27FC236}">
                <a16:creationId xmlns:a16="http://schemas.microsoft.com/office/drawing/2014/main" id="{58B327F1-81A5-45EB-A625-7645E3265734}"/>
              </a:ext>
            </a:extLst>
          </p:cNvPr>
          <p:cNvSpPr/>
          <p:nvPr/>
        </p:nvSpPr>
        <p:spPr>
          <a:xfrm>
            <a:off x="1782146" y="2999792"/>
            <a:ext cx="466531" cy="429208"/>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ZA" dirty="0"/>
          </a:p>
        </p:txBody>
      </p:sp>
      <p:sp>
        <p:nvSpPr>
          <p:cNvPr id="7" name="Oval 6">
            <a:extLst>
              <a:ext uri="{FF2B5EF4-FFF2-40B4-BE49-F238E27FC236}">
                <a16:creationId xmlns:a16="http://schemas.microsoft.com/office/drawing/2014/main" id="{50D5137D-5868-4A96-94C9-867FEA23F877}"/>
              </a:ext>
            </a:extLst>
          </p:cNvPr>
          <p:cNvSpPr/>
          <p:nvPr/>
        </p:nvSpPr>
        <p:spPr>
          <a:xfrm>
            <a:off x="1782145" y="4429624"/>
            <a:ext cx="466531" cy="429208"/>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ZA" dirty="0"/>
          </a:p>
        </p:txBody>
      </p:sp>
      <p:sp>
        <p:nvSpPr>
          <p:cNvPr id="8" name="Oval 7">
            <a:extLst>
              <a:ext uri="{FF2B5EF4-FFF2-40B4-BE49-F238E27FC236}">
                <a16:creationId xmlns:a16="http://schemas.microsoft.com/office/drawing/2014/main" id="{C17923B5-CBE1-447D-877A-A1C13CE08C7F}"/>
              </a:ext>
            </a:extLst>
          </p:cNvPr>
          <p:cNvSpPr/>
          <p:nvPr/>
        </p:nvSpPr>
        <p:spPr>
          <a:xfrm>
            <a:off x="2852834" y="4436914"/>
            <a:ext cx="466531" cy="429208"/>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ZA" dirty="0"/>
          </a:p>
        </p:txBody>
      </p:sp>
      <p:sp>
        <p:nvSpPr>
          <p:cNvPr id="9" name="Oval 8">
            <a:extLst>
              <a:ext uri="{FF2B5EF4-FFF2-40B4-BE49-F238E27FC236}">
                <a16:creationId xmlns:a16="http://schemas.microsoft.com/office/drawing/2014/main" id="{17DEAAE5-37F5-4674-9BA1-ADCD5F1FD5B2}"/>
              </a:ext>
            </a:extLst>
          </p:cNvPr>
          <p:cNvSpPr/>
          <p:nvPr/>
        </p:nvSpPr>
        <p:spPr>
          <a:xfrm>
            <a:off x="6794241" y="3573625"/>
            <a:ext cx="466531" cy="429208"/>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ZA" dirty="0"/>
          </a:p>
        </p:txBody>
      </p:sp>
      <p:sp>
        <p:nvSpPr>
          <p:cNvPr id="10" name="Oval 9">
            <a:extLst>
              <a:ext uri="{FF2B5EF4-FFF2-40B4-BE49-F238E27FC236}">
                <a16:creationId xmlns:a16="http://schemas.microsoft.com/office/drawing/2014/main" id="{9E8C176D-F831-46C2-A7BC-AA1E7AC6CCC3}"/>
              </a:ext>
            </a:extLst>
          </p:cNvPr>
          <p:cNvSpPr/>
          <p:nvPr/>
        </p:nvSpPr>
        <p:spPr>
          <a:xfrm>
            <a:off x="7991670" y="3598990"/>
            <a:ext cx="466531" cy="429208"/>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ZA" dirty="0"/>
          </a:p>
        </p:txBody>
      </p:sp>
      <p:sp>
        <p:nvSpPr>
          <p:cNvPr id="11" name="Oval 10">
            <a:extLst>
              <a:ext uri="{FF2B5EF4-FFF2-40B4-BE49-F238E27FC236}">
                <a16:creationId xmlns:a16="http://schemas.microsoft.com/office/drawing/2014/main" id="{93B8441D-FA94-438E-A515-3E8D5215166B}"/>
              </a:ext>
            </a:extLst>
          </p:cNvPr>
          <p:cNvSpPr/>
          <p:nvPr/>
        </p:nvSpPr>
        <p:spPr>
          <a:xfrm>
            <a:off x="3870648" y="4448573"/>
            <a:ext cx="466531" cy="429208"/>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ZA" dirty="0"/>
          </a:p>
        </p:txBody>
      </p:sp>
      <p:sp>
        <p:nvSpPr>
          <p:cNvPr id="12" name="Oval 11">
            <a:extLst>
              <a:ext uri="{FF2B5EF4-FFF2-40B4-BE49-F238E27FC236}">
                <a16:creationId xmlns:a16="http://schemas.microsoft.com/office/drawing/2014/main" id="{E3C8BD41-F8E9-4BB5-9F8D-0AE43F1A0DC6}"/>
              </a:ext>
            </a:extLst>
          </p:cNvPr>
          <p:cNvSpPr/>
          <p:nvPr/>
        </p:nvSpPr>
        <p:spPr>
          <a:xfrm>
            <a:off x="5596812" y="3540968"/>
            <a:ext cx="466531" cy="429208"/>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ZA" dirty="0"/>
          </a:p>
        </p:txBody>
      </p:sp>
      <p:sp>
        <p:nvSpPr>
          <p:cNvPr id="13" name="Oval 12">
            <a:extLst>
              <a:ext uri="{FF2B5EF4-FFF2-40B4-BE49-F238E27FC236}">
                <a16:creationId xmlns:a16="http://schemas.microsoft.com/office/drawing/2014/main" id="{7011B740-D515-4704-9E6F-DA0AC6EEA7AB}"/>
              </a:ext>
            </a:extLst>
          </p:cNvPr>
          <p:cNvSpPr/>
          <p:nvPr/>
        </p:nvSpPr>
        <p:spPr>
          <a:xfrm>
            <a:off x="4488025" y="3573623"/>
            <a:ext cx="466531" cy="42920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ZA" dirty="0"/>
          </a:p>
        </p:txBody>
      </p:sp>
      <p:cxnSp>
        <p:nvCxnSpPr>
          <p:cNvPr id="15" name="Straight Arrow Connector 14">
            <a:extLst>
              <a:ext uri="{FF2B5EF4-FFF2-40B4-BE49-F238E27FC236}">
                <a16:creationId xmlns:a16="http://schemas.microsoft.com/office/drawing/2014/main" id="{B1730842-A4CB-49C3-907A-5843EE395288}"/>
              </a:ext>
            </a:extLst>
          </p:cNvPr>
          <p:cNvCxnSpPr>
            <a:cxnSpLocks/>
          </p:cNvCxnSpPr>
          <p:nvPr/>
        </p:nvCxnSpPr>
        <p:spPr>
          <a:xfrm flipV="1">
            <a:off x="1277622" y="3431669"/>
            <a:ext cx="609496" cy="4220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F8779571-A854-4AB5-97B8-3A619D69334B}"/>
              </a:ext>
            </a:extLst>
          </p:cNvPr>
          <p:cNvCxnSpPr>
            <a:cxnSpLocks/>
            <a:stCxn id="4" idx="5"/>
            <a:endCxn id="7" idx="1"/>
          </p:cNvCxnSpPr>
          <p:nvPr/>
        </p:nvCxnSpPr>
        <p:spPr>
          <a:xfrm>
            <a:off x="1405915" y="4154581"/>
            <a:ext cx="444552" cy="3378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DFC38A86-90CF-4F04-8763-E71CF7781F87}"/>
              </a:ext>
            </a:extLst>
          </p:cNvPr>
          <p:cNvCxnSpPr>
            <a:cxnSpLocks/>
            <a:stCxn id="7" idx="6"/>
            <a:endCxn id="8" idx="2"/>
          </p:cNvCxnSpPr>
          <p:nvPr/>
        </p:nvCxnSpPr>
        <p:spPr>
          <a:xfrm>
            <a:off x="2248676" y="4644228"/>
            <a:ext cx="604158" cy="72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F2B43DD5-E599-4E61-A4D6-959E26EA4F4E}"/>
              </a:ext>
            </a:extLst>
          </p:cNvPr>
          <p:cNvCxnSpPr>
            <a:cxnSpLocks/>
            <a:stCxn id="12" idx="6"/>
          </p:cNvCxnSpPr>
          <p:nvPr/>
        </p:nvCxnSpPr>
        <p:spPr>
          <a:xfrm>
            <a:off x="6063343" y="3755572"/>
            <a:ext cx="6811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48ACDF6C-0011-44C9-B04B-D10673E88E3D}"/>
              </a:ext>
            </a:extLst>
          </p:cNvPr>
          <p:cNvCxnSpPr/>
          <p:nvPr/>
        </p:nvCxnSpPr>
        <p:spPr>
          <a:xfrm>
            <a:off x="4954556" y="3788227"/>
            <a:ext cx="64225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AEB37D9D-62FC-44DF-8B83-1811BB5021C4}"/>
              </a:ext>
            </a:extLst>
          </p:cNvPr>
          <p:cNvCxnSpPr>
            <a:cxnSpLocks/>
            <a:endCxn id="11" idx="2"/>
          </p:cNvCxnSpPr>
          <p:nvPr/>
        </p:nvCxnSpPr>
        <p:spPr>
          <a:xfrm>
            <a:off x="3332585" y="4663177"/>
            <a:ext cx="53806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Rectangle 30">
            <a:extLst>
              <a:ext uri="{FF2B5EF4-FFF2-40B4-BE49-F238E27FC236}">
                <a16:creationId xmlns:a16="http://schemas.microsoft.com/office/drawing/2014/main" id="{B22D07AE-EE99-4B2D-B38F-D98B0B0BD90F}"/>
              </a:ext>
            </a:extLst>
          </p:cNvPr>
          <p:cNvSpPr/>
          <p:nvPr/>
        </p:nvSpPr>
        <p:spPr>
          <a:xfrm>
            <a:off x="681136" y="3366144"/>
            <a:ext cx="539621" cy="39655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ZA" dirty="0"/>
              <a:t>0,0</a:t>
            </a:r>
          </a:p>
        </p:txBody>
      </p:sp>
      <p:sp>
        <p:nvSpPr>
          <p:cNvPr id="32" name="Content Placeholder 31">
            <a:extLst>
              <a:ext uri="{FF2B5EF4-FFF2-40B4-BE49-F238E27FC236}">
                <a16:creationId xmlns:a16="http://schemas.microsoft.com/office/drawing/2014/main" id="{89778881-4AE8-4E2E-97E7-92E50F404B11}"/>
              </a:ext>
            </a:extLst>
          </p:cNvPr>
          <p:cNvSpPr>
            <a:spLocks noGrp="1"/>
          </p:cNvSpPr>
          <p:nvPr>
            <p:ph idx="1"/>
          </p:nvPr>
        </p:nvSpPr>
        <p:spPr>
          <a:xfrm>
            <a:off x="1665513" y="2702445"/>
            <a:ext cx="555172" cy="29734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normAutofit fontScale="85000" lnSpcReduction="20000"/>
          </a:bodyPr>
          <a:lstStyle/>
          <a:p>
            <a:pPr marL="0" indent="0" algn="ctr">
              <a:buNone/>
            </a:pPr>
            <a:r>
              <a:rPr lang="en-ZA" dirty="0"/>
              <a:t>6,9</a:t>
            </a:r>
          </a:p>
        </p:txBody>
      </p:sp>
      <p:sp>
        <p:nvSpPr>
          <p:cNvPr id="33" name="Rectangle 32">
            <a:extLst>
              <a:ext uri="{FF2B5EF4-FFF2-40B4-BE49-F238E27FC236}">
                <a16:creationId xmlns:a16="http://schemas.microsoft.com/office/drawing/2014/main" id="{956DBB58-5ED5-40CA-AD99-14B1996E2B43}"/>
              </a:ext>
            </a:extLst>
          </p:cNvPr>
          <p:cNvSpPr/>
          <p:nvPr/>
        </p:nvSpPr>
        <p:spPr>
          <a:xfrm>
            <a:off x="2816288" y="4985199"/>
            <a:ext cx="799762" cy="51986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ZA" dirty="0"/>
              <a:t>18,21</a:t>
            </a:r>
          </a:p>
        </p:txBody>
      </p:sp>
      <p:sp>
        <p:nvSpPr>
          <p:cNvPr id="34" name="Rectangle 33">
            <a:extLst>
              <a:ext uri="{FF2B5EF4-FFF2-40B4-BE49-F238E27FC236}">
                <a16:creationId xmlns:a16="http://schemas.microsoft.com/office/drawing/2014/main" id="{2499C7F7-921A-47A0-8AD3-6831853ABA68}"/>
              </a:ext>
            </a:extLst>
          </p:cNvPr>
          <p:cNvSpPr/>
          <p:nvPr/>
        </p:nvSpPr>
        <p:spPr>
          <a:xfrm>
            <a:off x="7991669" y="3268370"/>
            <a:ext cx="765889" cy="33062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ZA" dirty="0"/>
              <a:t>79,82</a:t>
            </a:r>
          </a:p>
        </p:txBody>
      </p:sp>
      <p:sp>
        <p:nvSpPr>
          <p:cNvPr id="35" name="Rectangle 34">
            <a:extLst>
              <a:ext uri="{FF2B5EF4-FFF2-40B4-BE49-F238E27FC236}">
                <a16:creationId xmlns:a16="http://schemas.microsoft.com/office/drawing/2014/main" id="{6F4833BA-7F0F-43FC-9904-BA7F90A49C71}"/>
              </a:ext>
            </a:extLst>
          </p:cNvPr>
          <p:cNvSpPr/>
          <p:nvPr/>
        </p:nvSpPr>
        <p:spPr>
          <a:xfrm>
            <a:off x="1709055" y="4935599"/>
            <a:ext cx="539621" cy="39655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ZA" dirty="0"/>
              <a:t>6,8</a:t>
            </a:r>
          </a:p>
        </p:txBody>
      </p:sp>
      <p:sp>
        <p:nvSpPr>
          <p:cNvPr id="36" name="Rectangle 35">
            <a:extLst>
              <a:ext uri="{FF2B5EF4-FFF2-40B4-BE49-F238E27FC236}">
                <a16:creationId xmlns:a16="http://schemas.microsoft.com/office/drawing/2014/main" id="{31226364-54F6-4990-B83F-EC33DCDBA6B2}"/>
              </a:ext>
            </a:extLst>
          </p:cNvPr>
          <p:cNvSpPr/>
          <p:nvPr/>
        </p:nvSpPr>
        <p:spPr>
          <a:xfrm>
            <a:off x="3797558" y="4961551"/>
            <a:ext cx="848308" cy="30536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ZA" dirty="0"/>
              <a:t>30,33</a:t>
            </a:r>
          </a:p>
        </p:txBody>
      </p:sp>
      <p:sp>
        <p:nvSpPr>
          <p:cNvPr id="37" name="Rectangle 36">
            <a:extLst>
              <a:ext uri="{FF2B5EF4-FFF2-40B4-BE49-F238E27FC236}">
                <a16:creationId xmlns:a16="http://schemas.microsoft.com/office/drawing/2014/main" id="{B14DC432-4169-4D86-ADBB-2F8D4C561146}"/>
              </a:ext>
            </a:extLst>
          </p:cNvPr>
          <p:cNvSpPr/>
          <p:nvPr/>
        </p:nvSpPr>
        <p:spPr>
          <a:xfrm>
            <a:off x="4645866" y="3139541"/>
            <a:ext cx="765889" cy="39655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ZA" dirty="0"/>
              <a:t>40,43</a:t>
            </a:r>
          </a:p>
        </p:txBody>
      </p:sp>
      <p:sp>
        <p:nvSpPr>
          <p:cNvPr id="38" name="Rectangle 37">
            <a:extLst>
              <a:ext uri="{FF2B5EF4-FFF2-40B4-BE49-F238E27FC236}">
                <a16:creationId xmlns:a16="http://schemas.microsoft.com/office/drawing/2014/main" id="{27CEE50F-7619-44FC-ADF2-5F5F6618B2F6}"/>
              </a:ext>
            </a:extLst>
          </p:cNvPr>
          <p:cNvSpPr/>
          <p:nvPr/>
        </p:nvSpPr>
        <p:spPr>
          <a:xfrm>
            <a:off x="5596812" y="4040363"/>
            <a:ext cx="775996" cy="39655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ZA" dirty="0"/>
              <a:t>53,56</a:t>
            </a:r>
          </a:p>
        </p:txBody>
      </p:sp>
      <p:sp>
        <p:nvSpPr>
          <p:cNvPr id="39" name="Rectangle 38">
            <a:extLst>
              <a:ext uri="{FF2B5EF4-FFF2-40B4-BE49-F238E27FC236}">
                <a16:creationId xmlns:a16="http://schemas.microsoft.com/office/drawing/2014/main" id="{E20EEFA1-4B76-4EAC-B51D-68BC3E8847EF}"/>
              </a:ext>
            </a:extLst>
          </p:cNvPr>
          <p:cNvSpPr/>
          <p:nvPr/>
        </p:nvSpPr>
        <p:spPr>
          <a:xfrm>
            <a:off x="6794241" y="4033073"/>
            <a:ext cx="775996" cy="39655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ZA" dirty="0"/>
              <a:t>71,74</a:t>
            </a:r>
          </a:p>
        </p:txBody>
      </p:sp>
      <p:cxnSp>
        <p:nvCxnSpPr>
          <p:cNvPr id="45" name="Straight Connector 44">
            <a:extLst>
              <a:ext uri="{FF2B5EF4-FFF2-40B4-BE49-F238E27FC236}">
                <a16:creationId xmlns:a16="http://schemas.microsoft.com/office/drawing/2014/main" id="{C2BF1282-97CA-4636-BB71-3719918DCFE7}"/>
              </a:ext>
            </a:extLst>
          </p:cNvPr>
          <p:cNvCxnSpPr>
            <a:stCxn id="6" idx="5"/>
          </p:cNvCxnSpPr>
          <p:nvPr/>
        </p:nvCxnSpPr>
        <p:spPr>
          <a:xfrm>
            <a:off x="2180355" y="3366144"/>
            <a:ext cx="174847" cy="207479"/>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A38F64AC-E023-4F58-9530-458CF0C10936}"/>
              </a:ext>
            </a:extLst>
          </p:cNvPr>
          <p:cNvCxnSpPr/>
          <p:nvPr/>
        </p:nvCxnSpPr>
        <p:spPr>
          <a:xfrm>
            <a:off x="2391642" y="3688051"/>
            <a:ext cx="135060" cy="170158"/>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3ACE3771-9678-472D-A936-AF4F9BA0AF5C}"/>
              </a:ext>
            </a:extLst>
          </p:cNvPr>
          <p:cNvCxnSpPr/>
          <p:nvPr/>
        </p:nvCxnSpPr>
        <p:spPr>
          <a:xfrm>
            <a:off x="2581366" y="3970176"/>
            <a:ext cx="129282" cy="184405"/>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FB87EEFD-A324-4AF8-B1EE-530F47D4BD74}"/>
              </a:ext>
            </a:extLst>
          </p:cNvPr>
          <p:cNvCxnSpPr>
            <a:endCxn id="8" idx="1"/>
          </p:cNvCxnSpPr>
          <p:nvPr/>
        </p:nvCxnSpPr>
        <p:spPr>
          <a:xfrm>
            <a:off x="2766033" y="4231348"/>
            <a:ext cx="155123" cy="2684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8D641889-CCEB-4D6A-AE41-327F1B883D7B}"/>
              </a:ext>
            </a:extLst>
          </p:cNvPr>
          <p:cNvCxnSpPr>
            <a:stCxn id="11" idx="0"/>
            <a:endCxn id="13" idx="3"/>
          </p:cNvCxnSpPr>
          <p:nvPr/>
        </p:nvCxnSpPr>
        <p:spPr>
          <a:xfrm flipV="1">
            <a:off x="4103914" y="3970176"/>
            <a:ext cx="384111" cy="4783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F80268F1-7C5E-4211-B8CE-F064679E118C}"/>
              </a:ext>
            </a:extLst>
          </p:cNvPr>
          <p:cNvCxnSpPr>
            <a:stCxn id="8" idx="7"/>
          </p:cNvCxnSpPr>
          <p:nvPr/>
        </p:nvCxnSpPr>
        <p:spPr>
          <a:xfrm flipV="1">
            <a:off x="3251043" y="4323530"/>
            <a:ext cx="275930" cy="176240"/>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72CA5D4A-AD1D-4E24-8C14-65A68A68EAC9}"/>
              </a:ext>
            </a:extLst>
          </p:cNvPr>
          <p:cNvCxnSpPr/>
          <p:nvPr/>
        </p:nvCxnSpPr>
        <p:spPr>
          <a:xfrm flipV="1">
            <a:off x="3616050" y="4154581"/>
            <a:ext cx="254598" cy="134674"/>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7F4A6FC3-E2A5-41FF-9FF7-6CD19E35AA07}"/>
              </a:ext>
            </a:extLst>
          </p:cNvPr>
          <p:cNvCxnSpPr/>
          <p:nvPr/>
        </p:nvCxnSpPr>
        <p:spPr>
          <a:xfrm flipV="1">
            <a:off x="3946965" y="3970176"/>
            <a:ext cx="209718" cy="156375"/>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Arrow Connector 65">
            <a:extLst>
              <a:ext uri="{FF2B5EF4-FFF2-40B4-BE49-F238E27FC236}">
                <a16:creationId xmlns:a16="http://schemas.microsoft.com/office/drawing/2014/main" id="{44646C70-BC13-423D-89B2-7CD8E3AD6527}"/>
              </a:ext>
            </a:extLst>
          </p:cNvPr>
          <p:cNvCxnSpPr>
            <a:cxnSpLocks/>
            <a:endCxn id="13" idx="2"/>
          </p:cNvCxnSpPr>
          <p:nvPr/>
        </p:nvCxnSpPr>
        <p:spPr>
          <a:xfrm flipV="1">
            <a:off x="4273421" y="3788228"/>
            <a:ext cx="214604" cy="1655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0" name="Straight Arrow Connector 69">
            <a:extLst>
              <a:ext uri="{FF2B5EF4-FFF2-40B4-BE49-F238E27FC236}">
                <a16:creationId xmlns:a16="http://schemas.microsoft.com/office/drawing/2014/main" id="{167D29A0-8FB8-47DC-89F0-635FAB87DDF0}"/>
              </a:ext>
            </a:extLst>
          </p:cNvPr>
          <p:cNvCxnSpPr>
            <a:stCxn id="9" idx="6"/>
            <a:endCxn id="10" idx="2"/>
          </p:cNvCxnSpPr>
          <p:nvPr/>
        </p:nvCxnSpPr>
        <p:spPr>
          <a:xfrm>
            <a:off x="7260772" y="3788229"/>
            <a:ext cx="730898" cy="253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D0B9EC25-C4C5-435A-9116-BAA492CE7521}"/>
              </a:ext>
            </a:extLst>
          </p:cNvPr>
          <p:cNvCxnSpPr>
            <a:stCxn id="10" idx="1"/>
          </p:cNvCxnSpPr>
          <p:nvPr/>
        </p:nvCxnSpPr>
        <p:spPr>
          <a:xfrm flipH="1" flipV="1">
            <a:off x="6744478" y="3429000"/>
            <a:ext cx="1315514" cy="232846"/>
          </a:xfrm>
          <a:prstGeom prst="line">
            <a:avLst/>
          </a:prstGeom>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AF0F74E3-3684-415D-A818-2D3DC76D3D70}"/>
              </a:ext>
            </a:extLst>
          </p:cNvPr>
          <p:cNvCxnSpPr/>
          <p:nvPr/>
        </p:nvCxnSpPr>
        <p:spPr>
          <a:xfrm flipH="1" flipV="1">
            <a:off x="5596811" y="3102428"/>
            <a:ext cx="1108788" cy="326572"/>
          </a:xfrm>
          <a:prstGeom prst="line">
            <a:avLst/>
          </a:prstGeom>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17A54F7E-9642-41E7-A638-20AB5DC650D3}"/>
              </a:ext>
            </a:extLst>
          </p:cNvPr>
          <p:cNvCxnSpPr/>
          <p:nvPr/>
        </p:nvCxnSpPr>
        <p:spPr>
          <a:xfrm flipH="1" flipV="1">
            <a:off x="3870648" y="3032449"/>
            <a:ext cx="1576875" cy="37324"/>
          </a:xfrm>
          <a:prstGeom prst="line">
            <a:avLst/>
          </a:prstGeom>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24960A2B-1BE4-439A-A330-C2CBDED6DDB8}"/>
              </a:ext>
            </a:extLst>
          </p:cNvPr>
          <p:cNvCxnSpPr/>
          <p:nvPr/>
        </p:nvCxnSpPr>
        <p:spPr>
          <a:xfrm flipH="1">
            <a:off x="2921156" y="3069772"/>
            <a:ext cx="876402" cy="32656"/>
          </a:xfrm>
          <a:prstGeom prst="line">
            <a:avLst/>
          </a:prstGeom>
        </p:spPr>
        <p:style>
          <a:lnRef idx="1">
            <a:schemeClr val="dk1"/>
          </a:lnRef>
          <a:fillRef idx="0">
            <a:schemeClr val="dk1"/>
          </a:fillRef>
          <a:effectRef idx="0">
            <a:schemeClr val="dk1"/>
          </a:effectRef>
          <a:fontRef idx="minor">
            <a:schemeClr val="tx1"/>
          </a:fontRef>
        </p:style>
      </p:cxnSp>
      <p:cxnSp>
        <p:nvCxnSpPr>
          <p:cNvPr id="80" name="Straight Arrow Connector 79">
            <a:extLst>
              <a:ext uri="{FF2B5EF4-FFF2-40B4-BE49-F238E27FC236}">
                <a16:creationId xmlns:a16="http://schemas.microsoft.com/office/drawing/2014/main" id="{45268D0E-78C6-4F56-B28E-6EECA7A6432C}"/>
              </a:ext>
            </a:extLst>
          </p:cNvPr>
          <p:cNvCxnSpPr/>
          <p:nvPr/>
        </p:nvCxnSpPr>
        <p:spPr>
          <a:xfrm flipH="1">
            <a:off x="2355202" y="3139541"/>
            <a:ext cx="454864" cy="649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1" name="Rectangle 80">
            <a:extLst>
              <a:ext uri="{FF2B5EF4-FFF2-40B4-BE49-F238E27FC236}">
                <a16:creationId xmlns:a16="http://schemas.microsoft.com/office/drawing/2014/main" id="{78E73C08-ABF4-4FC5-B628-FE4A40302B43}"/>
              </a:ext>
            </a:extLst>
          </p:cNvPr>
          <p:cNvSpPr/>
          <p:nvPr/>
        </p:nvSpPr>
        <p:spPr>
          <a:xfrm>
            <a:off x="1007706" y="2883159"/>
            <a:ext cx="398209" cy="25638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ZA" dirty="0"/>
              <a:t>A</a:t>
            </a:r>
          </a:p>
        </p:txBody>
      </p:sp>
      <p:sp>
        <p:nvSpPr>
          <p:cNvPr id="82" name="Rectangle 81">
            <a:extLst>
              <a:ext uri="{FF2B5EF4-FFF2-40B4-BE49-F238E27FC236}">
                <a16:creationId xmlns:a16="http://schemas.microsoft.com/office/drawing/2014/main" id="{F576B768-B5E4-4178-8B74-BEDEEA2F55E9}"/>
              </a:ext>
            </a:extLst>
          </p:cNvPr>
          <p:cNvSpPr/>
          <p:nvPr/>
        </p:nvSpPr>
        <p:spPr>
          <a:xfrm>
            <a:off x="1150670" y="4621399"/>
            <a:ext cx="398209" cy="25638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ZA" dirty="0"/>
              <a:t>B</a:t>
            </a:r>
          </a:p>
        </p:txBody>
      </p:sp>
      <p:sp>
        <p:nvSpPr>
          <p:cNvPr id="83" name="Rectangle 82">
            <a:extLst>
              <a:ext uri="{FF2B5EF4-FFF2-40B4-BE49-F238E27FC236}">
                <a16:creationId xmlns:a16="http://schemas.microsoft.com/office/drawing/2014/main" id="{F17323BE-7A86-4D24-AA60-7A707A4D249D}"/>
              </a:ext>
            </a:extLst>
          </p:cNvPr>
          <p:cNvSpPr/>
          <p:nvPr/>
        </p:nvSpPr>
        <p:spPr>
          <a:xfrm>
            <a:off x="7769239" y="3998360"/>
            <a:ext cx="398209" cy="25638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ZA" dirty="0"/>
              <a:t>H</a:t>
            </a:r>
          </a:p>
        </p:txBody>
      </p:sp>
      <p:sp>
        <p:nvSpPr>
          <p:cNvPr id="84" name="Rectangle 83">
            <a:extLst>
              <a:ext uri="{FF2B5EF4-FFF2-40B4-BE49-F238E27FC236}">
                <a16:creationId xmlns:a16="http://schemas.microsoft.com/office/drawing/2014/main" id="{B4167EF4-FA8D-4A2C-A223-5A725536C907}"/>
              </a:ext>
            </a:extLst>
          </p:cNvPr>
          <p:cNvSpPr/>
          <p:nvPr/>
        </p:nvSpPr>
        <p:spPr>
          <a:xfrm>
            <a:off x="6229687" y="3431669"/>
            <a:ext cx="398209" cy="25638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ZA" dirty="0"/>
              <a:t>G</a:t>
            </a:r>
          </a:p>
        </p:txBody>
      </p:sp>
      <p:sp>
        <p:nvSpPr>
          <p:cNvPr id="85" name="Rectangle 84">
            <a:extLst>
              <a:ext uri="{FF2B5EF4-FFF2-40B4-BE49-F238E27FC236}">
                <a16:creationId xmlns:a16="http://schemas.microsoft.com/office/drawing/2014/main" id="{B9D1AAB7-9C1D-47EF-BD4E-A7A40D28AF57}"/>
              </a:ext>
            </a:extLst>
          </p:cNvPr>
          <p:cNvSpPr/>
          <p:nvPr/>
        </p:nvSpPr>
        <p:spPr>
          <a:xfrm>
            <a:off x="5041976" y="3845768"/>
            <a:ext cx="398209" cy="25638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ZA" dirty="0"/>
              <a:t>F</a:t>
            </a:r>
          </a:p>
        </p:txBody>
      </p:sp>
      <p:sp>
        <p:nvSpPr>
          <p:cNvPr id="86" name="Rectangle 85">
            <a:extLst>
              <a:ext uri="{FF2B5EF4-FFF2-40B4-BE49-F238E27FC236}">
                <a16:creationId xmlns:a16="http://schemas.microsoft.com/office/drawing/2014/main" id="{8C41018F-1305-40FF-A0EF-7441116D3190}"/>
              </a:ext>
            </a:extLst>
          </p:cNvPr>
          <p:cNvSpPr/>
          <p:nvPr/>
        </p:nvSpPr>
        <p:spPr>
          <a:xfrm>
            <a:off x="3321645" y="4723124"/>
            <a:ext cx="398209" cy="25638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ZA" dirty="0"/>
              <a:t>D</a:t>
            </a:r>
          </a:p>
        </p:txBody>
      </p:sp>
      <p:sp>
        <p:nvSpPr>
          <p:cNvPr id="87" name="Rectangle 86">
            <a:extLst>
              <a:ext uri="{FF2B5EF4-FFF2-40B4-BE49-F238E27FC236}">
                <a16:creationId xmlns:a16="http://schemas.microsoft.com/office/drawing/2014/main" id="{6E83A8F4-A40C-491B-9910-04964C227455}"/>
              </a:ext>
            </a:extLst>
          </p:cNvPr>
          <p:cNvSpPr/>
          <p:nvPr/>
        </p:nvSpPr>
        <p:spPr>
          <a:xfrm>
            <a:off x="4428048" y="4126551"/>
            <a:ext cx="398209" cy="25638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ZA" dirty="0"/>
              <a:t>E</a:t>
            </a:r>
          </a:p>
        </p:txBody>
      </p:sp>
      <p:sp>
        <p:nvSpPr>
          <p:cNvPr id="88" name="Rectangle 87">
            <a:extLst>
              <a:ext uri="{FF2B5EF4-FFF2-40B4-BE49-F238E27FC236}">
                <a16:creationId xmlns:a16="http://schemas.microsoft.com/office/drawing/2014/main" id="{108B57BF-4EB5-4C5E-A3B1-4F523C32A61A}"/>
              </a:ext>
            </a:extLst>
          </p:cNvPr>
          <p:cNvSpPr/>
          <p:nvPr/>
        </p:nvSpPr>
        <p:spPr>
          <a:xfrm>
            <a:off x="2269178" y="4217437"/>
            <a:ext cx="398209" cy="25638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ZA" dirty="0"/>
              <a:t>C</a:t>
            </a:r>
          </a:p>
        </p:txBody>
      </p:sp>
    </p:spTree>
    <p:extLst>
      <p:ext uri="{BB962C8B-B14F-4D97-AF65-F5344CB8AC3E}">
        <p14:creationId xmlns:p14="http://schemas.microsoft.com/office/powerpoint/2010/main" val="1325996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2CF3E-C896-4131-B7D1-16F255498269}"/>
              </a:ext>
            </a:extLst>
          </p:cNvPr>
          <p:cNvSpPr>
            <a:spLocks noGrp="1"/>
          </p:cNvSpPr>
          <p:nvPr>
            <p:ph type="title"/>
          </p:nvPr>
        </p:nvSpPr>
        <p:spPr/>
        <p:txBody>
          <a:bodyPr/>
          <a:lstStyle/>
          <a:p>
            <a:r>
              <a:rPr lang="en-ZA" dirty="0"/>
              <a:t>1. PROJECT plan (Cont.)</a:t>
            </a:r>
          </a:p>
        </p:txBody>
      </p:sp>
      <p:pic>
        <p:nvPicPr>
          <p:cNvPr id="7" name="Content Placeholder 6" descr="Graphical user interface, application&#10;&#10;Description automatically generated">
            <a:extLst>
              <a:ext uri="{FF2B5EF4-FFF2-40B4-BE49-F238E27FC236}">
                <a16:creationId xmlns:a16="http://schemas.microsoft.com/office/drawing/2014/main" id="{31C165AE-599F-4F15-B3DB-3922DA751B17}"/>
              </a:ext>
            </a:extLst>
          </p:cNvPr>
          <p:cNvPicPr>
            <a:picLocks noGrp="1" noChangeAspect="1"/>
          </p:cNvPicPr>
          <p:nvPr>
            <p:ph idx="1"/>
          </p:nvPr>
        </p:nvPicPr>
        <p:blipFill>
          <a:blip r:embed="rId2"/>
          <a:stretch>
            <a:fillRect/>
          </a:stretch>
        </p:blipFill>
        <p:spPr>
          <a:xfrm>
            <a:off x="513459" y="2057401"/>
            <a:ext cx="11251633" cy="4680000"/>
          </a:xfrm>
        </p:spPr>
      </p:pic>
    </p:spTree>
    <p:extLst>
      <p:ext uri="{BB962C8B-B14F-4D97-AF65-F5344CB8AC3E}">
        <p14:creationId xmlns:p14="http://schemas.microsoft.com/office/powerpoint/2010/main" val="4085599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2CF3E-C896-4131-B7D1-16F255498269}"/>
              </a:ext>
            </a:extLst>
          </p:cNvPr>
          <p:cNvSpPr>
            <a:spLocks noGrp="1"/>
          </p:cNvSpPr>
          <p:nvPr>
            <p:ph type="title"/>
          </p:nvPr>
        </p:nvSpPr>
        <p:spPr/>
        <p:txBody>
          <a:bodyPr/>
          <a:lstStyle/>
          <a:p>
            <a:r>
              <a:rPr lang="en-ZA" dirty="0"/>
              <a:t>1. PROJECT plan (Cont.)</a:t>
            </a:r>
          </a:p>
        </p:txBody>
      </p:sp>
      <p:pic>
        <p:nvPicPr>
          <p:cNvPr id="7" name="Content Placeholder 6" descr="Graphical user interface, application, table, Excel&#10;&#10;Description automatically generated">
            <a:extLst>
              <a:ext uri="{FF2B5EF4-FFF2-40B4-BE49-F238E27FC236}">
                <a16:creationId xmlns:a16="http://schemas.microsoft.com/office/drawing/2014/main" id="{5321A950-7F01-4F45-9785-D2B42388C594}"/>
              </a:ext>
            </a:extLst>
          </p:cNvPr>
          <p:cNvPicPr>
            <a:picLocks noGrp="1" noChangeAspect="1"/>
          </p:cNvPicPr>
          <p:nvPr>
            <p:ph idx="1"/>
          </p:nvPr>
        </p:nvPicPr>
        <p:blipFill>
          <a:blip r:embed="rId2"/>
          <a:stretch>
            <a:fillRect/>
          </a:stretch>
        </p:blipFill>
        <p:spPr>
          <a:xfrm>
            <a:off x="390381" y="1965324"/>
            <a:ext cx="11411237" cy="4680000"/>
          </a:xfrm>
        </p:spPr>
      </p:pic>
    </p:spTree>
    <p:extLst>
      <p:ext uri="{BB962C8B-B14F-4D97-AF65-F5344CB8AC3E}">
        <p14:creationId xmlns:p14="http://schemas.microsoft.com/office/powerpoint/2010/main" val="68845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D8B77-745A-41DC-9154-B3A7D56E666F}"/>
              </a:ext>
            </a:extLst>
          </p:cNvPr>
          <p:cNvSpPr>
            <a:spLocks noGrp="1"/>
          </p:cNvSpPr>
          <p:nvPr>
            <p:ph type="title"/>
          </p:nvPr>
        </p:nvSpPr>
        <p:spPr>
          <a:xfrm>
            <a:off x="3038475" y="666402"/>
            <a:ext cx="8610600" cy="1293028"/>
          </a:xfrm>
        </p:spPr>
        <p:txBody>
          <a:bodyPr/>
          <a:lstStyle/>
          <a:p>
            <a:r>
              <a:rPr lang="en-ZA" dirty="0"/>
              <a:t>2. DEFINITIONS, ACRONYMS and ABBREVIATIONS</a:t>
            </a:r>
          </a:p>
        </p:txBody>
      </p:sp>
      <p:sp>
        <p:nvSpPr>
          <p:cNvPr id="3" name="Content Placeholder 2">
            <a:extLst>
              <a:ext uri="{FF2B5EF4-FFF2-40B4-BE49-F238E27FC236}">
                <a16:creationId xmlns:a16="http://schemas.microsoft.com/office/drawing/2014/main" id="{B5C32803-4FA2-4AC0-8082-6BD9185CD19E}"/>
              </a:ext>
            </a:extLst>
          </p:cNvPr>
          <p:cNvSpPr>
            <a:spLocks noGrp="1"/>
          </p:cNvSpPr>
          <p:nvPr>
            <p:ph idx="1"/>
          </p:nvPr>
        </p:nvSpPr>
        <p:spPr>
          <a:xfrm>
            <a:off x="685800" y="1959430"/>
            <a:ext cx="10820400" cy="4655974"/>
          </a:xfrm>
        </p:spPr>
        <p:txBody>
          <a:bodyPr>
            <a:normAutofit/>
          </a:bodyPr>
          <a:lstStyle/>
          <a:p>
            <a:pPr marL="0" indent="0">
              <a:buNone/>
            </a:pPr>
            <a:r>
              <a:rPr lang="en-ZA" b="1" u="sng" dirty="0"/>
              <a:t>Abbreviations:</a:t>
            </a:r>
          </a:p>
          <a:p>
            <a:r>
              <a:rPr lang="en-ZA" dirty="0"/>
              <a:t>N/A – Not Applicable</a:t>
            </a:r>
          </a:p>
          <a:p>
            <a:r>
              <a:rPr lang="en-ZA" dirty="0"/>
              <a:t>RR – Reports Receivable</a:t>
            </a:r>
          </a:p>
          <a:p>
            <a:r>
              <a:rPr lang="en-ZA" dirty="0"/>
              <a:t>GUI – Graphical User Interface</a:t>
            </a:r>
          </a:p>
          <a:p>
            <a:pPr rtl="0" fontAlgn="base">
              <a:spcBef>
                <a:spcPts val="1000"/>
              </a:spcBef>
              <a:spcAft>
                <a:spcPts val="0"/>
              </a:spcAft>
              <a:buFont typeface="Arial" panose="020B0604020202020204" pitchFamily="34" charset="0"/>
              <a:buChar char="•"/>
            </a:pPr>
            <a:r>
              <a:rPr lang="en-GB" sz="1800" b="0" i="0" u="none" strike="noStrike" dirty="0">
                <a:solidFill>
                  <a:srgbClr val="000000"/>
                </a:solidFill>
                <a:effectLst/>
                <a:latin typeface="Century Gothic" panose="020B0502020202020204" pitchFamily="34" charset="0"/>
              </a:rPr>
              <a:t>GUI – Graphical User Interface</a:t>
            </a:r>
            <a:endParaRPr lang="en-GB" sz="1800" b="0" i="0" u="none" strike="noStrike" dirty="0">
              <a:solidFill>
                <a:srgbClr val="000000"/>
              </a:solidFill>
              <a:effectLst/>
              <a:latin typeface="Arial" panose="020B0604020202020204" pitchFamily="34" charset="0"/>
            </a:endParaRPr>
          </a:p>
          <a:p>
            <a:pPr rtl="0" fontAlgn="base">
              <a:spcBef>
                <a:spcPts val="1000"/>
              </a:spcBef>
              <a:spcAft>
                <a:spcPts val="0"/>
              </a:spcAft>
              <a:buFont typeface="Arial" panose="020B0604020202020204" pitchFamily="34" charset="0"/>
              <a:buChar char="•"/>
            </a:pPr>
            <a:r>
              <a:rPr lang="en-GB" sz="1800" b="0" i="0" u="none" strike="noStrike" dirty="0">
                <a:solidFill>
                  <a:srgbClr val="000000"/>
                </a:solidFill>
                <a:effectLst/>
                <a:latin typeface="Century Gothic" panose="020B0502020202020204" pitchFamily="34" charset="0"/>
              </a:rPr>
              <a:t>SQL - Structured query language</a:t>
            </a:r>
            <a:endParaRPr lang="en-GB" sz="1800" b="0" i="0" u="none" strike="noStrike" dirty="0">
              <a:solidFill>
                <a:srgbClr val="000000"/>
              </a:solidFill>
              <a:effectLst/>
              <a:latin typeface="Arial" panose="020B0604020202020204" pitchFamily="34" charset="0"/>
            </a:endParaRPr>
          </a:p>
          <a:p>
            <a:pPr rtl="0">
              <a:spcBef>
                <a:spcPts val="1000"/>
              </a:spcBef>
              <a:spcAft>
                <a:spcPts val="0"/>
              </a:spcAft>
            </a:pPr>
            <a:br>
              <a:rPr lang="en-GB" b="0" dirty="0">
                <a:effectLst/>
              </a:rPr>
            </a:br>
            <a:r>
              <a:rPr lang="en-GB" sz="1800" b="1" i="0" u="sng" dirty="0">
                <a:solidFill>
                  <a:srgbClr val="000000"/>
                </a:solidFill>
                <a:effectLst/>
                <a:latin typeface="Century Gothic" panose="020B0502020202020204" pitchFamily="34" charset="0"/>
              </a:rPr>
              <a:t>Definitions:</a:t>
            </a:r>
            <a:endParaRPr lang="en-GB" b="0" dirty="0">
              <a:effectLst/>
            </a:endParaRPr>
          </a:p>
          <a:p>
            <a:pPr rtl="0">
              <a:spcBef>
                <a:spcPts val="1000"/>
              </a:spcBef>
              <a:spcAft>
                <a:spcPts val="0"/>
              </a:spcAft>
            </a:pPr>
            <a:r>
              <a:rPr lang="en-GB" sz="1800" b="0" i="0" u="none" strike="noStrike">
                <a:solidFill>
                  <a:srgbClr val="000000"/>
                </a:solidFill>
                <a:effectLst/>
                <a:latin typeface="Century Gothic" panose="020B0502020202020204" pitchFamily="34" charset="0"/>
              </a:rPr>
              <a:t>None</a:t>
            </a:r>
            <a:br>
              <a:rPr lang="en-GB"/>
            </a:br>
            <a:endParaRPr lang="en-ZA" dirty="0"/>
          </a:p>
        </p:txBody>
      </p:sp>
    </p:spTree>
    <p:extLst>
      <p:ext uri="{BB962C8B-B14F-4D97-AF65-F5344CB8AC3E}">
        <p14:creationId xmlns:p14="http://schemas.microsoft.com/office/powerpoint/2010/main" val="3412988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AECE4-F5B5-4A4E-88E2-17A7A99C5AD2}"/>
              </a:ext>
            </a:extLst>
          </p:cNvPr>
          <p:cNvSpPr>
            <a:spLocks noGrp="1"/>
          </p:cNvSpPr>
          <p:nvPr>
            <p:ph type="title"/>
          </p:nvPr>
        </p:nvSpPr>
        <p:spPr>
          <a:xfrm>
            <a:off x="2895600" y="531107"/>
            <a:ext cx="8610600" cy="1293028"/>
          </a:xfrm>
        </p:spPr>
        <p:txBody>
          <a:bodyPr/>
          <a:lstStyle/>
          <a:p>
            <a:r>
              <a:rPr lang="en-ZA" dirty="0"/>
              <a:t>3. PROJECT DESCRIPTION AND SCOPE </a:t>
            </a:r>
          </a:p>
        </p:txBody>
      </p:sp>
      <p:sp>
        <p:nvSpPr>
          <p:cNvPr id="3" name="Content Placeholder 2">
            <a:extLst>
              <a:ext uri="{FF2B5EF4-FFF2-40B4-BE49-F238E27FC236}">
                <a16:creationId xmlns:a16="http://schemas.microsoft.com/office/drawing/2014/main" id="{B429C564-DC67-467D-B2C7-AF8552E9D6D5}"/>
              </a:ext>
            </a:extLst>
          </p:cNvPr>
          <p:cNvSpPr>
            <a:spLocks noGrp="1"/>
          </p:cNvSpPr>
          <p:nvPr>
            <p:ph idx="1"/>
          </p:nvPr>
        </p:nvSpPr>
        <p:spPr>
          <a:xfrm>
            <a:off x="751114" y="1824135"/>
            <a:ext cx="10408298" cy="4024125"/>
          </a:xfrm>
        </p:spPr>
        <p:txBody>
          <a:bodyPr>
            <a:normAutofit fontScale="92500" lnSpcReduction="10000"/>
          </a:bodyPr>
          <a:lstStyle/>
          <a:p>
            <a:pPr marL="0" indent="0">
              <a:lnSpc>
                <a:spcPct val="150000"/>
              </a:lnSpc>
              <a:buNone/>
            </a:pPr>
            <a:r>
              <a:rPr lang="en-GB" b="1"/>
              <a:t>Background:</a:t>
            </a:r>
          </a:p>
          <a:p>
            <a:pPr marL="0" indent="0">
              <a:lnSpc>
                <a:spcPct val="150000"/>
              </a:lnSpc>
              <a:buNone/>
            </a:pPr>
            <a:r>
              <a:rPr lang="en-GB"/>
              <a:t>The Bronze League complex, located in North-West, Potchefstroom central, is an established place of accommodation for tenants of all kinds. It holds promising features within its establishment. This complex allows for the use of social facilities, which attracts the young generation of the town generously. It also accommodates washing facilities and maintenance. Tenants often find themselves in a position of ease and comfort within the grounds of the Bronze League. And due to these facts it has been a highly sought after living space within the market!</a:t>
            </a:r>
            <a:endParaRPr lang="en-GB" dirty="0"/>
          </a:p>
        </p:txBody>
      </p:sp>
    </p:spTree>
    <p:extLst>
      <p:ext uri="{BB962C8B-B14F-4D97-AF65-F5344CB8AC3E}">
        <p14:creationId xmlns:p14="http://schemas.microsoft.com/office/powerpoint/2010/main" val="930505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AECE4-F5B5-4A4E-88E2-17A7A99C5AD2}"/>
              </a:ext>
            </a:extLst>
          </p:cNvPr>
          <p:cNvSpPr>
            <a:spLocks noGrp="1"/>
          </p:cNvSpPr>
          <p:nvPr>
            <p:ph type="title"/>
          </p:nvPr>
        </p:nvSpPr>
        <p:spPr>
          <a:xfrm>
            <a:off x="2895600" y="531107"/>
            <a:ext cx="8610600" cy="1293028"/>
          </a:xfrm>
        </p:spPr>
        <p:txBody>
          <a:bodyPr/>
          <a:lstStyle/>
          <a:p>
            <a:r>
              <a:rPr lang="en-ZA" dirty="0"/>
              <a:t>3. PROJECT DESCRIPTION AND SCOPE </a:t>
            </a:r>
          </a:p>
        </p:txBody>
      </p:sp>
      <p:sp>
        <p:nvSpPr>
          <p:cNvPr id="3" name="Content Placeholder 2">
            <a:extLst>
              <a:ext uri="{FF2B5EF4-FFF2-40B4-BE49-F238E27FC236}">
                <a16:creationId xmlns:a16="http://schemas.microsoft.com/office/drawing/2014/main" id="{B429C564-DC67-467D-B2C7-AF8552E9D6D5}"/>
              </a:ext>
            </a:extLst>
          </p:cNvPr>
          <p:cNvSpPr>
            <a:spLocks noGrp="1"/>
          </p:cNvSpPr>
          <p:nvPr>
            <p:ph idx="1"/>
          </p:nvPr>
        </p:nvSpPr>
        <p:spPr>
          <a:xfrm>
            <a:off x="685800" y="1824135"/>
            <a:ext cx="10408298" cy="4651309"/>
          </a:xfrm>
        </p:spPr>
        <p:txBody>
          <a:bodyPr>
            <a:normAutofit fontScale="92500" lnSpcReduction="20000"/>
          </a:bodyPr>
          <a:lstStyle/>
          <a:p>
            <a:pPr marL="0" indent="0">
              <a:lnSpc>
                <a:spcPct val="150000"/>
              </a:lnSpc>
              <a:buNone/>
            </a:pPr>
            <a:r>
              <a:rPr lang="en-GB" b="1" dirty="0"/>
              <a:t>The system must satisfy the following functional requirements:</a:t>
            </a:r>
          </a:p>
          <a:p>
            <a:pPr>
              <a:lnSpc>
                <a:spcPct val="150000"/>
              </a:lnSpc>
            </a:pPr>
            <a:r>
              <a:rPr lang="en-GB" dirty="0"/>
              <a:t>Maintain Apartments Condition </a:t>
            </a:r>
          </a:p>
          <a:p>
            <a:pPr>
              <a:lnSpc>
                <a:spcPct val="150000"/>
              </a:lnSpc>
            </a:pPr>
            <a:r>
              <a:rPr lang="en-GB" dirty="0"/>
              <a:t>Maintain Complex’s Tenants information</a:t>
            </a:r>
          </a:p>
          <a:p>
            <a:pPr>
              <a:lnSpc>
                <a:spcPct val="150000"/>
              </a:lnSpc>
            </a:pPr>
            <a:r>
              <a:rPr lang="en-GB" dirty="0"/>
              <a:t>Maintain facilities</a:t>
            </a:r>
          </a:p>
          <a:p>
            <a:pPr>
              <a:lnSpc>
                <a:spcPct val="150000"/>
              </a:lnSpc>
            </a:pPr>
            <a:r>
              <a:rPr lang="en-GB" dirty="0"/>
              <a:t>Booking a cleaner or a maintenance worker for an apartment </a:t>
            </a:r>
          </a:p>
          <a:p>
            <a:pPr>
              <a:lnSpc>
                <a:spcPct val="150000"/>
              </a:lnSpc>
            </a:pPr>
            <a:r>
              <a:rPr lang="en-GB" dirty="0"/>
              <a:t>Booking a slot to use facilities, including social and washing facilities</a:t>
            </a:r>
          </a:p>
          <a:p>
            <a:pPr>
              <a:lnSpc>
                <a:spcPct val="150000"/>
              </a:lnSpc>
            </a:pPr>
            <a:r>
              <a:rPr lang="en-GB" dirty="0"/>
              <a:t>Reporting of problems with facilities  </a:t>
            </a:r>
          </a:p>
          <a:p>
            <a:pPr>
              <a:lnSpc>
                <a:spcPct val="150000"/>
              </a:lnSpc>
            </a:pPr>
            <a:r>
              <a:rPr lang="en-GB" dirty="0"/>
              <a:t>Providing extensive reports for owners/shareholders, such as apartments condition report, tenants list report, and facilities condition report </a:t>
            </a:r>
          </a:p>
          <a:p>
            <a:pPr marL="0" indent="0">
              <a:lnSpc>
                <a:spcPct val="100000"/>
              </a:lnSpc>
              <a:buNone/>
            </a:pPr>
            <a:endParaRPr lang="en-ZA" dirty="0"/>
          </a:p>
        </p:txBody>
      </p:sp>
    </p:spTree>
    <p:extLst>
      <p:ext uri="{BB962C8B-B14F-4D97-AF65-F5344CB8AC3E}">
        <p14:creationId xmlns:p14="http://schemas.microsoft.com/office/powerpoint/2010/main" val="1340954118"/>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710EE66-8707-456F-8F2E-091D581CB03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0BEB954-4024-4CCF-A9D6-4C00FDC028D9}">
  <ds:schemaRefs>
    <ds:schemaRef ds:uri="http://schemas.microsoft.com/sharepoint/v3/contenttype/forms"/>
  </ds:schemaRefs>
</ds:datastoreItem>
</file>

<file path=customXml/itemProps3.xml><?xml version="1.0" encoding="utf-8"?>
<ds:datastoreItem xmlns:ds="http://schemas.openxmlformats.org/officeDocument/2006/customXml" ds:itemID="{AB96CC85-5758-41C0-8EFD-737AFB6912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Group10_Project_Proposal</Template>
  <TotalTime>388</TotalTime>
  <Words>2878</Words>
  <Application>Microsoft Office PowerPoint</Application>
  <PresentationFormat>Widescreen</PresentationFormat>
  <Paragraphs>420</Paragraphs>
  <Slides>43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Calibri</vt:lpstr>
      <vt:lpstr>Century Gothic</vt:lpstr>
      <vt:lpstr>Vapor Trail</vt:lpstr>
      <vt:lpstr>REQUIREMENTS DOCUMENT FOR THE COMPLEX INFORMATION SYSTEM DEVELOPMENT PROJECT</vt:lpstr>
      <vt:lpstr>Table Of content</vt:lpstr>
      <vt:lpstr>1. PROJECT plan</vt:lpstr>
      <vt:lpstr>1. PROJECT plan (Cont.)</vt:lpstr>
      <vt:lpstr>1. PROJECT plan (Cont.)</vt:lpstr>
      <vt:lpstr>1. PROJECT plan (Cont.)</vt:lpstr>
      <vt:lpstr>2. DEFINITIONS, ACRONYMS and ABBREVIATIONS</vt:lpstr>
      <vt:lpstr>3. PROJECT DESCRIPTION AND SCOPE </vt:lpstr>
      <vt:lpstr>3. PROJECT DESCRIPTION AND SCOPE </vt:lpstr>
      <vt:lpstr>3. PROJECT DESCRIPTION AND SCOPE </vt:lpstr>
      <vt:lpstr>4. FUNCTIONAL DATA, PROCESS and INTERFACE REQUIREMENTS</vt:lpstr>
      <vt:lpstr>4. FUNCTIONAL DATA, PROCESS and INTERFACE REQUIREMENTS</vt:lpstr>
      <vt:lpstr>4. INTERFACE REQUIREMENTS</vt:lpstr>
      <vt:lpstr>5. NON-FUNCTIONAL REQUIREMENTS</vt:lpstr>
      <vt:lpstr>5. NON-FUNCTIONAL REQUIREMENTS</vt:lpstr>
      <vt:lpstr>6. Candidates System Matrix</vt:lpstr>
      <vt:lpstr>6. Candidates System Matrix</vt:lpstr>
      <vt:lpstr>6. Candidates System Matrix</vt:lpstr>
      <vt:lpstr>6. Candidates System Matrix</vt:lpstr>
      <vt:lpstr>6. Candidates System Matrix</vt:lpstr>
      <vt:lpstr>6. Candidates System Matrix</vt:lpstr>
      <vt:lpstr>7. Feasibility System Matrix</vt:lpstr>
      <vt:lpstr>7. Feasibility System Matrix</vt:lpstr>
      <vt:lpstr>7. Feasibility System Matrix</vt:lpstr>
      <vt:lpstr>7. Feasibility System Matrix</vt:lpstr>
      <vt:lpstr>7. Feasibility System Matrix</vt:lpstr>
      <vt:lpstr>7. Feasibility System Matrix</vt:lpstr>
      <vt:lpstr>7. Feasibility System Matrix</vt:lpstr>
      <vt:lpstr>8. Use-case glossary</vt:lpstr>
      <vt:lpstr>8. Use-case glossary</vt:lpstr>
      <vt:lpstr>8. Use-case model diagram</vt:lpstr>
      <vt:lpstr>9. DATA FINDING TECHNIQUES USED </vt:lpstr>
      <vt:lpstr>9. DATA FINDING TECHNIQUES USED </vt:lpstr>
      <vt:lpstr>9. DATA FINDING TECHNIQUES USED </vt:lpstr>
      <vt:lpstr>9. DATA FINDING TECHNIQUES USED </vt:lpstr>
      <vt:lpstr>9. DATA FINDING TECHNIQUES USED </vt:lpstr>
      <vt:lpstr>9. DATA FINDING TECHNIQUES USED </vt:lpstr>
      <vt:lpstr>9. DATA FINDING TECHNIQUES USED </vt:lpstr>
      <vt:lpstr>9. DATA FINDING TECHNIQUES USED </vt:lpstr>
      <vt:lpstr>9. DATA FINDING TECHNIQUES USED </vt:lpstr>
      <vt:lpstr>9. DATA FINDING TECHNIQUES USED </vt:lpstr>
      <vt:lpstr>10. SUMMARY, FUTURE &amp; FURTHER PLANNING</vt:lpstr>
      <vt:lpstr>10. PERT CHART</vt:lpstr>
    </vt:vector>
  </TitlesOfParts>
  <Company>North-West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Proposal For the Complex information system development project</dc:title>
  <dc:creator>Regan Williamson</dc:creator>
  <cp:lastModifiedBy>Regan Williamson</cp:lastModifiedBy>
  <cp:revision>1</cp:revision>
  <dcterms:created xsi:type="dcterms:W3CDTF">2022-04-18T16:24:38Z</dcterms:created>
  <dcterms:modified xsi:type="dcterms:W3CDTF">2022-04-19T20:59:20Z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