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E7BFC-2E56-4FA0-A501-DF420E26E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485068-3EA3-4092-ABE7-E3624A41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1353B-F5A4-4631-A227-292DD059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6F130-AB61-4189-A33B-E385C63F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36F3-83B5-4FB9-A55D-6F4D175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4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4CC8-923C-4ED1-A93A-21F25D1D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C6F682-C719-4510-AC4D-8E125646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DE24F-E207-4359-A54D-6178B043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3501F-522E-49C3-9145-E546D42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BD432-0CBB-4DA9-BD5C-DDE895DE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0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B7E35F-8436-49DA-9600-44115C912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876689-514D-4E14-A311-972F97CE7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65AC2-9BAC-42C4-BC66-759B444B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D7840-FDD0-4A77-9721-85FAA96C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D5A0B-74FF-4D87-A9AF-4DF5F321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50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7121A-B124-4589-9031-0406BCB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55A07-D8E7-4CF0-A3F9-39B2D77C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CD66A-3412-474C-9AB3-96EBE1F3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17755-9AAD-4121-8CAE-68FEE73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B0C64-7A09-4CFA-914F-B8823D8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82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411D-AF12-4305-BC70-E954C546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912B7-EA3D-4F4C-989D-EF03EF75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0F725-0D4B-484E-8BA1-BD2312A4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857BC-622E-4B58-9896-0E7EBD45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49504-542E-432C-AAE0-4761C11C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2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23CC1-ABE5-46D3-82D7-D0E64C3E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5A52C-9795-4534-9BA6-277AEF20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5207C-99CC-4161-AD75-8525AD4F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212A7-193D-4FB9-97B0-0A7F7F75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97B2B-FC6D-4619-A141-CA059734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00F4B-66EA-4C3E-88F6-BF20BF22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83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2A3E-9584-49FF-8968-F4E32A9D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D9CFE-8C0E-4F25-9B90-49FFBA54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D17E1E-F21E-4D28-A75D-C5B159C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493790-E281-41FF-B464-498B1C58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3F12AC-7CC2-44CB-A5F7-1F164666A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D9EC8F-A72B-4DF0-BA0C-4B4ACBB1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A8487C-6E48-4665-AE24-522DFF36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512333-793B-4306-ACFA-E58FDCAF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C0426-A4FE-4F05-A973-73B5892D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819392-3D00-4F1F-8C38-F673802D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3BA390-0F9D-4854-B0EE-632A23E9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446453-C656-4D57-9E21-16C8B92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7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11C1AC-A26B-48B7-86E5-03A4F591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90A1C2-2526-4A67-92DB-CB7A531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D7A274-ABD6-4A3F-A78B-275ABBE4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521E1-A0E5-4975-8C41-2154F4C8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79423-2DD0-4CCF-8560-E59401B9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F22A1E-8E97-4FBB-920C-70486450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968B7F-2D5F-447E-9491-2F96E23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0D832-2F6D-483F-BDA7-ADDB7AB0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7FE0AA-C244-4DEE-B40A-CB6FD205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92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035C-BBFB-4211-B399-D0224B7A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B5832C-5674-4CE0-BCA5-51ADFC065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27B93-A23F-4798-BE7D-D7F4CC95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5954FF-40DF-4503-9EDE-7B01933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630848-077C-412F-A68F-536E4817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F9362D-9C25-458E-BFFB-CF4249ED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6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A04407-0CE3-44BA-8508-A904B043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DA6D1-E7A8-4665-8B32-7F2C2650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A7702-6CC2-4203-ABB7-0EF65028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47C0-72C5-48C6-A784-EBB771371790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C12BA-6503-43C7-86EA-C6976E8A8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953A7-04BF-46BD-A4B8-AFCAF4D4E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E0345-BB9E-4836-8C9B-E5D0404E60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2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81CB057-B1F5-4A83-9728-6C0778CD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8" t="26077" r="28913" b="742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84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8</cp:revision>
  <dcterms:created xsi:type="dcterms:W3CDTF">2020-08-21T15:27:16Z</dcterms:created>
  <dcterms:modified xsi:type="dcterms:W3CDTF">2020-08-22T00:12:48Z</dcterms:modified>
</cp:coreProperties>
</file>