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A2F8526A-F4DC-4643-80DC-F79800780136}">
          <p14:sldIdLst>
            <p14:sldId id="256"/>
          </p14:sldIdLst>
        </p14:section>
        <p14:section name="Giriş" id="{7496DBB3-36C1-449A-98D8-BBDC908453E4}">
          <p14:sldIdLst>
            <p14:sldId id="258"/>
          </p14:sldIdLst>
        </p14:section>
        <p14:section name="Kuantum Programlama" id="{B6CAAA64-97D5-481B-A804-58CA555524AE}">
          <p14:sldIdLst>
            <p14:sldId id="260"/>
            <p14:sldId id="257"/>
            <p14:sldId id="262"/>
            <p14:sldId id="261"/>
          </p14:sldIdLst>
        </p14:section>
        <p14:section name="Kaynaklar" id="{7F69ACD8-0F0D-48AC-B1F3-54848FA89ACA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gaipKURT/QuantumProgramm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uzensiz.org/kuantum-bilgisayarlar%C4%B1n-matemati%C4%9Fi-%C3%BCzerine-a787df82a8ce" TargetMode="External"/><Relationship Id="rId2" Type="http://schemas.openxmlformats.org/officeDocument/2006/relationships/hyperlink" Target="https://www.youtube.com/playlist?list=PLqNc_xpYGu74ITb-yC12eTM_skV6mtU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DBCF9E-658A-47EE-B013-24988DCF9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kuantum programlama ve makine öğrenmesi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34AD72A-E534-4C09-8C24-07FBDE0C6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Kuantum fiziği prensiplerinin bilgisayar programlama makine öğrenmesi ve yapay zekada kullanımı</a:t>
            </a:r>
          </a:p>
        </p:txBody>
      </p:sp>
    </p:spTree>
    <p:extLst>
      <p:ext uri="{BB962C8B-B14F-4D97-AF65-F5344CB8AC3E}">
        <p14:creationId xmlns:p14="http://schemas.microsoft.com/office/powerpoint/2010/main" val="182436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313208-DDF4-4633-B428-20A75875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tr-TR" dirty="0">
                <a:latin typeface="Bookman Old Style" panose="02050604050505020204" pitchFamily="18" charset="0"/>
              </a:rPr>
              <a:t>Kuantum FİZİĞİ NEDİR? NASIL ÇALIŞIR?</a:t>
            </a:r>
          </a:p>
        </p:txBody>
      </p:sp>
    </p:spTree>
    <p:extLst>
      <p:ext uri="{BB962C8B-B14F-4D97-AF65-F5344CB8AC3E}">
        <p14:creationId xmlns:p14="http://schemas.microsoft.com/office/powerpoint/2010/main" val="165178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06802C-3010-4F8B-96A2-4BC99101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1092"/>
            <a:ext cx="9905998" cy="1098798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Kuantum programlama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D4FC40A-F633-4D0F-A8F9-0850D4F3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70" y="1585519"/>
            <a:ext cx="2362749" cy="504597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6123CC1-C619-4B24-A1CB-C567ED90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463" y="1670108"/>
            <a:ext cx="23812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E2F008-C9C6-472D-9757-EC6CF925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E6E216-1B50-4A41-9959-2132DE4C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Qubit</a:t>
            </a:r>
            <a:r>
              <a:rPr lang="tr-TR" dirty="0"/>
              <a:t>: Kuantum bilgisayarlardaki veri saklama elemanları.</a:t>
            </a:r>
          </a:p>
          <a:p>
            <a:pPr marL="0" indent="0">
              <a:buNone/>
            </a:pPr>
            <a:r>
              <a:rPr lang="tr-TR" dirty="0"/>
              <a:t>Kuantum Kapıları: </a:t>
            </a:r>
            <a:r>
              <a:rPr lang="tr-TR" dirty="0" err="1"/>
              <a:t>Qubit’ler</a:t>
            </a:r>
            <a:r>
              <a:rPr lang="tr-TR" dirty="0"/>
              <a:t> üzerinde işlem yapan devre elemanları. </a:t>
            </a:r>
          </a:p>
          <a:p>
            <a:pPr marL="0" indent="0">
              <a:buNone/>
            </a:pPr>
            <a:r>
              <a:rPr lang="tr-TR" dirty="0" err="1"/>
              <a:t>Tersinebilirlik</a:t>
            </a:r>
            <a:r>
              <a:rPr lang="tr-TR" dirty="0"/>
              <a:t>(</a:t>
            </a:r>
            <a:r>
              <a:rPr lang="tr-TR" dirty="0" err="1"/>
              <a:t>Irreversable</a:t>
            </a:r>
            <a:r>
              <a:rPr lang="tr-TR" dirty="0"/>
              <a:t>): Fonksiyonun çıktısı kendisine girdi olarak verilirse, girdi değeri elde edilir.</a:t>
            </a:r>
          </a:p>
          <a:p>
            <a:pPr marL="0" indent="0">
              <a:buNone/>
            </a:pPr>
            <a:r>
              <a:rPr lang="tr-TR" dirty="0" err="1"/>
              <a:t>Plank</a:t>
            </a:r>
            <a:r>
              <a:rPr lang="tr-TR" dirty="0"/>
              <a:t> Sabiti: Enerjinin frekansa oranı. ( E=h * f 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81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BE912D-F989-425F-B265-43BB5D6C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4532"/>
            <a:ext cx="9905998" cy="765665"/>
          </a:xfrm>
        </p:spPr>
        <p:txBody>
          <a:bodyPr/>
          <a:lstStyle/>
          <a:p>
            <a:pPr algn="ctr"/>
            <a:r>
              <a:rPr lang="tr-TR" dirty="0"/>
              <a:t>Kuantum Programlamada matrisler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9560BBF-396A-4956-B6CF-FA4B320B9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06140"/>
            <a:ext cx="6667500" cy="145732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991642C-A174-4062-8D34-6D957D12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857" y="4310018"/>
            <a:ext cx="4381500" cy="22479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564B7A5-887A-4B86-A15C-60A0CE75F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582" y="4767302"/>
            <a:ext cx="2800000" cy="1333333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BE45F6E-9315-48A8-98B4-D57217C63A76}"/>
              </a:ext>
            </a:extLst>
          </p:cNvPr>
          <p:cNvSpPr txBox="1"/>
          <p:nvPr/>
        </p:nvSpPr>
        <p:spPr>
          <a:xfrm>
            <a:off x="7865712" y="2311636"/>
            <a:ext cx="295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dirty="0">
                <a:solidFill>
                  <a:srgbClr val="1A1A1A"/>
                </a:solidFill>
                <a:effectLst/>
                <a:latin typeface="Open Sans"/>
              </a:rPr>
              <a:t>(Güvercin Yuvası Kaidesi)</a:t>
            </a:r>
          </a:p>
          <a:p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F22FC22-C1B2-49E5-897C-8DF98B39A635}"/>
              </a:ext>
            </a:extLst>
          </p:cNvPr>
          <p:cNvSpPr txBox="1"/>
          <p:nvPr/>
        </p:nvSpPr>
        <p:spPr>
          <a:xfrm>
            <a:off x="2715236" y="1367405"/>
            <a:ext cx="67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KLASİK MANTIK KAPISI VE DURUM MATRİSİ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76A8B03-0470-4F8D-A17A-1BF3A653B23C}"/>
              </a:ext>
            </a:extLst>
          </p:cNvPr>
          <p:cNvSpPr txBox="1"/>
          <p:nvPr/>
        </p:nvSpPr>
        <p:spPr>
          <a:xfrm>
            <a:off x="2582227" y="3652075"/>
            <a:ext cx="67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QUANTUM MANTIK KAPISI VE DURUM MATRİSİ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F5DFA30-2CBB-4779-AC5E-1B6262E49951}"/>
              </a:ext>
            </a:extLst>
          </p:cNvPr>
          <p:cNvSpPr txBox="1"/>
          <p:nvPr/>
        </p:nvSpPr>
        <p:spPr>
          <a:xfrm>
            <a:off x="1789904" y="4383628"/>
            <a:ext cx="328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Hadamard</a:t>
            </a:r>
            <a:r>
              <a:rPr lang="tr-TR" dirty="0">
                <a:solidFill>
                  <a:schemeClr val="bg1"/>
                </a:solidFill>
              </a:rPr>
              <a:t> Kapısı</a:t>
            </a:r>
          </a:p>
        </p:txBody>
      </p:sp>
    </p:spTree>
    <p:extLst>
      <p:ext uri="{BB962C8B-B14F-4D97-AF65-F5344CB8AC3E}">
        <p14:creationId xmlns:p14="http://schemas.microsoft.com/office/powerpoint/2010/main" val="378390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AE0D9A-A548-4D74-B686-E69FDB44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ÖRNEKLERİ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86DD18-AB3E-4A78-8B0B-3CDF737A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https://github.com/RegaipKURT/QuantumProgramming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331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E6D3E1-5AC3-445F-8B78-AF96AB9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0AFEB1-1005-4DC4-AE33-9CB958FD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https://www.youtube.com/playlist?list=PLqNc_xpYGu74ITb-yC12eTM_skV6mtUen</a:t>
            </a:r>
            <a:r>
              <a:rPr lang="tr-TR" dirty="0"/>
              <a:t> (Youtube Türkçe Kuantum Mekaniği Dersleri)</a:t>
            </a:r>
          </a:p>
          <a:p>
            <a:r>
              <a:rPr lang="tr-TR" dirty="0">
                <a:hlinkClick r:id="rId3"/>
              </a:rPr>
              <a:t>https://duzensiz.org/kuantum-bilgisayarlar%C4%B1n-matemati%C4%9Fi-%C3%BCzerine-a787df82a8ce</a:t>
            </a:r>
            <a:r>
              <a:rPr lang="tr-TR" dirty="0"/>
              <a:t> (Kuantum Bilgisayarların Mekaniği)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818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193</TotalTime>
  <Words>155</Words>
  <Application>Microsoft Office PowerPoint</Application>
  <PresentationFormat>Geniş ekran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Open Sans</vt:lpstr>
      <vt:lpstr>Tw Cen MT</vt:lpstr>
      <vt:lpstr>Devre</vt:lpstr>
      <vt:lpstr>kuantum programlama ve makine öğrenmesi</vt:lpstr>
      <vt:lpstr>Kuantum FİZİĞİ NEDİR? NASIL ÇALIŞIR?</vt:lpstr>
      <vt:lpstr>Kuantum programlama</vt:lpstr>
      <vt:lpstr>Temel kavramlar</vt:lpstr>
      <vt:lpstr>Kuantum Programlamada matrisler</vt:lpstr>
      <vt:lpstr>Kod ÖRNEKLERİ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kuantum programlama ve makine öğrenmesi</dc:title>
  <dc:creator>Regaip Kurt</dc:creator>
  <cp:lastModifiedBy>Regaip Kurt</cp:lastModifiedBy>
  <cp:revision>13</cp:revision>
  <dcterms:created xsi:type="dcterms:W3CDTF">2020-08-16T12:17:01Z</dcterms:created>
  <dcterms:modified xsi:type="dcterms:W3CDTF">2020-08-16T15:30:07Z</dcterms:modified>
</cp:coreProperties>
</file>