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URL Shortener API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 URL: http://localhost:8000/api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Shorten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Creates a shortened URL for a given long URL.</a:t>
            </a:r>
          </a:p>
          <a:p/>
          <a:p>
            <a:r>
              <a:t>HTTP Method: POST</a:t>
            </a:r>
          </a:p>
          <a:p/>
          <a:p>
            <a:r>
              <a:t>Endpoint: /shorten</a:t>
            </a:r>
          </a:p>
          <a:p/>
          <a:p>
            <a:r>
              <a:t>Request Body:</a:t>
            </a:r>
          </a:p>
          <a:p>
            <a:r>
              <a:t>{</a:t>
            </a:r>
          </a:p>
          <a:p>
            <a:r>
              <a:t>    "longUrl": "http://example.com"</a:t>
            </a:r>
          </a:p>
          <a:p>
            <a:r>
              <a:t>}</a:t>
            </a:r>
          </a:p>
          <a:p/>
          <a:p>
            <a:r>
              <a:t>Response:</a:t>
            </a:r>
          </a:p>
          <a:p>
            <a:r>
              <a:t>"http://localhost:8000/{shortUrl}"</a:t>
            </a:r>
          </a:p>
          <a:p/>
          <a:p>
            <a:r>
              <a:t>Example Request:</a:t>
            </a:r>
          </a:p>
          <a:p>
            <a:r>
              <a:t>POST /api/shorten HTTP/1.1</a:t>
            </a:r>
          </a:p>
          <a:p>
            <a:r>
              <a:t>Host: localhost:8000</a:t>
            </a:r>
          </a:p>
          <a:p>
            <a:r>
              <a:t>Content-Type: application/json</a:t>
            </a:r>
          </a:p>
          <a:p/>
          <a:p>
            <a:r>
              <a:t>{</a:t>
            </a:r>
          </a:p>
          <a:p>
            <a:r>
              <a:t>    "longUrl": "http://example.com"</a:t>
            </a:r>
          </a:p>
          <a:p>
            <a:r>
              <a:t>}</a:t>
            </a:r>
          </a:p>
          <a:p/>
          <a:p>
            <a:r>
              <a:t>Example Response:</a:t>
            </a:r>
          </a:p>
          <a:p>
            <a:r>
              <a:t>"http://localhost:8000/abc12345"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Get Long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Retrieves the original long URL for a given shortened URL.</a:t>
            </a:r>
          </a:p>
          <a:p/>
          <a:p>
            <a:r>
              <a:t>HTTP Method: GET</a:t>
            </a:r>
          </a:p>
          <a:p/>
          <a:p>
            <a:r>
              <a:t>Endpoint: /{shortUrl}</a:t>
            </a:r>
          </a:p>
          <a:p/>
          <a:p>
            <a:r>
              <a:t>Path Parameters:</a:t>
            </a:r>
          </a:p>
          <a:p>
            <a:r>
              <a:t>- shortUrl: The shortened URL identifier.</a:t>
            </a:r>
          </a:p>
          <a:p/>
          <a:p>
            <a:r>
              <a:t>Response:</a:t>
            </a:r>
          </a:p>
          <a:p>
            <a:r>
              <a:t>"http://example.com"</a:t>
            </a:r>
          </a:p>
          <a:p/>
          <a:p>
            <a:r>
              <a:t>Example Request:</a:t>
            </a:r>
          </a:p>
          <a:p>
            <a:r>
              <a:t>GET /api/abc12345 HTTP/1.1</a:t>
            </a:r>
          </a:p>
          <a:p>
            <a:r>
              <a:t>Host: localhost:8000</a:t>
            </a:r>
          </a:p>
          <a:p/>
          <a:p>
            <a:r>
              <a:t>Example Response:</a:t>
            </a:r>
          </a:p>
          <a:p>
            <a:r>
              <a:t>"http://example.com"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Update Short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Updates the destination long URL for a given shortened URL.</a:t>
            </a:r>
          </a:p>
          <a:p/>
          <a:p>
            <a:r>
              <a:t>HTTP Method: POST</a:t>
            </a:r>
          </a:p>
          <a:p/>
          <a:p>
            <a:r>
              <a:t>Endpoint: /update</a:t>
            </a:r>
          </a:p>
          <a:p/>
          <a:p>
            <a:r>
              <a:t>Request Body:</a:t>
            </a:r>
          </a:p>
          <a:p>
            <a:r>
              <a:t>{</a:t>
            </a:r>
          </a:p>
          <a:p>
            <a:r>
              <a:t>    "shortUrl": "abc123",</a:t>
            </a:r>
          </a:p>
          <a:p>
            <a:r>
              <a:t>    "longUrl": "http://newexample.com"</a:t>
            </a:r>
          </a:p>
          <a:p>
            <a:r>
              <a:t>}</a:t>
            </a:r>
          </a:p>
          <a:p/>
          <a:p>
            <a:r>
              <a:t>Response:</a:t>
            </a:r>
          </a:p>
          <a:p>
            <a:r>
              <a:t>true</a:t>
            </a:r>
          </a:p>
          <a:p/>
          <a:p>
            <a:r>
              <a:t>Example Request:</a:t>
            </a:r>
          </a:p>
          <a:p>
            <a:r>
              <a:t>POST /api/update HTTP/1.1</a:t>
            </a:r>
          </a:p>
          <a:p>
            <a:r>
              <a:t>Host: localhost:8000</a:t>
            </a:r>
          </a:p>
          <a:p>
            <a:r>
              <a:t>Content-Type: application/json</a:t>
            </a:r>
          </a:p>
          <a:p/>
          <a:p>
            <a:r>
              <a:t>{</a:t>
            </a:r>
          </a:p>
          <a:p>
            <a:r>
              <a:t>    "shortUrl": "abc123",</a:t>
            </a:r>
          </a:p>
          <a:p>
            <a:r>
              <a:t>    "longUrl": "http://newexample.com"</a:t>
            </a:r>
          </a:p>
          <a:p>
            <a:r>
              <a:t>}</a:t>
            </a:r>
          </a:p>
          <a:p/>
          <a:p>
            <a:r>
              <a:t>Example Response:</a:t>
            </a:r>
          </a:p>
          <a:p>
            <a:r>
              <a:t>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Update Expiry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Extends the expiration date of a given shortened URL by a specified number of days.</a:t>
            </a:r>
          </a:p>
          <a:p/>
          <a:p>
            <a:r>
              <a:t>HTTP Method: POST</a:t>
            </a:r>
          </a:p>
          <a:p/>
          <a:p>
            <a:r>
              <a:t>Endpoint: /update-expiry</a:t>
            </a:r>
          </a:p>
          <a:p/>
          <a:p>
            <a:r>
              <a:t>Request Body:</a:t>
            </a:r>
          </a:p>
          <a:p>
            <a:r>
              <a:t>{</a:t>
            </a:r>
          </a:p>
          <a:p>
            <a:r>
              <a:t>    "shortUrl": "abc123",</a:t>
            </a:r>
          </a:p>
          <a:p>
            <a:r>
              <a:t>    "daysToAdd": 30</a:t>
            </a:r>
          </a:p>
          <a:p>
            <a:r>
              <a:t>}</a:t>
            </a:r>
          </a:p>
          <a:p/>
          <a:p>
            <a:r>
              <a:t>Response:</a:t>
            </a:r>
          </a:p>
          <a:p>
            <a:r>
              <a:t>true</a:t>
            </a:r>
          </a:p>
          <a:p/>
          <a:p>
            <a:r>
              <a:t>Example Request:</a:t>
            </a:r>
          </a:p>
          <a:p>
            <a:r>
              <a:t>POST /api/update-expiry HTTP/1.1</a:t>
            </a:r>
          </a:p>
          <a:p>
            <a:r>
              <a:t>Host: localhost:8000</a:t>
            </a:r>
          </a:p>
          <a:p>
            <a:r>
              <a:t>Content-Type: application/json</a:t>
            </a:r>
          </a:p>
          <a:p/>
          <a:p>
            <a:r>
              <a:t>{</a:t>
            </a:r>
          </a:p>
          <a:p>
            <a:r>
              <a:t>    "shortUrl": "abc123",</a:t>
            </a:r>
          </a:p>
          <a:p>
            <a:r>
              <a:t>    "daysToAdd": 30</a:t>
            </a:r>
          </a:p>
          <a:p>
            <a:r>
              <a:t>}</a:t>
            </a:r>
          </a:p>
          <a:p/>
          <a:p>
            <a:r>
              <a:t>Example Response:</a:t>
            </a:r>
          </a:p>
          <a:p>
            <a: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