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9673a321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9673a321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9673a321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9673a321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9673a321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9673a321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9673a321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9673a321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003600"/>
            <a:ext cx="76881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de Stage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Concepteur Développeur d’Application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75" y="3256850"/>
            <a:ext cx="4933984" cy="11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810100" y="4542275"/>
            <a:ext cx="40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Regamey Manuel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913776" y="618525"/>
            <a:ext cx="77916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" sz="3600">
                <a:latin typeface="Twentieth Century"/>
                <a:ea typeface="Twentieth Century"/>
                <a:cs typeface="Twentieth Century"/>
                <a:sym typeface="Twentieth Century"/>
              </a:rPr>
              <a:t>résentation de la Mise en Situation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3775" y="2292391"/>
            <a:ext cx="77910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fr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fr" sz="2000">
                <a:latin typeface="Twentieth Century"/>
                <a:ea typeface="Twentieth Century"/>
                <a:cs typeface="Twentieth Century"/>
                <a:sym typeface="Twentieth Century"/>
              </a:rPr>
              <a:t>tage de 3 mois</a:t>
            </a:r>
            <a:r>
              <a:rPr lang="fr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 sein de l</a:t>
            </a:r>
            <a:r>
              <a:rPr lang="fr" sz="2000">
                <a:latin typeface="Twentieth Century"/>
                <a:ea typeface="Twentieth Century"/>
                <a:cs typeface="Twentieth Century"/>
                <a:sym typeface="Twentieth Century"/>
              </a:rPr>
              <a:t>’entreprise Adjustem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fr" sz="2000">
                <a:latin typeface="Twentieth Century"/>
                <a:ea typeface="Twentieth Century"/>
                <a:cs typeface="Twentieth Century"/>
                <a:sym typeface="Twentieth Century"/>
              </a:rPr>
              <a:t>Application Web PHP et Javascript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fr" sz="2000">
                <a:latin typeface="Twentieth Century"/>
                <a:ea typeface="Twentieth Century"/>
                <a:cs typeface="Twentieth Century"/>
                <a:sym typeface="Twentieth Century"/>
              </a:rPr>
              <a:t>Recréation et amélioration d’un module de Mise en Situation de menuiserie et traitement d’image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l’entreprise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Environnement de développement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Figma pour le </a:t>
            </a:r>
            <a:r>
              <a:rPr lang="fr"/>
              <a:t>prototypage</a:t>
            </a:r>
            <a:r>
              <a:rPr lang="fr"/>
              <a:t>, PlantUML pour la </a:t>
            </a:r>
            <a:r>
              <a:rPr lang="fr"/>
              <a:t>conception </a:t>
            </a:r>
            <a:r>
              <a:rPr lang="fr"/>
              <a:t>et Dbeaver pour la gestion du </a:t>
            </a:r>
            <a:r>
              <a:rPr lang="fr"/>
              <a:t>script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Développement sur le framework CodeIgniter 4 sous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Test de rendu sur Microsoft Edge, Chrome, Firefox et Opera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Test de </a:t>
            </a:r>
            <a:r>
              <a:rPr lang="fr"/>
              <a:t>déploiement</a:t>
            </a:r>
            <a:r>
              <a:rPr lang="fr"/>
              <a:t> sur serveur local WAMPserver, serveur LAMP en local et deploiement sur hébergeur O</a:t>
            </a:r>
            <a:r>
              <a:rPr lang="fr"/>
              <a:t>2switch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