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3B7783-BE19-4D8A-8D4E-ABB5765F139B}">
          <p14:sldIdLst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8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06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363C-5CC9-CC98-3213-A926AA0A9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EE245-9A98-4085-F3EB-D9DA0E8B8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136E5-00EC-D2A5-CD1A-623AFEC1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549D-03ED-498A-9F2E-A00610A5B824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81A-7BF5-707B-CB5C-0FBC5EB1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033CE-EBD7-C386-E4C3-036F2DB8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8EE0-7C5B-4E88-B91D-1819AB6CD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84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E3DE-9B89-FE86-E865-7C6AA3FB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1E4A6-A2EB-831E-9144-EC9C68C80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906A5-66ED-D23A-4133-9BE70F9E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549D-03ED-498A-9F2E-A00610A5B824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B75E8-71AD-FDE9-A97D-FD132127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E4D1A-5A76-6F71-B0B8-B5F17DA4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8EE0-7C5B-4E88-B91D-1819AB6CD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37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F04164-CD4C-9F4B-F843-F213BF797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DBF36-CAC1-05C6-A76C-59FA0A47E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565C9-19B4-3E21-13B8-155CF17B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549D-03ED-498A-9F2E-A00610A5B824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AE683-A3FF-3E2C-0C63-A490ADE5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121EB-44B4-6793-FAE3-BD914634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8EE0-7C5B-4E88-B91D-1819AB6CD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57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7DCF-5755-A950-34CE-2E4DC1EB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4D38E-2CA2-1A65-4D5F-15465349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13AEC-8133-1B4A-D358-6C7E589E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549D-03ED-498A-9F2E-A00610A5B824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F484C-0C16-C984-EB57-4D40DF91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13404-66AE-4485-81D2-EA769B1F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8EE0-7C5B-4E88-B91D-1819AB6CD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98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9BD8-E287-3EB9-3025-82F83FA5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026D0-234E-B73D-5931-1B297C107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F5E65-5262-21A6-AA96-7AC2E8FB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549D-03ED-498A-9F2E-A00610A5B824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EDFA4-1B23-4016-0B18-F9174AD95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12407-9E5D-479B-9C7A-17BA16B5C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8EE0-7C5B-4E88-B91D-1819AB6CD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7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E398-68E0-71DF-C1D1-820D38074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507F-7627-14A4-9904-6B43197C2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D67FF-5EF7-FD58-B90A-E0FE6E85F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EC839-F450-6E14-9EE8-03B457CC3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549D-03ED-498A-9F2E-A00610A5B824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8A899-5F87-73AC-33DC-7163CBF6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F5C05-769A-8A39-7F28-FC1C721E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8EE0-7C5B-4E88-B91D-1819AB6CD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38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50F8-CCE1-8222-2A3C-6A16FB0EA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E80A2-6831-8205-F2B6-AF5CDE59C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1A629-18B5-AC96-48A4-58EEAAC4F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31C53-8FBB-1847-BE97-687C1D55E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24EE6-A63D-7C80-D9B8-346F28271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15BE99-BEB1-FFF2-4B08-F36A264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549D-03ED-498A-9F2E-A00610A5B824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CF63A-8EE8-1FA3-E293-B90DA952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59A673-9A0F-C88B-475C-DB5AB0FE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8EE0-7C5B-4E88-B91D-1819AB6CD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78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4501-9F6B-3128-90BB-6A49EA0C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E5964-4703-147F-CC67-87703AE8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549D-03ED-498A-9F2E-A00610A5B824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75656-C67F-984B-EB28-5409C877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B9357-6411-7B3F-5793-7C0C97FA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8EE0-7C5B-4E88-B91D-1819AB6CD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61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D10B3B-32B5-3A6C-B04B-2D487F0A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549D-03ED-498A-9F2E-A00610A5B824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9E37F-A18C-707A-86B2-DFBFDD11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76EB0-C6D9-3E70-E40B-52DFA123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8EE0-7C5B-4E88-B91D-1819AB6CD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66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6CE4-EC9A-7DD3-A9FA-533199FA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74EB4-E415-EF94-E5D1-F23301EA3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18DA7-F9D2-A538-3663-FD1E3E7ED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CF908-488E-ED15-63E1-FB21A25A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549D-03ED-498A-9F2E-A00610A5B824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F8CFC-4CA2-9540-63E5-2D518DD5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6E031-B70D-690D-CF08-BBEC4052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8EE0-7C5B-4E88-B91D-1819AB6CD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67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D4F3-636A-B73F-EB22-77FABCE1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8E6571-B35F-7BE4-55DA-8F34C784D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05801-0E27-4209-98F9-D84D95742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FB5EC-46AE-FEB3-EF5B-F2C55E06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549D-03ED-498A-9F2E-A00610A5B824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8FDE8-7CA1-4818-2E35-CB27C1C14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24B65-EC09-3A8E-FDD5-A10C4DBB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8EE0-7C5B-4E88-B91D-1819AB6CD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80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D4906-2309-AFCE-5CD1-3FB527A5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72889-0530-1E84-FD9C-5817FD1AC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3BB22-5FE9-325B-ABFF-43420DB41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0549D-03ED-498A-9F2E-A00610A5B824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ADCE7-C638-1099-8706-DC080BCEC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02D2D-0C14-AC88-BF26-A93EDBAB5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58EE0-7C5B-4E88-B91D-1819AB6CD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83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E65443E-7DC6-1B04-B138-6627D4DECD20}"/>
              </a:ext>
            </a:extLst>
          </p:cNvPr>
          <p:cNvGrpSpPr/>
          <p:nvPr/>
        </p:nvGrpSpPr>
        <p:grpSpPr>
          <a:xfrm>
            <a:off x="3252096" y="246580"/>
            <a:ext cx="5669335" cy="6364840"/>
            <a:chOff x="3252096" y="246580"/>
            <a:chExt cx="5669335" cy="6364840"/>
          </a:xfrm>
        </p:grpSpPr>
        <p:pic>
          <p:nvPicPr>
            <p:cNvPr id="5" name="Picture 4" descr="Shape, circle&#10;&#10;Description automatically generated">
              <a:extLst>
                <a:ext uri="{FF2B5EF4-FFF2-40B4-BE49-F238E27FC236}">
                  <a16:creationId xmlns:a16="http://schemas.microsoft.com/office/drawing/2014/main" id="{B8505A98-F5C9-0290-5295-828840C2A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2096" y="246580"/>
              <a:ext cx="5669335" cy="636484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23249A03-2FE7-2039-BFCF-E427558C95B7}"/>
                </a:ext>
              </a:extLst>
            </p:cNvPr>
            <p:cNvSpPr/>
            <p:nvPr/>
          </p:nvSpPr>
          <p:spPr>
            <a:xfrm rot="8390241">
              <a:off x="4299356" y="1875664"/>
              <a:ext cx="3371615" cy="2993525"/>
            </a:xfrm>
            <a:prstGeom prst="blockArc">
              <a:avLst>
                <a:gd name="adj1" fmla="val 12361162"/>
                <a:gd name="adj2" fmla="val 0"/>
                <a:gd name="adj3" fmla="val 25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7989C27-19FC-5875-56BF-0C7A1807AA6E}"/>
                </a:ext>
              </a:extLst>
            </p:cNvPr>
            <p:cNvSpPr/>
            <p:nvPr/>
          </p:nvSpPr>
          <p:spPr>
            <a:xfrm>
              <a:off x="4784437" y="4174660"/>
              <a:ext cx="193963" cy="221849"/>
            </a:xfrm>
            <a:custGeom>
              <a:avLst/>
              <a:gdLst>
                <a:gd name="connsiteX0" fmla="*/ 0 w 193963"/>
                <a:gd name="connsiteY0" fmla="*/ 194140 h 221849"/>
                <a:gd name="connsiteX1" fmla="*/ 64654 w 193963"/>
                <a:gd name="connsiteY1" fmla="*/ 203376 h 221849"/>
                <a:gd name="connsiteX2" fmla="*/ 101600 w 193963"/>
                <a:gd name="connsiteY2" fmla="*/ 221849 h 221849"/>
                <a:gd name="connsiteX3" fmla="*/ 193963 w 193963"/>
                <a:gd name="connsiteY3" fmla="*/ 203376 h 221849"/>
                <a:gd name="connsiteX4" fmla="*/ 175491 w 193963"/>
                <a:gd name="connsiteY4" fmla="*/ 64831 h 221849"/>
                <a:gd name="connsiteX5" fmla="*/ 120072 w 193963"/>
                <a:gd name="connsiteY5" fmla="*/ 18649 h 221849"/>
                <a:gd name="connsiteX6" fmla="*/ 73891 w 193963"/>
                <a:gd name="connsiteY6" fmla="*/ 9413 h 221849"/>
                <a:gd name="connsiteX7" fmla="*/ 9236 w 193963"/>
                <a:gd name="connsiteY7" fmla="*/ 176 h 221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3963" h="221849">
                  <a:moveTo>
                    <a:pt x="0" y="194140"/>
                  </a:moveTo>
                  <a:cubicBezTo>
                    <a:pt x="21551" y="197219"/>
                    <a:pt x="43651" y="197648"/>
                    <a:pt x="64654" y="203376"/>
                  </a:cubicBezTo>
                  <a:cubicBezTo>
                    <a:pt x="77938" y="206999"/>
                    <a:pt x="87831" y="221849"/>
                    <a:pt x="101600" y="221849"/>
                  </a:cubicBezTo>
                  <a:cubicBezTo>
                    <a:pt x="132997" y="221849"/>
                    <a:pt x="163175" y="209534"/>
                    <a:pt x="193963" y="203376"/>
                  </a:cubicBezTo>
                  <a:cubicBezTo>
                    <a:pt x="192945" y="194218"/>
                    <a:pt x="182400" y="85559"/>
                    <a:pt x="175491" y="64831"/>
                  </a:cubicBezTo>
                  <a:cubicBezTo>
                    <a:pt x="166430" y="37647"/>
                    <a:pt x="145799" y="27225"/>
                    <a:pt x="120072" y="18649"/>
                  </a:cubicBezTo>
                  <a:cubicBezTo>
                    <a:pt x="105179" y="13685"/>
                    <a:pt x="89216" y="12819"/>
                    <a:pt x="73891" y="9413"/>
                  </a:cubicBezTo>
                  <a:cubicBezTo>
                    <a:pt x="22244" y="-2064"/>
                    <a:pt x="53816" y="176"/>
                    <a:pt x="9236" y="176"/>
                  </a:cubicBezTo>
                </a:path>
              </a:pathLst>
            </a:custGeom>
            <a:solidFill>
              <a:srgbClr val="4A8522"/>
            </a:solidFill>
            <a:ln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4DF713-F853-DCCB-7983-895353DF32A6}"/>
                </a:ext>
              </a:extLst>
            </p:cNvPr>
            <p:cNvSpPr txBox="1"/>
            <p:nvPr/>
          </p:nvSpPr>
          <p:spPr>
            <a:xfrm>
              <a:off x="4471323" y="699945"/>
              <a:ext cx="3027680" cy="501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0" b="1" dirty="0">
                  <a:ln w="57150">
                    <a:solidFill>
                      <a:schemeClr val="tx1"/>
                    </a:solidFill>
                  </a:ln>
                  <a:solidFill>
                    <a:srgbClr val="4A8522"/>
                  </a:solidFill>
                  <a:latin typeface="Bookman Old Style" panose="02050604050505020204" pitchFamily="18" charset="0"/>
                </a:rPr>
                <a:t>S</a:t>
              </a:r>
            </a:p>
          </p:txBody>
        </p:sp>
        <p:pic>
          <p:nvPicPr>
            <p:cNvPr id="6" name="Picture 5" descr="Free Chef Hat Transparent, Download Free Chef Hat Transparent png images,  Free ClipArts on Clipart Library">
              <a:extLst>
                <a:ext uri="{FF2B5EF4-FFF2-40B4-BE49-F238E27FC236}">
                  <a16:creationId xmlns:a16="http://schemas.microsoft.com/office/drawing/2014/main" id="{38D778E2-EDE0-D1CA-D4B5-CCD8EBFADA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844" b="98104" l="2929" r="97908">
                          <a14:foregroundMark x1="58996" y1="26066" x2="36820" y2="28910"/>
                          <a14:foregroundMark x1="56904" y1="8531" x2="12134" y2="28436"/>
                          <a14:foregroundMark x1="80335" y1="25592" x2="87029" y2="58768"/>
                          <a14:foregroundMark x1="87029" y1="58768" x2="86611" y2="59242"/>
                          <a14:foregroundMark x1="93397" y1="32227" x2="93305" y2="28910"/>
                          <a14:foregroundMark x1="93724" y1="44076" x2="93423" y2="33175"/>
                          <a14:foregroundMark x1="42259" y1="2844" x2="45607" y2="5687"/>
                          <a14:foregroundMark x1="4603" y1="22749" x2="4184" y2="33175"/>
                          <a14:foregroundMark x1="38912" y1="68246" x2="55965" y2="80360"/>
                          <a14:foregroundMark x1="51365" y1="79813" x2="39357" y2="73954"/>
                          <a14:foregroundMark x1="54900" y1="81538" x2="52830" y2="80528"/>
                          <a14:foregroundMark x1="26360" y1="49763" x2="26360" y2="62559"/>
                          <a14:foregroundMark x1="49791" y1="51185" x2="70293" y2="85782"/>
                          <a14:foregroundMark x1="70293" y1="85782" x2="70293" y2="86256"/>
                          <a14:foregroundMark x1="69456" y1="85782" x2="69861" y2="88686"/>
                          <a14:foregroundMark x1="55230" y1="57346" x2="55230" y2="57346"/>
                          <a14:foregroundMark x1="55230" y1="57346" x2="66946" y2="53555"/>
                          <a14:foregroundMark x1="74101" y1="12415" x2="92887" y2="16588"/>
                          <a14:foregroundMark x1="62762" y1="8057" x2="41004" y2="5687"/>
                          <a14:foregroundMark x1="41004" y1="5687" x2="26360" y2="12796"/>
                          <a14:foregroundMark x1="15481" y1="12322" x2="3347" y2="37915"/>
                          <a14:foregroundMark x1="3347" y1="37915" x2="23013" y2="48815"/>
                          <a14:foregroundMark x1="23013" y1="48815" x2="23849" y2="49763"/>
                          <a14:foregroundMark x1="36746" y1="77952" x2="37657" y2="77725"/>
                          <a14:foregroundMark x1="37657" y1="77725" x2="47765" y2="83821"/>
                          <a14:foregroundMark x1="97908" y1="42180" x2="97908" y2="42180"/>
                          <a14:foregroundMark x1="30544" y1="78199" x2="30544" y2="78199"/>
                          <a14:foregroundMark x1="28004" y1="78896" x2="31799" y2="78199"/>
                          <a14:foregroundMark x1="24740" y1="79496" x2="25111" y2="79428"/>
                          <a14:foregroundMark x1="16318" y1="81043" x2="18095" y2="80716"/>
                          <a14:foregroundMark x1="70809" y1="96712" x2="70711" y2="97156"/>
                          <a14:foregroundMark x1="77406" y1="64455" x2="71967" y2="98104"/>
                          <a14:backgroundMark x1="7113" y1="73934" x2="7113" y2="73934"/>
                          <a14:backgroundMark x1="59414" y1="99526" x2="52301" y2="92891"/>
                          <a14:backgroundMark x1="64950" y1="96757" x2="65690" y2="97156"/>
                          <a14:backgroundMark x1="56904" y1="92417" x2="64676" y2="96609"/>
                          <a14:backgroundMark x1="62079" y1="94724" x2="50209" y2="86730"/>
                          <a14:backgroundMark x1="64964" y1="96667" x2="62173" y2="94787"/>
                          <a14:backgroundMark x1="65690" y1="97156" x2="64966" y2="96668"/>
                          <a14:backgroundMark x1="50209" y1="86730" x2="66946" y2="99526"/>
                          <a14:backgroundMark x1="30848" y1="80066" x2="34728" y2="81043"/>
                          <a14:backgroundMark x1="12134" y1="74882" x2="8368" y2="92417"/>
                          <a14:backgroundMark x1="68390" y1="97371" x2="70293" y2="99526"/>
                          <a14:backgroundMark x1="20084" y1="81517" x2="20084" y2="81517"/>
                          <a14:backgroundMark x1="20084" y1="81991" x2="20084" y2="81991"/>
                          <a14:backgroundMark x1="20502" y1="81517" x2="20502" y2="81517"/>
                          <a14:backgroundMark x1="23849" y1="81043" x2="23849" y2="81043"/>
                          <a14:backgroundMark x1="23431" y1="81043" x2="23431" y2="81043"/>
                          <a14:backgroundMark x1="23013" y1="80569" x2="23013" y2="80569"/>
                          <a14:backgroundMark x1="23013" y1="80569" x2="21757" y2="81043"/>
                          <a14:backgroundMark x1="21757" y1="81043" x2="21757" y2="81043"/>
                          <a14:backgroundMark x1="21339" y1="81517" x2="21339" y2="81517"/>
                          <a14:backgroundMark x1="20921" y1="81517" x2="19665" y2="82464"/>
                          <a14:backgroundMark x1="19665" y1="82464" x2="24686" y2="79621"/>
                          <a14:backgroundMark x1="25941" y1="80095" x2="25941" y2="80095"/>
                          <a14:backgroundMark x1="28452" y1="79621" x2="25523" y2="80095"/>
                          <a14:backgroundMark x1="25105" y1="79147" x2="25105" y2="79147"/>
                          <a14:backgroundMark x1="20921" y1="80095" x2="20502" y2="81043"/>
                          <a14:backgroundMark x1="47280" y1="84360" x2="48536" y2="85308"/>
                          <a14:backgroundMark x1="69038" y1="97630" x2="69653" y2="97630"/>
                          <a14:backgroundMark x1="71130" y1="11374" x2="71130" y2="11374"/>
                          <a14:backgroundMark x1="72803" y1="10900" x2="70711" y2="12322"/>
                          <a14:backgroundMark x1="99582" y1="32227" x2="99582" y2="331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36753">
              <a:off x="3464597" y="479433"/>
              <a:ext cx="2637617" cy="2328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BE89390-2D52-8B0D-A91F-521656E64FCC}"/>
              </a:ext>
            </a:extLst>
          </p:cNvPr>
          <p:cNvSpPr/>
          <p:nvPr/>
        </p:nvSpPr>
        <p:spPr>
          <a:xfrm>
            <a:off x="624689" y="488887"/>
            <a:ext cx="561315" cy="461727"/>
          </a:xfrm>
          <a:prstGeom prst="rect">
            <a:avLst/>
          </a:prstGeom>
          <a:solidFill>
            <a:srgbClr val="4A8522"/>
          </a:solidFill>
          <a:ln>
            <a:solidFill>
              <a:srgbClr val="4A85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79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A09AA0B-570A-059E-454D-89B2911F51DF}"/>
              </a:ext>
            </a:extLst>
          </p:cNvPr>
          <p:cNvGrpSpPr/>
          <p:nvPr/>
        </p:nvGrpSpPr>
        <p:grpSpPr>
          <a:xfrm>
            <a:off x="-209279" y="1328174"/>
            <a:ext cx="12610557" cy="4201652"/>
            <a:chOff x="-187978" y="969818"/>
            <a:chExt cx="12610557" cy="4201652"/>
          </a:xfrm>
        </p:grpSpPr>
        <p:pic>
          <p:nvPicPr>
            <p:cNvPr id="5" name="Picture 4" descr="Logo, icon&#10;&#10;Description automatically generated">
              <a:extLst>
                <a:ext uri="{FF2B5EF4-FFF2-40B4-BE49-F238E27FC236}">
                  <a16:creationId xmlns:a16="http://schemas.microsoft.com/office/drawing/2014/main" id="{0DDEF041-136F-6B6C-ACAD-991B984789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6"/>
            <a:stretch/>
          </p:blipFill>
          <p:spPr>
            <a:xfrm>
              <a:off x="-187978" y="969818"/>
              <a:ext cx="4486239" cy="420165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3D72A1-0979-BA54-AAD4-D29F1632395B}"/>
                </a:ext>
              </a:extLst>
            </p:cNvPr>
            <p:cNvSpPr txBox="1"/>
            <p:nvPr/>
          </p:nvSpPr>
          <p:spPr>
            <a:xfrm>
              <a:off x="2891721" y="1703551"/>
              <a:ext cx="9530858" cy="2092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0" b="1" dirty="0">
                  <a:ln w="38100">
                    <a:solidFill>
                      <a:schemeClr val="tx1"/>
                    </a:solidFill>
                  </a:ln>
                  <a:solidFill>
                    <a:srgbClr val="4A8522"/>
                  </a:solidFill>
                  <a:latin typeface="Bookman Old Style" panose="02050604050505020204" pitchFamily="18" charset="0"/>
                </a:rPr>
                <a:t>impleChef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3041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Bookman Old Style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Regan Broadbent</dc:creator>
  <cp:lastModifiedBy>Regan Broadbent</cp:lastModifiedBy>
  <cp:revision>6</cp:revision>
  <dcterms:created xsi:type="dcterms:W3CDTF">2023-01-06T11:21:14Z</dcterms:created>
  <dcterms:modified xsi:type="dcterms:W3CDTF">2023-01-07T12:27:40Z</dcterms:modified>
</cp:coreProperties>
</file>