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77" r:id="rId4"/>
    <p:sldId id="259" r:id="rId5"/>
    <p:sldId id="289" r:id="rId6"/>
    <p:sldId id="290" r:id="rId7"/>
    <p:sldId id="272" r:id="rId8"/>
    <p:sldId id="284" r:id="rId9"/>
    <p:sldId id="279" r:id="rId10"/>
    <p:sldId id="262" r:id="rId11"/>
    <p:sldId id="269" r:id="rId12"/>
    <p:sldId id="263" r:id="rId13"/>
    <p:sldId id="260" r:id="rId14"/>
    <p:sldId id="278" r:id="rId15"/>
    <p:sldId id="270" r:id="rId16"/>
    <p:sldId id="271" r:id="rId17"/>
    <p:sldId id="275" r:id="rId18"/>
    <p:sldId id="261" r:id="rId19"/>
    <p:sldId id="268" r:id="rId20"/>
    <p:sldId id="267" r:id="rId21"/>
    <p:sldId id="288" r:id="rId22"/>
    <p:sldId id="285" r:id="rId23"/>
    <p:sldId id="286" r:id="rId24"/>
    <p:sldId id="287" r:id="rId25"/>
    <p:sldId id="264" r:id="rId26"/>
    <p:sldId id="273" r:id="rId27"/>
    <p:sldId id="283" r:id="rId28"/>
    <p:sldId id="276" r:id="rId29"/>
    <p:sldId id="280" r:id="rId30"/>
    <p:sldId id="281" r:id="rId31"/>
    <p:sldId id="282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11"/>
          <c:h val="0.8242637499862820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32"/>
          <c:y val="0.91902286350856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衡量单元测试的标准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自动构建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覆盖率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谢谢大家！</a:t>
            </a:r>
            <a:endParaRPr lang="zh-CN" altLang="en-US" sz="9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1555</TotalTime>
  <Words>1343</Words>
  <Application>Microsoft Office PowerPoint</Application>
  <PresentationFormat>宽屏</PresentationFormat>
  <Paragraphs>363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单元测试</vt:lpstr>
      <vt:lpstr>优秀单元测试的特性</vt:lpstr>
      <vt:lpstr>单元测试运行器</vt:lpstr>
      <vt:lpstr>PowerPoint 演示文稿</vt:lpstr>
      <vt:lpstr>PowerPoint 演示文稿</vt:lpstr>
      <vt:lpstr>PowerPoint 演示文稿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常用隔离框架及示例</vt:lpstr>
      <vt:lpstr>PowerPoint 演示文稿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自动构建与覆盖率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hj</cp:lastModifiedBy>
  <cp:revision>89</cp:revision>
  <dcterms:created xsi:type="dcterms:W3CDTF">2015-12-04T03:32:38Z</dcterms:created>
  <dcterms:modified xsi:type="dcterms:W3CDTF">2016-01-08T02:27:14Z</dcterms:modified>
</cp:coreProperties>
</file>