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4" r:id="rId3"/>
    <p:sldId id="277" r:id="rId4"/>
    <p:sldId id="259" r:id="rId5"/>
    <p:sldId id="289" r:id="rId6"/>
    <p:sldId id="290" r:id="rId7"/>
    <p:sldId id="272" r:id="rId8"/>
    <p:sldId id="284" r:id="rId9"/>
    <p:sldId id="279" r:id="rId10"/>
    <p:sldId id="262" r:id="rId11"/>
    <p:sldId id="269" r:id="rId12"/>
    <p:sldId id="263" r:id="rId13"/>
    <p:sldId id="260" r:id="rId14"/>
    <p:sldId id="278" r:id="rId15"/>
    <p:sldId id="270" r:id="rId16"/>
    <p:sldId id="271" r:id="rId17"/>
    <p:sldId id="275" r:id="rId18"/>
    <p:sldId id="261" r:id="rId19"/>
    <p:sldId id="268" r:id="rId20"/>
    <p:sldId id="267" r:id="rId21"/>
    <p:sldId id="288" r:id="rId22"/>
    <p:sldId id="285" r:id="rId23"/>
    <p:sldId id="286" r:id="rId24"/>
    <p:sldId id="287" r:id="rId25"/>
    <p:sldId id="264" r:id="rId26"/>
    <p:sldId id="273" r:id="rId27"/>
    <p:sldId id="283" r:id="rId28"/>
    <p:sldId id="276" r:id="rId29"/>
    <p:sldId id="280" r:id="rId30"/>
    <p:sldId id="281" r:id="rId31"/>
    <p:sldId id="282" r:id="rId32"/>
    <p:sldId id="26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" initials="h" lastIdx="2" clrIdx="0">
    <p:extLst>
      <p:ext uri="{19B8F6BF-5375-455C-9EA6-DF929625EA0E}">
        <p15:presenceInfo xmlns:p15="http://schemas.microsoft.com/office/powerpoint/2012/main" userId="h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72736792530683E-2"/>
          <c:y val="0.13571182532151987"/>
          <c:w val="0.82897503195319011"/>
          <c:h val="0.8242637499862820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Moq</c:v>
                </c:pt>
                <c:pt idx="1">
                  <c:v>Rhino Mocks</c:v>
                </c:pt>
                <c:pt idx="2">
                  <c:v>手工模拟</c:v>
                </c:pt>
                <c:pt idx="3">
                  <c:v>FakeItEasy</c:v>
                </c:pt>
                <c:pt idx="4">
                  <c:v>NSubStitute</c:v>
                </c:pt>
                <c:pt idx="5">
                  <c:v>Typemock Isolator</c:v>
                </c:pt>
                <c:pt idx="6">
                  <c:v>Moles</c:v>
                </c:pt>
                <c:pt idx="7">
                  <c:v>Fakes</c:v>
                </c:pt>
                <c:pt idx="8">
                  <c:v>JustMock</c:v>
                </c:pt>
              </c:strCache>
            </c:strRef>
          </c:cat>
          <c:val>
            <c:numRef>
              <c:f>Sheet1!$B$2:$B$10</c:f>
              <c:numCache>
                <c:formatCode>0_ </c:formatCode>
                <c:ptCount val="9"/>
                <c:pt idx="0">
                  <c:v>398</c:v>
                </c:pt>
                <c:pt idx="1">
                  <c:v>202</c:v>
                </c:pt>
                <c:pt idx="2">
                  <c:v>61</c:v>
                </c:pt>
                <c:pt idx="3">
                  <c:v>51</c:v>
                </c:pt>
                <c:pt idx="4">
                  <c:v>43</c:v>
                </c:pt>
                <c:pt idx="5">
                  <c:v>32</c:v>
                </c:pt>
                <c:pt idx="6">
                  <c:v>20</c:v>
                </c:pt>
                <c:pt idx="7">
                  <c:v>20</c:v>
                </c:pt>
                <c:pt idx="8">
                  <c:v>12</c:v>
                </c:pt>
              </c:numCache>
            </c:numRef>
          </c:val>
          <c:extLst/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0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2009-03</a:t>
            </a:r>
            <a:endParaRPr lang="zh-CN" altLang="en-US" dirty="0"/>
          </a:p>
        </c:rich>
      </c:tx>
      <c:layout>
        <c:manualLayout>
          <c:xMode val="edge"/>
          <c:yMode val="edge"/>
          <c:x val="0.63271114425941832"/>
          <c:y val="0.919022863508567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投票数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Rhino Mocks</c:v>
                </c:pt>
                <c:pt idx="1">
                  <c:v>Moq</c:v>
                </c:pt>
                <c:pt idx="2">
                  <c:v>HandWritten Stubs</c:v>
                </c:pt>
                <c:pt idx="3">
                  <c:v>手工模拟</c:v>
                </c:pt>
                <c:pt idx="4">
                  <c:v>Typemock Isolator</c:v>
                </c:pt>
                <c:pt idx="5">
                  <c:v>NMock2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343</c:v>
                </c:pt>
                <c:pt idx="1">
                  <c:v>147</c:v>
                </c:pt>
                <c:pt idx="2">
                  <c:v>101</c:v>
                </c:pt>
                <c:pt idx="3">
                  <c:v>64</c:v>
                </c:pt>
                <c:pt idx="4">
                  <c:v>50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8T10:27:00.774" idx="2">
    <p:pos x="2359" y="2913"/>
    <p:text>用法？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15:46:22.81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83AE1-6792-4ACE-A856-CBCE96AA03B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</dgm:pt>
    <dgm:pt modelId="{A0784A84-C867-448B-937E-735D4A1F5DB0}">
      <dgm:prSet phldrT="[文本]"/>
      <dgm:spPr/>
      <dgm:t>
        <a:bodyPr/>
        <a:lstStyle/>
        <a:p>
          <a:r>
            <a:rPr lang="zh-CN" altLang="en-US" dirty="0" smtClean="0"/>
            <a:t>单元测试概论</a:t>
          </a:r>
          <a:endParaRPr lang="zh-CN" altLang="en-US" dirty="0"/>
        </a:p>
      </dgm:t>
    </dgm:pt>
    <dgm:pt modelId="{4A4F826A-9C2F-4E04-907F-447412BE796E}" type="par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54D90DF1-B6D7-47A2-B7AC-EC9CB6A2F71F}" type="sib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42D4448C-C5FB-4206-B107-515D59762D47}">
      <dgm:prSet phldrT="[文本]"/>
      <dgm:spPr/>
      <dgm:t>
        <a:bodyPr/>
        <a:lstStyle/>
        <a:p>
          <a:r>
            <a:rPr lang="zh-CN" altLang="en-US" dirty="0" smtClean="0"/>
            <a:t>覆盖率</a:t>
          </a:r>
          <a:endParaRPr lang="zh-CN" altLang="en-US" dirty="0"/>
        </a:p>
      </dgm:t>
    </dgm:pt>
    <dgm:pt modelId="{029CB2F0-7D51-4B44-885A-2D696EF1295E}" type="par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CFA4DAE-F93F-47F6-9265-7A5370477511}" type="sib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BC199E0-DF68-43D3-B765-0CEDF392B228}">
      <dgm:prSet phldrT="[文本]"/>
      <dgm:spPr/>
      <dgm:t>
        <a:bodyPr/>
        <a:lstStyle/>
        <a:p>
          <a:r>
            <a:rPr lang="zh-CN" altLang="en-US" dirty="0" smtClean="0"/>
            <a:t>隔离框架</a:t>
          </a:r>
          <a:endParaRPr lang="zh-CN" altLang="en-US" dirty="0"/>
        </a:p>
      </dgm:t>
    </dgm:pt>
    <dgm:pt modelId="{2B2F120E-4A70-4BE1-B3C5-14ACDFB31E8C}" type="par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AC182543-F170-40A4-A3D8-BF35EADCAFD8}" type="sib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CC68CA08-DAA0-4065-8DE3-DCDF925CC3BB}">
      <dgm:prSet phldrT="[文本]"/>
      <dgm:spPr/>
      <dgm:t>
        <a:bodyPr/>
        <a:lstStyle/>
        <a:p>
          <a:r>
            <a:rPr lang="zh-CN" altLang="en-US" dirty="0" smtClean="0"/>
            <a:t>实施</a:t>
          </a:r>
          <a:endParaRPr lang="zh-CN" altLang="en-US" dirty="0"/>
        </a:p>
      </dgm:t>
    </dgm:pt>
    <dgm:pt modelId="{6402084D-FCA5-4B72-92B5-0887D818600A}" type="par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F70E8A7-4C65-41A8-A3E2-9B4015366357}" type="sib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74D576A-56EA-42BC-85D2-CFC064124D29}" type="pres">
      <dgm:prSet presAssocID="{01283AE1-6792-4ACE-A856-CBCE96AA03BE}" presName="Name0" presStyleCnt="0">
        <dgm:presLayoutVars>
          <dgm:dir/>
          <dgm:resizeHandles val="exact"/>
        </dgm:presLayoutVars>
      </dgm:prSet>
      <dgm:spPr/>
    </dgm:pt>
    <dgm:pt modelId="{1BAC7C92-48DB-4CD2-913F-229A9DF2EB7E}" type="pres">
      <dgm:prSet presAssocID="{A0784A84-C867-448B-937E-735D4A1F5DB0}" presName="node" presStyleLbl="node1" presStyleIdx="0" presStyleCnt="4" custScaleX="126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C0848-9670-4EC9-AFAA-36028125F488}" type="pres">
      <dgm:prSet presAssocID="{54D90DF1-B6D7-47A2-B7AC-EC9CB6A2F71F}" presName="sibTrans" presStyleCnt="0"/>
      <dgm:spPr/>
    </dgm:pt>
    <dgm:pt modelId="{C19C4CC4-4408-4336-8021-DCDA70786B84}" type="pres">
      <dgm:prSet presAssocID="{5BC199E0-DF68-43D3-B765-0CEDF392B22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7FB6-2AF0-46BF-8C54-5E26EB3686CA}" type="pres">
      <dgm:prSet presAssocID="{AC182543-F170-40A4-A3D8-BF35EADCAFD8}" presName="sibTrans" presStyleCnt="0"/>
      <dgm:spPr/>
    </dgm:pt>
    <dgm:pt modelId="{FC426D81-F097-478B-AAD3-A103F255A0E4}" type="pres">
      <dgm:prSet presAssocID="{42D4448C-C5FB-4206-B107-515D59762D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5B4B7-6417-4409-9202-357219600E58}" type="pres">
      <dgm:prSet presAssocID="{5CFA4DAE-F93F-47F6-9265-7A5370477511}" presName="sibTrans" presStyleCnt="0"/>
      <dgm:spPr/>
    </dgm:pt>
    <dgm:pt modelId="{59AAEB71-E03F-4FA0-8AC1-58E19F092DB6}" type="pres">
      <dgm:prSet presAssocID="{CC68CA08-DAA0-4065-8DE3-DCDF925CC3B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790073-B15C-4DC8-8E37-C00AEE9AD816}" srcId="{01283AE1-6792-4ACE-A856-CBCE96AA03BE}" destId="{5BC199E0-DF68-43D3-B765-0CEDF392B228}" srcOrd="1" destOrd="0" parTransId="{2B2F120E-4A70-4BE1-B3C5-14ACDFB31E8C}" sibTransId="{AC182543-F170-40A4-A3D8-BF35EADCAFD8}"/>
    <dgm:cxn modelId="{1A5B2260-E17F-4BBE-AAD9-4BED48379872}" type="presOf" srcId="{5BC199E0-DF68-43D3-B765-0CEDF392B228}" destId="{C19C4CC4-4408-4336-8021-DCDA70786B84}" srcOrd="0" destOrd="0" presId="urn:microsoft.com/office/officeart/2005/8/layout/hList6"/>
    <dgm:cxn modelId="{FB850789-F7BC-4C03-8BE5-EE2448A01BE3}" type="presOf" srcId="{CC68CA08-DAA0-4065-8DE3-DCDF925CC3BB}" destId="{59AAEB71-E03F-4FA0-8AC1-58E19F092DB6}" srcOrd="0" destOrd="0" presId="urn:microsoft.com/office/officeart/2005/8/layout/hList6"/>
    <dgm:cxn modelId="{868EBAB3-EBA0-4FA7-A14B-AA8BEAEA35E9}" srcId="{01283AE1-6792-4ACE-A856-CBCE96AA03BE}" destId="{A0784A84-C867-448B-937E-735D4A1F5DB0}" srcOrd="0" destOrd="0" parTransId="{4A4F826A-9C2F-4E04-907F-447412BE796E}" sibTransId="{54D90DF1-B6D7-47A2-B7AC-EC9CB6A2F71F}"/>
    <dgm:cxn modelId="{4D53DEA3-6561-4B6E-B40F-D6E4F882835D}" type="presOf" srcId="{42D4448C-C5FB-4206-B107-515D59762D47}" destId="{FC426D81-F097-478B-AAD3-A103F255A0E4}" srcOrd="0" destOrd="0" presId="urn:microsoft.com/office/officeart/2005/8/layout/hList6"/>
    <dgm:cxn modelId="{4C820ABD-A7B3-4756-9412-0B682ABB5F2F}" srcId="{01283AE1-6792-4ACE-A856-CBCE96AA03BE}" destId="{42D4448C-C5FB-4206-B107-515D59762D47}" srcOrd="2" destOrd="0" parTransId="{029CB2F0-7D51-4B44-885A-2D696EF1295E}" sibTransId="{5CFA4DAE-F93F-47F6-9265-7A5370477511}"/>
    <dgm:cxn modelId="{D9361309-8D28-4166-A4C7-303E32744E19}" srcId="{01283AE1-6792-4ACE-A856-CBCE96AA03BE}" destId="{CC68CA08-DAA0-4065-8DE3-DCDF925CC3BB}" srcOrd="3" destOrd="0" parTransId="{6402084D-FCA5-4B72-92B5-0887D818600A}" sibTransId="{5F70E8A7-4C65-41A8-A3E2-9B4015366357}"/>
    <dgm:cxn modelId="{B2280418-878E-4B8F-B912-E1C67AD909FE}" type="presOf" srcId="{01283AE1-6792-4ACE-A856-CBCE96AA03BE}" destId="{574D576A-56EA-42BC-85D2-CFC064124D29}" srcOrd="0" destOrd="0" presId="urn:microsoft.com/office/officeart/2005/8/layout/hList6"/>
    <dgm:cxn modelId="{EE368F7C-B69C-4023-A49D-8D0625A545D9}" type="presOf" srcId="{A0784A84-C867-448B-937E-735D4A1F5DB0}" destId="{1BAC7C92-48DB-4CD2-913F-229A9DF2EB7E}" srcOrd="0" destOrd="0" presId="urn:microsoft.com/office/officeart/2005/8/layout/hList6"/>
    <dgm:cxn modelId="{9F51E6D8-5C37-4C38-A391-2BA482A23EDF}" type="presParOf" srcId="{574D576A-56EA-42BC-85D2-CFC064124D29}" destId="{1BAC7C92-48DB-4CD2-913F-229A9DF2EB7E}" srcOrd="0" destOrd="0" presId="urn:microsoft.com/office/officeart/2005/8/layout/hList6"/>
    <dgm:cxn modelId="{1510022D-14F9-474A-B084-CAE811BA2FE4}" type="presParOf" srcId="{574D576A-56EA-42BC-85D2-CFC064124D29}" destId="{E4DC0848-9670-4EC9-AFAA-36028125F488}" srcOrd="1" destOrd="0" presId="urn:microsoft.com/office/officeart/2005/8/layout/hList6"/>
    <dgm:cxn modelId="{B5F706B9-25B1-4362-BFA6-EAF25945B49B}" type="presParOf" srcId="{574D576A-56EA-42BC-85D2-CFC064124D29}" destId="{C19C4CC4-4408-4336-8021-DCDA70786B84}" srcOrd="2" destOrd="0" presId="urn:microsoft.com/office/officeart/2005/8/layout/hList6"/>
    <dgm:cxn modelId="{B961DB3A-DF25-4E37-84F5-7DD19A3EB789}" type="presParOf" srcId="{574D576A-56EA-42BC-85D2-CFC064124D29}" destId="{FF837FB6-2AF0-46BF-8C54-5E26EB3686CA}" srcOrd="3" destOrd="0" presId="urn:microsoft.com/office/officeart/2005/8/layout/hList6"/>
    <dgm:cxn modelId="{08107F32-DDBE-4F84-8776-CB72F5B13E0B}" type="presParOf" srcId="{574D576A-56EA-42BC-85D2-CFC064124D29}" destId="{FC426D81-F097-478B-AAD3-A103F255A0E4}" srcOrd="4" destOrd="0" presId="urn:microsoft.com/office/officeart/2005/8/layout/hList6"/>
    <dgm:cxn modelId="{AE6E342B-C7FF-4C42-A513-4F5B4E2B08E3}" type="presParOf" srcId="{574D576A-56EA-42BC-85D2-CFC064124D29}" destId="{0FC5B4B7-6417-4409-9202-357219600E58}" srcOrd="5" destOrd="0" presId="urn:microsoft.com/office/officeart/2005/8/layout/hList6"/>
    <dgm:cxn modelId="{9812F101-C1AC-4C9D-8AF2-6C50CD7E0667}" type="presParOf" srcId="{574D576A-56EA-42BC-85D2-CFC064124D29}" destId="{59AAEB71-E03F-4FA0-8AC1-58E19F092DB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08442-2D12-4099-907B-838DCA644F87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zh-CN" altLang="en-US"/>
        </a:p>
      </dgm:t>
    </dgm:pt>
    <dgm:pt modelId="{F25648D3-4B2D-4AC8-B95F-6367E4304B6C}">
      <dgm:prSet/>
      <dgm:spPr/>
      <dgm:t>
        <a:bodyPr/>
        <a:lstStyle/>
        <a:p>
          <a:pPr rtl="0"/>
          <a:r>
            <a:rPr lang="zh-CN" smtClean="0"/>
            <a:t>自动化的，可重复执行</a:t>
          </a:r>
          <a:endParaRPr lang="zh-CN"/>
        </a:p>
      </dgm:t>
    </dgm:pt>
    <dgm:pt modelId="{09C5E831-C95B-425E-8D5A-31FF0999EAF2}" type="par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3CEA008C-7AC4-404C-AFB1-5097C784B973}" type="sib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CB3EF51E-0786-4B77-9E0E-5CE39DA123DC}">
      <dgm:prSet/>
      <dgm:spPr/>
      <dgm:t>
        <a:bodyPr/>
        <a:lstStyle/>
        <a:p>
          <a:pPr rtl="0"/>
          <a:r>
            <a:rPr lang="zh-CN" smtClean="0"/>
            <a:t>很容易实现（几分钟内写出一个基本的测试）</a:t>
          </a:r>
          <a:endParaRPr lang="zh-CN"/>
        </a:p>
      </dgm:t>
    </dgm:pt>
    <dgm:pt modelId="{50E04C24-844D-4B6C-A589-E7D006BC2D08}" type="par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4F90B89C-F776-49FE-91E5-3989DFD591E7}" type="sib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0BD50BFE-8F67-489A-9CC1-CE402704C29B}">
      <dgm:prSet/>
      <dgm:spPr/>
      <dgm:t>
        <a:bodyPr/>
        <a:lstStyle/>
        <a:p>
          <a:pPr rtl="0"/>
          <a:r>
            <a:rPr lang="zh-CN" smtClean="0"/>
            <a:t>第二天还有意义（很久以后，仍然能够运行并得到结果）</a:t>
          </a:r>
          <a:endParaRPr lang="zh-CN"/>
        </a:p>
      </dgm:t>
    </dgm:pt>
    <dgm:pt modelId="{9FD4DD88-BD0D-4873-9AAE-8C3649EDFB4E}" type="par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CFBC7339-64CB-4A6F-B9F0-F556B4AE75C6}" type="sib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8AB1FE4C-0E61-4E74-A665-3956C297081A}">
      <dgm:prSet/>
      <dgm:spPr/>
      <dgm:t>
        <a:bodyPr/>
        <a:lstStyle/>
        <a:p>
          <a:pPr rtl="0"/>
          <a:r>
            <a:rPr lang="zh-CN" smtClean="0"/>
            <a:t>任何人都能一键运行</a:t>
          </a:r>
          <a:endParaRPr lang="zh-CN"/>
        </a:p>
      </dgm:t>
    </dgm:pt>
    <dgm:pt modelId="{61EDDD92-11AA-4BCC-849F-1C5062B4DD36}" type="par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97DB0E8C-4C16-467E-B9B7-156B61DF4C50}" type="sib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25643373-1D06-488A-8185-2FC694F957A3}">
      <dgm:prSet/>
      <dgm:spPr/>
      <dgm:t>
        <a:bodyPr/>
        <a:lstStyle/>
        <a:p>
          <a:pPr rtl="0"/>
          <a:r>
            <a:rPr lang="zh-CN" smtClean="0"/>
            <a:t>运行速度很快（几分钟跑完所有的测试）</a:t>
          </a:r>
          <a:endParaRPr lang="zh-CN"/>
        </a:p>
      </dgm:t>
    </dgm:pt>
    <dgm:pt modelId="{5BA1773B-CDB8-45BC-90B6-A9B8E276F29E}" type="par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518FAF13-A554-47BE-9447-8DC5CDDDE2FA}" type="sib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AB4E9A40-5FE0-440D-86A7-BE294EFDA9A0}">
      <dgm:prSet/>
      <dgm:spPr/>
      <dgm:t>
        <a:bodyPr/>
        <a:lstStyle/>
        <a:p>
          <a:pPr rtl="0"/>
          <a:r>
            <a:rPr lang="zh-CN" smtClean="0"/>
            <a:t>结果是稳定的（多次运行一个测试，结果是一样的）</a:t>
          </a:r>
          <a:endParaRPr lang="zh-CN"/>
        </a:p>
      </dgm:t>
    </dgm:pt>
    <dgm:pt modelId="{95EF3A29-6AF8-4AAE-AD72-9AC45367C519}" type="par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B13092C5-B869-4D40-8ABA-AB4E10C81BBA}" type="sib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89A328AD-B04E-430A-A282-BAD7EE2A6135}">
      <dgm:prSet/>
      <dgm:spPr/>
      <dgm:t>
        <a:bodyPr/>
        <a:lstStyle/>
        <a:p>
          <a:pPr rtl="0"/>
          <a:r>
            <a:rPr lang="zh-CN" smtClean="0"/>
            <a:t>完全控制被测试的单元</a:t>
          </a:r>
          <a:endParaRPr lang="zh-CN"/>
        </a:p>
      </dgm:t>
    </dgm:pt>
    <dgm:pt modelId="{6275B8DD-CDF0-41C6-8957-E36B3CB5C1FA}" type="par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0FBA502A-8C94-4408-82DC-3036B14DC91A}" type="sib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873E4879-D568-4CD3-A246-934E8D4A7499}">
      <dgm:prSet/>
      <dgm:spPr/>
      <dgm:t>
        <a:bodyPr/>
        <a:lstStyle/>
        <a:p>
          <a:pPr rtl="0"/>
          <a:r>
            <a:rPr lang="zh-CN" smtClean="0"/>
            <a:t>完全隔离（独立于其它测试的运行）</a:t>
          </a:r>
          <a:endParaRPr lang="zh-CN"/>
        </a:p>
      </dgm:t>
    </dgm:pt>
    <dgm:pt modelId="{C3C7408E-EBF8-4887-9534-161425D7F3FA}" type="par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3D33C9FA-F1A8-4199-9B31-AF66212BC73B}" type="sib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5E36E64A-8063-4325-8D7B-6F6F385B262D}">
      <dgm:prSet/>
      <dgm:spPr/>
      <dgm:t>
        <a:bodyPr/>
        <a:lstStyle/>
        <a:p>
          <a:pPr rtl="0"/>
          <a:r>
            <a:rPr lang="zh-CN" smtClean="0"/>
            <a:t>如果失败，很容易发现问题，并定位问题</a:t>
          </a:r>
          <a:endParaRPr lang="zh-CN"/>
        </a:p>
      </dgm:t>
    </dgm:pt>
    <dgm:pt modelId="{7C1632F3-9A35-4685-BC90-B5FDDCB5A577}" type="par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40516D1E-E7F3-4EB4-94FD-64C1DA8BB2B6}" type="sib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3C134EC1-F90C-4A95-986B-64EC26F9628A}" type="pres">
      <dgm:prSet presAssocID="{12608442-2D12-4099-907B-838DCA644F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F417B4-B05C-4E01-97BE-8FE5B4DFFBCD}" type="pres">
      <dgm:prSet presAssocID="{F25648D3-4B2D-4AC8-B95F-6367E4304B6C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FE85B-604C-4537-8A2C-6B365F6F5013}" type="pres">
      <dgm:prSet presAssocID="{3CEA008C-7AC4-404C-AFB1-5097C784B973}" presName="spacer" presStyleCnt="0"/>
      <dgm:spPr/>
    </dgm:pt>
    <dgm:pt modelId="{12FC72C9-6B4F-44FD-AAF7-0FD013F53B0D}" type="pres">
      <dgm:prSet presAssocID="{CB3EF51E-0786-4B77-9E0E-5CE39DA123D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902C5F-ADD4-4517-8C94-D312AAFC5827}" type="pres">
      <dgm:prSet presAssocID="{4F90B89C-F776-49FE-91E5-3989DFD591E7}" presName="spacer" presStyleCnt="0"/>
      <dgm:spPr/>
    </dgm:pt>
    <dgm:pt modelId="{D0A8B1D7-2CF4-4572-8692-C4DFE295E73A}" type="pres">
      <dgm:prSet presAssocID="{0BD50BFE-8F67-489A-9CC1-CE402704C29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9796A-F3ED-412D-AF0E-F243582716CE}" type="pres">
      <dgm:prSet presAssocID="{CFBC7339-64CB-4A6F-B9F0-F556B4AE75C6}" presName="spacer" presStyleCnt="0"/>
      <dgm:spPr/>
    </dgm:pt>
    <dgm:pt modelId="{8126ED31-E1DA-4192-8C3B-F326AD00D33D}" type="pres">
      <dgm:prSet presAssocID="{8AB1FE4C-0E61-4E74-A665-3956C297081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B3BFEB-83C8-4247-ACF8-F2A4743E12B7}" type="pres">
      <dgm:prSet presAssocID="{97DB0E8C-4C16-467E-B9B7-156B61DF4C50}" presName="spacer" presStyleCnt="0"/>
      <dgm:spPr/>
    </dgm:pt>
    <dgm:pt modelId="{4C8F5D48-64D7-4B34-8B11-EAF3BA0D16F7}" type="pres">
      <dgm:prSet presAssocID="{25643373-1D06-488A-8185-2FC694F957A3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1671C-08F5-4C79-873E-641345F575B7}" type="pres">
      <dgm:prSet presAssocID="{518FAF13-A554-47BE-9447-8DC5CDDDE2FA}" presName="spacer" presStyleCnt="0"/>
      <dgm:spPr/>
    </dgm:pt>
    <dgm:pt modelId="{A0016F7E-A614-4BF7-9E9C-74526837614C}" type="pres">
      <dgm:prSet presAssocID="{AB4E9A40-5FE0-440D-86A7-BE294EFDA9A0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5ABD8-C57C-4E3E-9783-A139D3967023}" type="pres">
      <dgm:prSet presAssocID="{B13092C5-B869-4D40-8ABA-AB4E10C81BBA}" presName="spacer" presStyleCnt="0"/>
      <dgm:spPr/>
    </dgm:pt>
    <dgm:pt modelId="{9D957FCD-19B8-4F52-8F23-D120908C942A}" type="pres">
      <dgm:prSet presAssocID="{89A328AD-B04E-430A-A282-BAD7EE2A613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22DBF-9CA9-4DFB-836F-67448690E940}" type="pres">
      <dgm:prSet presAssocID="{0FBA502A-8C94-4408-82DC-3036B14DC91A}" presName="spacer" presStyleCnt="0"/>
      <dgm:spPr/>
    </dgm:pt>
    <dgm:pt modelId="{C0337F5B-F4C6-4455-9E4E-E42014C71AB6}" type="pres">
      <dgm:prSet presAssocID="{873E4879-D568-4CD3-A246-934E8D4A7499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D7B75-1188-46B4-85B4-F19067F2D8A8}" type="pres">
      <dgm:prSet presAssocID="{3D33C9FA-F1A8-4199-9B31-AF66212BC73B}" presName="spacer" presStyleCnt="0"/>
      <dgm:spPr/>
    </dgm:pt>
    <dgm:pt modelId="{F1A4582A-D685-421B-82D4-F7ACC28DEDB3}" type="pres">
      <dgm:prSet presAssocID="{5E36E64A-8063-4325-8D7B-6F6F385B262D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7B1B92-FFDA-489C-9E08-5FB1896983F9}" srcId="{12608442-2D12-4099-907B-838DCA644F87}" destId="{0BD50BFE-8F67-489A-9CC1-CE402704C29B}" srcOrd="2" destOrd="0" parTransId="{9FD4DD88-BD0D-4873-9AAE-8C3649EDFB4E}" sibTransId="{CFBC7339-64CB-4A6F-B9F0-F556B4AE75C6}"/>
    <dgm:cxn modelId="{AD86FDC5-4CA4-4A9A-8CC4-A10E7E0AEDA3}" srcId="{12608442-2D12-4099-907B-838DCA644F87}" destId="{873E4879-D568-4CD3-A246-934E8D4A7499}" srcOrd="7" destOrd="0" parTransId="{C3C7408E-EBF8-4887-9534-161425D7F3FA}" sibTransId="{3D33C9FA-F1A8-4199-9B31-AF66212BC73B}"/>
    <dgm:cxn modelId="{03EE9BFC-B07B-4B43-8328-154CD2B53DC7}" type="presOf" srcId="{12608442-2D12-4099-907B-838DCA644F87}" destId="{3C134EC1-F90C-4A95-986B-64EC26F9628A}" srcOrd="0" destOrd="0" presId="urn:microsoft.com/office/officeart/2005/8/layout/vList2"/>
    <dgm:cxn modelId="{6CCB52B7-957A-4A39-9000-AD80FF3A3B79}" srcId="{12608442-2D12-4099-907B-838DCA644F87}" destId="{F25648D3-4B2D-4AC8-B95F-6367E4304B6C}" srcOrd="0" destOrd="0" parTransId="{09C5E831-C95B-425E-8D5A-31FF0999EAF2}" sibTransId="{3CEA008C-7AC4-404C-AFB1-5097C784B973}"/>
    <dgm:cxn modelId="{8C12CBB0-3321-4AD9-B2CC-42EF927DBB4D}" type="presOf" srcId="{873E4879-D568-4CD3-A246-934E8D4A7499}" destId="{C0337F5B-F4C6-4455-9E4E-E42014C71AB6}" srcOrd="0" destOrd="0" presId="urn:microsoft.com/office/officeart/2005/8/layout/vList2"/>
    <dgm:cxn modelId="{4C8921E2-4179-406F-A88C-142710B70EAF}" srcId="{12608442-2D12-4099-907B-838DCA644F87}" destId="{8AB1FE4C-0E61-4E74-A665-3956C297081A}" srcOrd="3" destOrd="0" parTransId="{61EDDD92-11AA-4BCC-849F-1C5062B4DD36}" sibTransId="{97DB0E8C-4C16-467E-B9B7-156B61DF4C50}"/>
    <dgm:cxn modelId="{6EA9A9AD-6849-41CD-8FA5-F7AC034CE031}" type="presOf" srcId="{25643373-1D06-488A-8185-2FC694F957A3}" destId="{4C8F5D48-64D7-4B34-8B11-EAF3BA0D16F7}" srcOrd="0" destOrd="0" presId="urn:microsoft.com/office/officeart/2005/8/layout/vList2"/>
    <dgm:cxn modelId="{ED17B9D6-E00C-44FD-953A-1DBA245E2530}" srcId="{12608442-2D12-4099-907B-838DCA644F87}" destId="{AB4E9A40-5FE0-440D-86A7-BE294EFDA9A0}" srcOrd="5" destOrd="0" parTransId="{95EF3A29-6AF8-4AAE-AD72-9AC45367C519}" sibTransId="{B13092C5-B869-4D40-8ABA-AB4E10C81BBA}"/>
    <dgm:cxn modelId="{C7E52DBA-2E25-4924-AA53-EE73BE25B476}" type="presOf" srcId="{89A328AD-B04E-430A-A282-BAD7EE2A6135}" destId="{9D957FCD-19B8-4F52-8F23-D120908C942A}" srcOrd="0" destOrd="0" presId="urn:microsoft.com/office/officeart/2005/8/layout/vList2"/>
    <dgm:cxn modelId="{6141650A-64E0-41A2-9A47-88A85AAE4B68}" type="presOf" srcId="{5E36E64A-8063-4325-8D7B-6F6F385B262D}" destId="{F1A4582A-D685-421B-82D4-F7ACC28DEDB3}" srcOrd="0" destOrd="0" presId="urn:microsoft.com/office/officeart/2005/8/layout/vList2"/>
    <dgm:cxn modelId="{757B032C-B814-40B5-9CA2-A3D1E50A896B}" type="presOf" srcId="{F25648D3-4B2D-4AC8-B95F-6367E4304B6C}" destId="{13F417B4-B05C-4E01-97BE-8FE5B4DFFBCD}" srcOrd="0" destOrd="0" presId="urn:microsoft.com/office/officeart/2005/8/layout/vList2"/>
    <dgm:cxn modelId="{1F19371A-2072-4DF2-971F-8FC8C126C2C2}" type="presOf" srcId="{0BD50BFE-8F67-489A-9CC1-CE402704C29B}" destId="{D0A8B1D7-2CF4-4572-8692-C4DFE295E73A}" srcOrd="0" destOrd="0" presId="urn:microsoft.com/office/officeart/2005/8/layout/vList2"/>
    <dgm:cxn modelId="{732F67EE-BA2A-44B5-A337-DF52615B808B}" srcId="{12608442-2D12-4099-907B-838DCA644F87}" destId="{89A328AD-B04E-430A-A282-BAD7EE2A6135}" srcOrd="6" destOrd="0" parTransId="{6275B8DD-CDF0-41C6-8957-E36B3CB5C1FA}" sibTransId="{0FBA502A-8C94-4408-82DC-3036B14DC91A}"/>
    <dgm:cxn modelId="{D5CF9329-8432-4A11-88B8-DBDED98191E6}" srcId="{12608442-2D12-4099-907B-838DCA644F87}" destId="{25643373-1D06-488A-8185-2FC694F957A3}" srcOrd="4" destOrd="0" parTransId="{5BA1773B-CDB8-45BC-90B6-A9B8E276F29E}" sibTransId="{518FAF13-A554-47BE-9447-8DC5CDDDE2FA}"/>
    <dgm:cxn modelId="{E351B7AA-7E55-4086-BC05-7B5BD5837BCB}" srcId="{12608442-2D12-4099-907B-838DCA644F87}" destId="{CB3EF51E-0786-4B77-9E0E-5CE39DA123DC}" srcOrd="1" destOrd="0" parTransId="{50E04C24-844D-4B6C-A589-E7D006BC2D08}" sibTransId="{4F90B89C-F776-49FE-91E5-3989DFD591E7}"/>
    <dgm:cxn modelId="{42AD458C-4E76-444E-AC2B-867B0E459E4C}" type="presOf" srcId="{CB3EF51E-0786-4B77-9E0E-5CE39DA123DC}" destId="{12FC72C9-6B4F-44FD-AAF7-0FD013F53B0D}" srcOrd="0" destOrd="0" presId="urn:microsoft.com/office/officeart/2005/8/layout/vList2"/>
    <dgm:cxn modelId="{D5340EE5-C211-44F5-9D90-11D0069E9034}" type="presOf" srcId="{AB4E9A40-5FE0-440D-86A7-BE294EFDA9A0}" destId="{A0016F7E-A614-4BF7-9E9C-74526837614C}" srcOrd="0" destOrd="0" presId="urn:microsoft.com/office/officeart/2005/8/layout/vList2"/>
    <dgm:cxn modelId="{C4250C43-78B1-4540-B39C-EA52BA18A551}" type="presOf" srcId="{8AB1FE4C-0E61-4E74-A665-3956C297081A}" destId="{8126ED31-E1DA-4192-8C3B-F326AD00D33D}" srcOrd="0" destOrd="0" presId="urn:microsoft.com/office/officeart/2005/8/layout/vList2"/>
    <dgm:cxn modelId="{4770BF72-CBC7-481C-AB81-68BC06A307D4}" srcId="{12608442-2D12-4099-907B-838DCA644F87}" destId="{5E36E64A-8063-4325-8D7B-6F6F385B262D}" srcOrd="8" destOrd="0" parTransId="{7C1632F3-9A35-4685-BC90-B5FDDCB5A577}" sibTransId="{40516D1E-E7F3-4EB4-94FD-64C1DA8BB2B6}"/>
    <dgm:cxn modelId="{5C85214E-DF11-440C-B417-FD63656104F8}" type="presParOf" srcId="{3C134EC1-F90C-4A95-986B-64EC26F9628A}" destId="{13F417B4-B05C-4E01-97BE-8FE5B4DFFBCD}" srcOrd="0" destOrd="0" presId="urn:microsoft.com/office/officeart/2005/8/layout/vList2"/>
    <dgm:cxn modelId="{93A22869-3593-41CB-9243-25F4D7928496}" type="presParOf" srcId="{3C134EC1-F90C-4A95-986B-64EC26F9628A}" destId="{23FFE85B-604C-4537-8A2C-6B365F6F5013}" srcOrd="1" destOrd="0" presId="urn:microsoft.com/office/officeart/2005/8/layout/vList2"/>
    <dgm:cxn modelId="{DD817C39-59B1-4DB6-9CB1-3AB644B4CD0A}" type="presParOf" srcId="{3C134EC1-F90C-4A95-986B-64EC26F9628A}" destId="{12FC72C9-6B4F-44FD-AAF7-0FD013F53B0D}" srcOrd="2" destOrd="0" presId="urn:microsoft.com/office/officeart/2005/8/layout/vList2"/>
    <dgm:cxn modelId="{626FDF7F-7E7F-4836-8775-174A3A133F76}" type="presParOf" srcId="{3C134EC1-F90C-4A95-986B-64EC26F9628A}" destId="{9A902C5F-ADD4-4517-8C94-D312AAFC5827}" srcOrd="3" destOrd="0" presId="urn:microsoft.com/office/officeart/2005/8/layout/vList2"/>
    <dgm:cxn modelId="{D5FDAA7C-E4EF-48AF-9702-E682838AC758}" type="presParOf" srcId="{3C134EC1-F90C-4A95-986B-64EC26F9628A}" destId="{D0A8B1D7-2CF4-4572-8692-C4DFE295E73A}" srcOrd="4" destOrd="0" presId="urn:microsoft.com/office/officeart/2005/8/layout/vList2"/>
    <dgm:cxn modelId="{079FA705-C475-4868-B5C6-34A1D1DE35B0}" type="presParOf" srcId="{3C134EC1-F90C-4A95-986B-64EC26F9628A}" destId="{2E59796A-F3ED-412D-AF0E-F243582716CE}" srcOrd="5" destOrd="0" presId="urn:microsoft.com/office/officeart/2005/8/layout/vList2"/>
    <dgm:cxn modelId="{77027851-F681-4FCB-98A9-69BEB0C298B0}" type="presParOf" srcId="{3C134EC1-F90C-4A95-986B-64EC26F9628A}" destId="{8126ED31-E1DA-4192-8C3B-F326AD00D33D}" srcOrd="6" destOrd="0" presId="urn:microsoft.com/office/officeart/2005/8/layout/vList2"/>
    <dgm:cxn modelId="{BFC7789E-C38F-4E09-9E1B-81F14D6EC4F3}" type="presParOf" srcId="{3C134EC1-F90C-4A95-986B-64EC26F9628A}" destId="{F2B3BFEB-83C8-4247-ACF8-F2A4743E12B7}" srcOrd="7" destOrd="0" presId="urn:microsoft.com/office/officeart/2005/8/layout/vList2"/>
    <dgm:cxn modelId="{C63D9F9A-6B51-4ED2-9C57-F31FEB0A1EEA}" type="presParOf" srcId="{3C134EC1-F90C-4A95-986B-64EC26F9628A}" destId="{4C8F5D48-64D7-4B34-8B11-EAF3BA0D16F7}" srcOrd="8" destOrd="0" presId="urn:microsoft.com/office/officeart/2005/8/layout/vList2"/>
    <dgm:cxn modelId="{C51DC4E6-BD35-46B7-89F2-B893D4A8DF08}" type="presParOf" srcId="{3C134EC1-F90C-4A95-986B-64EC26F9628A}" destId="{45C1671C-08F5-4C79-873E-641345F575B7}" srcOrd="9" destOrd="0" presId="urn:microsoft.com/office/officeart/2005/8/layout/vList2"/>
    <dgm:cxn modelId="{DE7658AD-54F4-4D69-B3F3-039A1EA155C0}" type="presParOf" srcId="{3C134EC1-F90C-4A95-986B-64EC26F9628A}" destId="{A0016F7E-A614-4BF7-9E9C-74526837614C}" srcOrd="10" destOrd="0" presId="urn:microsoft.com/office/officeart/2005/8/layout/vList2"/>
    <dgm:cxn modelId="{04F5CB49-6C37-4585-AED9-445EED21118F}" type="presParOf" srcId="{3C134EC1-F90C-4A95-986B-64EC26F9628A}" destId="{61F5ABD8-C57C-4E3E-9783-A139D3967023}" srcOrd="11" destOrd="0" presId="urn:microsoft.com/office/officeart/2005/8/layout/vList2"/>
    <dgm:cxn modelId="{642C5329-8EAB-4CD4-88B1-296E7F20AEC7}" type="presParOf" srcId="{3C134EC1-F90C-4A95-986B-64EC26F9628A}" destId="{9D957FCD-19B8-4F52-8F23-D120908C942A}" srcOrd="12" destOrd="0" presId="urn:microsoft.com/office/officeart/2005/8/layout/vList2"/>
    <dgm:cxn modelId="{5C85D7B9-98EC-41C6-8617-01203FB93E74}" type="presParOf" srcId="{3C134EC1-F90C-4A95-986B-64EC26F9628A}" destId="{63722DBF-9CA9-4DFB-836F-67448690E940}" srcOrd="13" destOrd="0" presId="urn:microsoft.com/office/officeart/2005/8/layout/vList2"/>
    <dgm:cxn modelId="{0FED7141-8E7B-42A8-A8BA-3B2C4497EBCB}" type="presParOf" srcId="{3C134EC1-F90C-4A95-986B-64EC26F9628A}" destId="{C0337F5B-F4C6-4455-9E4E-E42014C71AB6}" srcOrd="14" destOrd="0" presId="urn:microsoft.com/office/officeart/2005/8/layout/vList2"/>
    <dgm:cxn modelId="{46335FE8-4DE8-44EF-A808-A1237034C702}" type="presParOf" srcId="{3C134EC1-F90C-4A95-986B-64EC26F9628A}" destId="{AF3D7B75-1188-46B4-85B4-F19067F2D8A8}" srcOrd="15" destOrd="0" presId="urn:microsoft.com/office/officeart/2005/8/layout/vList2"/>
    <dgm:cxn modelId="{6ADB90E5-B786-42CD-BC8A-D9D2C4419192}" type="presParOf" srcId="{3C134EC1-F90C-4A95-986B-64EC26F9628A}" destId="{F1A4582A-D685-421B-82D4-F7ACC28DEDB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BACAE-B821-40F8-83C1-98FA11018E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5FEE4-F8FE-4A89-B275-225DEAE1365B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A75360FC-0419-468B-89E7-E02A7444AD3D}" type="par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57BCCAF5-D2EC-4700-BB1C-9BC9A4FE07A9}" type="sib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C0B76923-4142-437F-B9EA-B9E972E333D1}">
      <dgm:prSet phldrT="[文本]"/>
      <dgm:spPr/>
      <dgm:t>
        <a:bodyPr/>
        <a:lstStyle/>
        <a:p>
          <a:r>
            <a:rPr lang="zh-CN" altLang="en-US" dirty="0" smtClean="0"/>
            <a:t>准备</a:t>
          </a:r>
          <a:endParaRPr lang="zh-CN" altLang="en-US" dirty="0"/>
        </a:p>
      </dgm:t>
    </dgm:pt>
    <dgm:pt modelId="{6BF58135-7CA7-449C-96C5-3466F006DC2A}" type="par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73BADAB-0E15-4AD7-9F7A-EEAC8EAB14D8}" type="sib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26D6A3A-8084-456B-AEBA-51082EDD4A99}">
      <dgm:prSet phldrT="[文本]"/>
      <dgm:spPr/>
      <dgm:t>
        <a:bodyPr/>
        <a:lstStyle/>
        <a:p>
          <a:r>
            <a:rPr lang="zh-CN" altLang="en-US" dirty="0" smtClean="0"/>
            <a:t>操作</a:t>
          </a:r>
          <a:endParaRPr lang="zh-CN" altLang="en-US" dirty="0"/>
        </a:p>
      </dgm:t>
    </dgm:pt>
    <dgm:pt modelId="{4281BB24-A722-47B7-9ACB-448D3373C1A4}" type="par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4B0A2760-EA1C-4EC6-8A68-CEAA769B918B}" type="sib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13589A82-6D90-4135-B8D7-3A6E86C8EE39}">
      <dgm:prSet phldrT="[文本]"/>
      <dgm:spPr/>
      <dgm:t>
        <a:bodyPr/>
        <a:lstStyle/>
        <a:p>
          <a:r>
            <a:rPr lang="zh-CN" altLang="en-US" dirty="0" smtClean="0"/>
            <a:t>断言</a:t>
          </a:r>
          <a:endParaRPr lang="zh-CN" altLang="en-US" dirty="0"/>
        </a:p>
      </dgm:t>
    </dgm:pt>
    <dgm:pt modelId="{5934292A-0991-49E2-9586-635A2C229680}" type="par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5380AFB7-720B-4614-BBA7-22864506B485}" type="sib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3991A67E-CA15-41A2-B74F-AD1689BDAEF0}" type="pres">
      <dgm:prSet presAssocID="{68ABACAE-B821-40F8-83C1-98FA11018E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38F566-182C-4A7D-A0CC-6288D95FEA4B}" type="pres">
      <dgm:prSet presAssocID="{ECD5FEE4-F8FE-4A89-B275-225DEAE1365B}" presName="root1" presStyleCnt="0"/>
      <dgm:spPr/>
    </dgm:pt>
    <dgm:pt modelId="{D4EF05F2-0854-4310-8437-63917B197385}" type="pres">
      <dgm:prSet presAssocID="{ECD5FEE4-F8FE-4A89-B275-225DEAE136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9E418-861E-4FD2-946D-44A24403C8E1}" type="pres">
      <dgm:prSet presAssocID="{ECD5FEE4-F8FE-4A89-B275-225DEAE1365B}" presName="level2hierChild" presStyleCnt="0"/>
      <dgm:spPr/>
    </dgm:pt>
    <dgm:pt modelId="{A96A41C0-5764-46B8-895F-8CB3D9FB35B5}" type="pres">
      <dgm:prSet presAssocID="{6BF58135-7CA7-449C-96C5-3466F006DC2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0C33C40-509C-4A7A-A233-690085674AE9}" type="pres">
      <dgm:prSet presAssocID="{6BF58135-7CA7-449C-96C5-3466F006DC2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6CDC8F0-2189-40CD-9A36-79387FE626CD}" type="pres">
      <dgm:prSet presAssocID="{C0B76923-4142-437F-B9EA-B9E972E333D1}" presName="root2" presStyleCnt="0"/>
      <dgm:spPr/>
    </dgm:pt>
    <dgm:pt modelId="{D8C75AAF-0C30-49C2-8872-1A709B2ED191}" type="pres">
      <dgm:prSet presAssocID="{C0B76923-4142-437F-B9EA-B9E972E333D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098B25-F784-4EB1-82BC-40D4AFC7024B}" type="pres">
      <dgm:prSet presAssocID="{C0B76923-4142-437F-B9EA-B9E972E333D1}" presName="level3hierChild" presStyleCnt="0"/>
      <dgm:spPr/>
    </dgm:pt>
    <dgm:pt modelId="{B4A513AB-C2E6-492E-8161-207361CC1A7D}" type="pres">
      <dgm:prSet presAssocID="{4281BB24-A722-47B7-9ACB-448D3373C1A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356D5EE-9BE6-4598-A4AA-115ADB9AB7C2}" type="pres">
      <dgm:prSet presAssocID="{4281BB24-A722-47B7-9ACB-448D3373C1A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21FD10C-14DC-4809-9032-160142D909B9}" type="pres">
      <dgm:prSet presAssocID="{326D6A3A-8084-456B-AEBA-51082EDD4A99}" presName="root2" presStyleCnt="0"/>
      <dgm:spPr/>
    </dgm:pt>
    <dgm:pt modelId="{E97E8025-E196-4855-9B9E-6B6772445907}" type="pres">
      <dgm:prSet presAssocID="{326D6A3A-8084-456B-AEBA-51082EDD4A9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3CF175-C15F-4A80-9913-3CF4E5AB2515}" type="pres">
      <dgm:prSet presAssocID="{326D6A3A-8084-456B-AEBA-51082EDD4A99}" presName="level3hierChild" presStyleCnt="0"/>
      <dgm:spPr/>
    </dgm:pt>
    <dgm:pt modelId="{79315EFD-F0D5-4F6D-B6E2-08344FD98E5B}" type="pres">
      <dgm:prSet presAssocID="{5934292A-0991-49E2-9586-635A2C22968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16EE90F-2927-4BAE-8E18-DB83BD69B1D1}" type="pres">
      <dgm:prSet presAssocID="{5934292A-0991-49E2-9586-635A2C22968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AB4D82E-EC99-4C2C-B153-FE4B2AC8A2FB}" type="pres">
      <dgm:prSet presAssocID="{13589A82-6D90-4135-B8D7-3A6E86C8EE39}" presName="root2" presStyleCnt="0"/>
      <dgm:spPr/>
    </dgm:pt>
    <dgm:pt modelId="{F1B24ECC-6A9E-429C-BD67-8F8FB6027DF6}" type="pres">
      <dgm:prSet presAssocID="{13589A82-6D90-4135-B8D7-3A6E86C8EE3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5C8E15-11D9-477F-A3A9-390AA00E6040}" type="pres">
      <dgm:prSet presAssocID="{13589A82-6D90-4135-B8D7-3A6E86C8EE39}" presName="level3hierChild" presStyleCnt="0"/>
      <dgm:spPr/>
    </dgm:pt>
  </dgm:ptLst>
  <dgm:cxnLst>
    <dgm:cxn modelId="{E1ECDE35-67D3-48A6-8F44-7424501C062D}" srcId="{ECD5FEE4-F8FE-4A89-B275-225DEAE1365B}" destId="{326D6A3A-8084-456B-AEBA-51082EDD4A99}" srcOrd="1" destOrd="0" parTransId="{4281BB24-A722-47B7-9ACB-448D3373C1A4}" sibTransId="{4B0A2760-EA1C-4EC6-8A68-CEAA769B918B}"/>
    <dgm:cxn modelId="{83AC8B7C-0097-4BF3-8515-DE23E4AFD269}" type="presOf" srcId="{68ABACAE-B821-40F8-83C1-98FA11018ECE}" destId="{3991A67E-CA15-41A2-B74F-AD1689BDAEF0}" srcOrd="0" destOrd="0" presId="urn:microsoft.com/office/officeart/2005/8/layout/hierarchy2"/>
    <dgm:cxn modelId="{9FB69068-1334-4594-A14F-3483854D5934}" type="presOf" srcId="{C0B76923-4142-437F-B9EA-B9E972E333D1}" destId="{D8C75AAF-0C30-49C2-8872-1A709B2ED191}" srcOrd="0" destOrd="0" presId="urn:microsoft.com/office/officeart/2005/8/layout/hierarchy2"/>
    <dgm:cxn modelId="{9012DD3F-C7C5-4C92-98A0-B499616DCBB3}" srcId="{68ABACAE-B821-40F8-83C1-98FA11018ECE}" destId="{ECD5FEE4-F8FE-4A89-B275-225DEAE1365B}" srcOrd="0" destOrd="0" parTransId="{A75360FC-0419-468B-89E7-E02A7444AD3D}" sibTransId="{57BCCAF5-D2EC-4700-BB1C-9BC9A4FE07A9}"/>
    <dgm:cxn modelId="{F8098299-332F-424D-B779-85EC7CEBCB69}" type="presOf" srcId="{ECD5FEE4-F8FE-4A89-B275-225DEAE1365B}" destId="{D4EF05F2-0854-4310-8437-63917B197385}" srcOrd="0" destOrd="0" presId="urn:microsoft.com/office/officeart/2005/8/layout/hierarchy2"/>
    <dgm:cxn modelId="{02E1F27F-297B-42CC-8245-B32AD3CF5192}" type="presOf" srcId="{13589A82-6D90-4135-B8D7-3A6E86C8EE39}" destId="{F1B24ECC-6A9E-429C-BD67-8F8FB6027DF6}" srcOrd="0" destOrd="0" presId="urn:microsoft.com/office/officeart/2005/8/layout/hierarchy2"/>
    <dgm:cxn modelId="{DE3B0C7A-4782-4176-8C5F-13D10CCBBC3C}" type="presOf" srcId="{6BF58135-7CA7-449C-96C5-3466F006DC2A}" destId="{A96A41C0-5764-46B8-895F-8CB3D9FB35B5}" srcOrd="0" destOrd="0" presId="urn:microsoft.com/office/officeart/2005/8/layout/hierarchy2"/>
    <dgm:cxn modelId="{B28AA845-9BB3-483A-95BE-06890963522C}" type="presOf" srcId="{4281BB24-A722-47B7-9ACB-448D3373C1A4}" destId="{B4A513AB-C2E6-492E-8161-207361CC1A7D}" srcOrd="0" destOrd="0" presId="urn:microsoft.com/office/officeart/2005/8/layout/hierarchy2"/>
    <dgm:cxn modelId="{5311675D-EBB5-4C44-A882-F1BB0582048B}" srcId="{ECD5FEE4-F8FE-4A89-B275-225DEAE1365B}" destId="{13589A82-6D90-4135-B8D7-3A6E86C8EE39}" srcOrd="2" destOrd="0" parTransId="{5934292A-0991-49E2-9586-635A2C229680}" sibTransId="{5380AFB7-720B-4614-BBA7-22864506B485}"/>
    <dgm:cxn modelId="{5AE96FA4-A48C-4A58-8F9F-851E331E3FA7}" type="presOf" srcId="{326D6A3A-8084-456B-AEBA-51082EDD4A99}" destId="{E97E8025-E196-4855-9B9E-6B6772445907}" srcOrd="0" destOrd="0" presId="urn:microsoft.com/office/officeart/2005/8/layout/hierarchy2"/>
    <dgm:cxn modelId="{FA8B9F46-69F3-4776-BCE1-A8A221BAD222}" srcId="{ECD5FEE4-F8FE-4A89-B275-225DEAE1365B}" destId="{C0B76923-4142-437F-B9EA-B9E972E333D1}" srcOrd="0" destOrd="0" parTransId="{6BF58135-7CA7-449C-96C5-3466F006DC2A}" sibTransId="{373BADAB-0E15-4AD7-9F7A-EEAC8EAB14D8}"/>
    <dgm:cxn modelId="{0A7619A1-CFBD-4D00-807B-65F4ADB34AB8}" type="presOf" srcId="{4281BB24-A722-47B7-9ACB-448D3373C1A4}" destId="{8356D5EE-9BE6-4598-A4AA-115ADB9AB7C2}" srcOrd="1" destOrd="0" presId="urn:microsoft.com/office/officeart/2005/8/layout/hierarchy2"/>
    <dgm:cxn modelId="{CFAD38A1-E21C-4800-B0C9-00B861E854A6}" type="presOf" srcId="{6BF58135-7CA7-449C-96C5-3466F006DC2A}" destId="{70C33C40-509C-4A7A-A233-690085674AE9}" srcOrd="1" destOrd="0" presId="urn:microsoft.com/office/officeart/2005/8/layout/hierarchy2"/>
    <dgm:cxn modelId="{CE8EC631-7A35-490F-9808-6E93AEDA40F9}" type="presOf" srcId="{5934292A-0991-49E2-9586-635A2C229680}" destId="{716EE90F-2927-4BAE-8E18-DB83BD69B1D1}" srcOrd="1" destOrd="0" presId="urn:microsoft.com/office/officeart/2005/8/layout/hierarchy2"/>
    <dgm:cxn modelId="{B54FA0F0-FE5B-4484-B63E-FCC0C6C1EB9B}" type="presOf" srcId="{5934292A-0991-49E2-9586-635A2C229680}" destId="{79315EFD-F0D5-4F6D-B6E2-08344FD98E5B}" srcOrd="0" destOrd="0" presId="urn:microsoft.com/office/officeart/2005/8/layout/hierarchy2"/>
    <dgm:cxn modelId="{0F6E7D7A-41FD-4E85-995E-83E5C5E8EF3C}" type="presParOf" srcId="{3991A67E-CA15-41A2-B74F-AD1689BDAEF0}" destId="{A838F566-182C-4A7D-A0CC-6288D95FEA4B}" srcOrd="0" destOrd="0" presId="urn:microsoft.com/office/officeart/2005/8/layout/hierarchy2"/>
    <dgm:cxn modelId="{D502390C-3A32-4782-BDC0-BB8184FB8068}" type="presParOf" srcId="{A838F566-182C-4A7D-A0CC-6288D95FEA4B}" destId="{D4EF05F2-0854-4310-8437-63917B197385}" srcOrd="0" destOrd="0" presId="urn:microsoft.com/office/officeart/2005/8/layout/hierarchy2"/>
    <dgm:cxn modelId="{95535B5E-44D9-423D-910E-8E5CE01442B1}" type="presParOf" srcId="{A838F566-182C-4A7D-A0CC-6288D95FEA4B}" destId="{6EB9E418-861E-4FD2-946D-44A24403C8E1}" srcOrd="1" destOrd="0" presId="urn:microsoft.com/office/officeart/2005/8/layout/hierarchy2"/>
    <dgm:cxn modelId="{ED153F6B-8A4B-4F68-96D1-C2404196BA6A}" type="presParOf" srcId="{6EB9E418-861E-4FD2-946D-44A24403C8E1}" destId="{A96A41C0-5764-46B8-895F-8CB3D9FB35B5}" srcOrd="0" destOrd="0" presId="urn:microsoft.com/office/officeart/2005/8/layout/hierarchy2"/>
    <dgm:cxn modelId="{EAC3FFA9-7985-40D0-B47E-2B41F4D3FD7D}" type="presParOf" srcId="{A96A41C0-5764-46B8-895F-8CB3D9FB35B5}" destId="{70C33C40-509C-4A7A-A233-690085674AE9}" srcOrd="0" destOrd="0" presId="urn:microsoft.com/office/officeart/2005/8/layout/hierarchy2"/>
    <dgm:cxn modelId="{87BEF35F-9ABE-4792-BF5C-0CA43C4571D7}" type="presParOf" srcId="{6EB9E418-861E-4FD2-946D-44A24403C8E1}" destId="{96CDC8F0-2189-40CD-9A36-79387FE626CD}" srcOrd="1" destOrd="0" presId="urn:microsoft.com/office/officeart/2005/8/layout/hierarchy2"/>
    <dgm:cxn modelId="{D4FD3574-5F8B-4A0B-B002-D999D13FC222}" type="presParOf" srcId="{96CDC8F0-2189-40CD-9A36-79387FE626CD}" destId="{D8C75AAF-0C30-49C2-8872-1A709B2ED191}" srcOrd="0" destOrd="0" presId="urn:microsoft.com/office/officeart/2005/8/layout/hierarchy2"/>
    <dgm:cxn modelId="{8AB46D95-BB07-4177-AB99-F73DDDEB8693}" type="presParOf" srcId="{96CDC8F0-2189-40CD-9A36-79387FE626CD}" destId="{65098B25-F784-4EB1-82BC-40D4AFC7024B}" srcOrd="1" destOrd="0" presId="urn:microsoft.com/office/officeart/2005/8/layout/hierarchy2"/>
    <dgm:cxn modelId="{AFCAB087-4985-4145-BC1B-C118E66245F8}" type="presParOf" srcId="{6EB9E418-861E-4FD2-946D-44A24403C8E1}" destId="{B4A513AB-C2E6-492E-8161-207361CC1A7D}" srcOrd="2" destOrd="0" presId="urn:microsoft.com/office/officeart/2005/8/layout/hierarchy2"/>
    <dgm:cxn modelId="{CC6440B6-56E5-4762-BE23-F306BADDB63A}" type="presParOf" srcId="{B4A513AB-C2E6-492E-8161-207361CC1A7D}" destId="{8356D5EE-9BE6-4598-A4AA-115ADB9AB7C2}" srcOrd="0" destOrd="0" presId="urn:microsoft.com/office/officeart/2005/8/layout/hierarchy2"/>
    <dgm:cxn modelId="{59AA8630-7DAB-491D-ADBF-81C373571F1C}" type="presParOf" srcId="{6EB9E418-861E-4FD2-946D-44A24403C8E1}" destId="{521FD10C-14DC-4809-9032-160142D909B9}" srcOrd="3" destOrd="0" presId="urn:microsoft.com/office/officeart/2005/8/layout/hierarchy2"/>
    <dgm:cxn modelId="{B6ECB8F4-537F-49CF-9464-9D5D24EFDF98}" type="presParOf" srcId="{521FD10C-14DC-4809-9032-160142D909B9}" destId="{E97E8025-E196-4855-9B9E-6B6772445907}" srcOrd="0" destOrd="0" presId="urn:microsoft.com/office/officeart/2005/8/layout/hierarchy2"/>
    <dgm:cxn modelId="{754094AE-D60D-46E0-85B3-DD69638B0714}" type="presParOf" srcId="{521FD10C-14DC-4809-9032-160142D909B9}" destId="{333CF175-C15F-4A80-9913-3CF4E5AB2515}" srcOrd="1" destOrd="0" presId="urn:microsoft.com/office/officeart/2005/8/layout/hierarchy2"/>
    <dgm:cxn modelId="{0EB8955A-26E3-4B20-A7B4-639659B27529}" type="presParOf" srcId="{6EB9E418-861E-4FD2-946D-44A24403C8E1}" destId="{79315EFD-F0D5-4F6D-B6E2-08344FD98E5B}" srcOrd="4" destOrd="0" presId="urn:microsoft.com/office/officeart/2005/8/layout/hierarchy2"/>
    <dgm:cxn modelId="{4661E387-B74B-4A1D-A806-5BBABBD0114C}" type="presParOf" srcId="{79315EFD-F0D5-4F6D-B6E2-08344FD98E5B}" destId="{716EE90F-2927-4BAE-8E18-DB83BD69B1D1}" srcOrd="0" destOrd="0" presId="urn:microsoft.com/office/officeart/2005/8/layout/hierarchy2"/>
    <dgm:cxn modelId="{39D459F8-6B53-4454-ADC5-FA73F9EE9318}" type="presParOf" srcId="{6EB9E418-861E-4FD2-946D-44A24403C8E1}" destId="{1AB4D82E-EC99-4C2C-B153-FE4B2AC8A2FB}" srcOrd="5" destOrd="0" presId="urn:microsoft.com/office/officeart/2005/8/layout/hierarchy2"/>
    <dgm:cxn modelId="{CF260F15-7CDB-434B-8D5C-9770A3DB420B}" type="presParOf" srcId="{1AB4D82E-EC99-4C2C-B153-FE4B2AC8A2FB}" destId="{F1B24ECC-6A9E-429C-BD67-8F8FB6027DF6}" srcOrd="0" destOrd="0" presId="urn:microsoft.com/office/officeart/2005/8/layout/hierarchy2"/>
    <dgm:cxn modelId="{F5D6FA9A-1A3B-4087-8D5C-67B495BA1848}" type="presParOf" srcId="{1AB4D82E-EC99-4C2C-B153-FE4B2AC8A2FB}" destId="{505C8E15-11D9-477F-A3A9-390AA00E60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CEC77-91D8-4D49-A55E-0586B9AB905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CAE2D7-9C11-4809-9E7D-B3EC132B23D4}">
      <dgm:prSet/>
      <dgm:spPr/>
      <dgm:t>
        <a:bodyPr/>
        <a:lstStyle/>
        <a:p>
          <a:pPr rtl="0"/>
          <a:r>
            <a:rPr lang="zh-CN" dirty="0" smtClean="0"/>
            <a:t>使用自动构建平台</a:t>
          </a:r>
          <a:endParaRPr lang="zh-CN" dirty="0"/>
        </a:p>
      </dgm:t>
    </dgm:pt>
    <dgm:pt modelId="{1C643CFF-7E0A-41C6-AB13-CE0FA4B779EF}" type="par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64EE1B86-E5E1-403B-981C-CEF956BBB38A}" type="sib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AD657148-26AE-4E9F-8FC0-A942BFB490B6}">
      <dgm:prSet/>
      <dgm:spPr/>
      <dgm:t>
        <a:bodyPr/>
        <a:lstStyle/>
        <a:p>
          <a:pPr rtl="0"/>
          <a:r>
            <a:rPr lang="zh-CN" dirty="0" smtClean="0"/>
            <a:t>集成源码管理</a:t>
          </a:r>
          <a:endParaRPr lang="zh-CN" dirty="0"/>
        </a:p>
      </dgm:t>
    </dgm:pt>
    <dgm:pt modelId="{05086D4A-2E24-441C-A1E7-794125365EF6}" type="par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39DBA63A-92D2-45E1-AF36-67B4F7315A99}" type="sib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263E639B-DCF5-45FE-9156-397137A33DF2}">
      <dgm:prSet/>
      <dgm:spPr/>
      <dgm:t>
        <a:bodyPr/>
        <a:lstStyle/>
        <a:p>
          <a:pPr rtl="0"/>
          <a:r>
            <a:rPr lang="zh-CN" dirty="0" smtClean="0"/>
            <a:t>编译</a:t>
          </a:r>
          <a:endParaRPr lang="zh-CN" dirty="0"/>
        </a:p>
      </dgm:t>
    </dgm:pt>
    <dgm:pt modelId="{A3B4D681-07A5-492A-8078-8CE96718BB03}" type="par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D0F65C60-6B70-48C9-A1BF-7A56D78A50C2}" type="sib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47E22631-EDFC-4AA5-9B09-16A8BF5B17B5}">
      <dgm:prSet/>
      <dgm:spPr/>
      <dgm:t>
        <a:bodyPr/>
        <a:lstStyle/>
        <a:p>
          <a:pPr rtl="0"/>
          <a:r>
            <a:rPr lang="zh-CN" dirty="0" smtClean="0"/>
            <a:t>执行单元测试</a:t>
          </a:r>
          <a:endParaRPr lang="zh-CN" dirty="0"/>
        </a:p>
      </dgm:t>
    </dgm:pt>
    <dgm:pt modelId="{2B30D08B-83F9-4F47-AAA1-2E2160DBDA1F}" type="par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D1E4702E-FDD6-454C-A31B-B543E02694DA}" type="sib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E9152AD7-00F6-4772-8F42-9D809381A035}">
      <dgm:prSet/>
      <dgm:spPr/>
      <dgm:t>
        <a:bodyPr/>
        <a:lstStyle/>
        <a:p>
          <a:pPr rtl="0"/>
          <a:r>
            <a:rPr lang="zh-CN" dirty="0" smtClean="0"/>
            <a:t>生成覆盖率报表</a:t>
          </a:r>
          <a:endParaRPr lang="zh-CN" dirty="0"/>
        </a:p>
      </dgm:t>
    </dgm:pt>
    <dgm:pt modelId="{DD628961-B7E7-4C70-9493-EBF5DB5A1757}" type="par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401EBFD1-0347-4B57-87C6-D60519E39D60}" type="sib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0B97CAF7-4159-4FBD-992D-F7E1CCA1118E}">
      <dgm:prSet/>
      <dgm:spPr/>
      <dgm:t>
        <a:bodyPr/>
        <a:lstStyle/>
        <a:p>
          <a:pPr rtl="0"/>
          <a:r>
            <a:rPr lang="zh-CN" dirty="0" smtClean="0"/>
            <a:t>展示覆盖率</a:t>
          </a:r>
          <a:endParaRPr lang="zh-CN" dirty="0"/>
        </a:p>
      </dgm:t>
    </dgm:pt>
    <dgm:pt modelId="{A8BB7460-26CB-4732-A61F-2CFD5D9C424B}" type="par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98EC6805-E2A8-44AE-9F63-E5868432E8C8}" type="sib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6356F55C-E3B3-4BBB-A9E0-7BC6CAE37290}" type="pres">
      <dgm:prSet presAssocID="{1A2CEC77-91D8-4D49-A55E-0586B9AB905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955E96-7654-44E1-ADE5-1A557D58AA89}" type="pres">
      <dgm:prSet presAssocID="{97CAE2D7-9C11-4809-9E7D-B3EC132B23D4}" presName="compNode" presStyleCnt="0"/>
      <dgm:spPr/>
    </dgm:pt>
    <dgm:pt modelId="{EC55195B-D107-4F7D-969A-F7CC7AE43076}" type="pres">
      <dgm:prSet presAssocID="{97CAE2D7-9C11-4809-9E7D-B3EC132B23D4}" presName="noGeometry" presStyleCnt="0"/>
      <dgm:spPr/>
    </dgm:pt>
    <dgm:pt modelId="{DD036332-2853-417C-8ACB-3A96B5039347}" type="pres">
      <dgm:prSet presAssocID="{97CAE2D7-9C11-4809-9E7D-B3EC132B23D4}" presName="childTextVisible" presStyleLbl="bgAccFollowNode1" presStyleIdx="0" presStyleCnt="1" custScaleX="1681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2535-E523-42B3-B29F-7D548FC4031C}" type="pres">
      <dgm:prSet presAssocID="{97CAE2D7-9C11-4809-9E7D-B3EC132B23D4}" presName="childTextHidden" presStyleLbl="bgAccFollowNode1" presStyleIdx="0" presStyleCnt="1"/>
      <dgm:spPr/>
      <dgm:t>
        <a:bodyPr/>
        <a:lstStyle/>
        <a:p>
          <a:endParaRPr lang="zh-CN" altLang="en-US"/>
        </a:p>
      </dgm:t>
    </dgm:pt>
    <dgm:pt modelId="{D0EC7321-54F1-407E-9A60-11EADB909AA4}" type="pres">
      <dgm:prSet presAssocID="{97CAE2D7-9C11-4809-9E7D-B3EC132B23D4}" presName="parentText" presStyleLbl="node1" presStyleIdx="0" presStyleCnt="1" custLinFactNeighborX="-64943" custLinFactNeighborY="-2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40CFAE-FFDC-4B61-BD58-F442BBE06BB8}" type="presOf" srcId="{E9152AD7-00F6-4772-8F42-9D809381A035}" destId="{DD036332-2853-417C-8ACB-3A96B5039347}" srcOrd="0" destOrd="3" presId="urn:microsoft.com/office/officeart/2005/8/layout/hProcess6"/>
    <dgm:cxn modelId="{B1015C5E-D1BE-4BA4-8B81-93230A07009B}" srcId="{97CAE2D7-9C11-4809-9E7D-B3EC132B23D4}" destId="{E9152AD7-00F6-4772-8F42-9D809381A035}" srcOrd="3" destOrd="0" parTransId="{DD628961-B7E7-4C70-9493-EBF5DB5A1757}" sibTransId="{401EBFD1-0347-4B57-87C6-D60519E39D60}"/>
    <dgm:cxn modelId="{7A3A7C08-0DFD-4B35-8EB7-FF89F2314BD2}" type="presOf" srcId="{47E22631-EDFC-4AA5-9B09-16A8BF5B17B5}" destId="{DD036332-2853-417C-8ACB-3A96B5039347}" srcOrd="0" destOrd="2" presId="urn:microsoft.com/office/officeart/2005/8/layout/hProcess6"/>
    <dgm:cxn modelId="{32C26BBD-5EA9-49CB-AD3B-B8EDE163CD08}" srcId="{1A2CEC77-91D8-4D49-A55E-0586B9AB905D}" destId="{97CAE2D7-9C11-4809-9E7D-B3EC132B23D4}" srcOrd="0" destOrd="0" parTransId="{1C643CFF-7E0A-41C6-AB13-CE0FA4B779EF}" sibTransId="{64EE1B86-E5E1-403B-981C-CEF956BBB38A}"/>
    <dgm:cxn modelId="{BE00B9B2-620D-40EC-923F-18A66680B91E}" type="presOf" srcId="{97CAE2D7-9C11-4809-9E7D-B3EC132B23D4}" destId="{D0EC7321-54F1-407E-9A60-11EADB909AA4}" srcOrd="0" destOrd="0" presId="urn:microsoft.com/office/officeart/2005/8/layout/hProcess6"/>
    <dgm:cxn modelId="{2A043402-E411-45DF-81D1-1A2BDBA6E00B}" srcId="{97CAE2D7-9C11-4809-9E7D-B3EC132B23D4}" destId="{0B97CAF7-4159-4FBD-992D-F7E1CCA1118E}" srcOrd="4" destOrd="0" parTransId="{A8BB7460-26CB-4732-A61F-2CFD5D9C424B}" sibTransId="{98EC6805-E2A8-44AE-9F63-E5868432E8C8}"/>
    <dgm:cxn modelId="{63BE91F4-A073-4D0B-8D38-B8BC1730AEF2}" type="presOf" srcId="{E9152AD7-00F6-4772-8F42-9D809381A035}" destId="{62572535-E523-42B3-B29F-7D548FC4031C}" srcOrd="1" destOrd="3" presId="urn:microsoft.com/office/officeart/2005/8/layout/hProcess6"/>
    <dgm:cxn modelId="{DFAFD945-80D6-4FF4-B99B-F5097D313FFC}" srcId="{97CAE2D7-9C11-4809-9E7D-B3EC132B23D4}" destId="{47E22631-EDFC-4AA5-9B09-16A8BF5B17B5}" srcOrd="2" destOrd="0" parTransId="{2B30D08B-83F9-4F47-AAA1-2E2160DBDA1F}" sibTransId="{D1E4702E-FDD6-454C-A31B-B543E02694DA}"/>
    <dgm:cxn modelId="{70E6139F-C0AA-4370-A7A9-E721A7F2E0EF}" type="presOf" srcId="{263E639B-DCF5-45FE-9156-397137A33DF2}" destId="{62572535-E523-42B3-B29F-7D548FC4031C}" srcOrd="1" destOrd="1" presId="urn:microsoft.com/office/officeart/2005/8/layout/hProcess6"/>
    <dgm:cxn modelId="{F87A810C-13BD-4920-8C7E-05526B955E72}" srcId="{97CAE2D7-9C11-4809-9E7D-B3EC132B23D4}" destId="{263E639B-DCF5-45FE-9156-397137A33DF2}" srcOrd="1" destOrd="0" parTransId="{A3B4D681-07A5-492A-8078-8CE96718BB03}" sibTransId="{D0F65C60-6B70-48C9-A1BF-7A56D78A50C2}"/>
    <dgm:cxn modelId="{ACBD455F-166D-48A7-B87E-22B4FF75384F}" type="presOf" srcId="{AD657148-26AE-4E9F-8FC0-A942BFB490B6}" destId="{62572535-E523-42B3-B29F-7D548FC4031C}" srcOrd="1" destOrd="0" presId="urn:microsoft.com/office/officeart/2005/8/layout/hProcess6"/>
    <dgm:cxn modelId="{EBC45706-4BAD-4B40-9FBC-6F7A66D5F236}" type="presOf" srcId="{263E639B-DCF5-45FE-9156-397137A33DF2}" destId="{DD036332-2853-417C-8ACB-3A96B5039347}" srcOrd="0" destOrd="1" presId="urn:microsoft.com/office/officeart/2005/8/layout/hProcess6"/>
    <dgm:cxn modelId="{C4396DFC-B31A-409B-9CF9-9C3B280BCA92}" type="presOf" srcId="{AD657148-26AE-4E9F-8FC0-A942BFB490B6}" destId="{DD036332-2853-417C-8ACB-3A96B5039347}" srcOrd="0" destOrd="0" presId="urn:microsoft.com/office/officeart/2005/8/layout/hProcess6"/>
    <dgm:cxn modelId="{135707BF-4865-4D69-BB84-6F56BC79BC32}" srcId="{97CAE2D7-9C11-4809-9E7D-B3EC132B23D4}" destId="{AD657148-26AE-4E9F-8FC0-A942BFB490B6}" srcOrd="0" destOrd="0" parTransId="{05086D4A-2E24-441C-A1E7-794125365EF6}" sibTransId="{39DBA63A-92D2-45E1-AF36-67B4F7315A99}"/>
    <dgm:cxn modelId="{1F579EA1-129B-43F8-BA8B-DFEB95BB8F24}" type="presOf" srcId="{47E22631-EDFC-4AA5-9B09-16A8BF5B17B5}" destId="{62572535-E523-42B3-B29F-7D548FC4031C}" srcOrd="1" destOrd="2" presId="urn:microsoft.com/office/officeart/2005/8/layout/hProcess6"/>
    <dgm:cxn modelId="{A196D2ED-D32F-4AB4-AEE1-3F0157CF5754}" type="presOf" srcId="{0B97CAF7-4159-4FBD-992D-F7E1CCA1118E}" destId="{62572535-E523-42B3-B29F-7D548FC4031C}" srcOrd="1" destOrd="4" presId="urn:microsoft.com/office/officeart/2005/8/layout/hProcess6"/>
    <dgm:cxn modelId="{A03CA572-3B69-46B8-A0C1-79BEB67FB017}" type="presOf" srcId="{1A2CEC77-91D8-4D49-A55E-0586B9AB905D}" destId="{6356F55C-E3B3-4BBB-A9E0-7BC6CAE37290}" srcOrd="0" destOrd="0" presId="urn:microsoft.com/office/officeart/2005/8/layout/hProcess6"/>
    <dgm:cxn modelId="{A27914F7-FC34-495B-AA5A-CB6CC63CEB66}" type="presOf" srcId="{0B97CAF7-4159-4FBD-992D-F7E1CCA1118E}" destId="{DD036332-2853-417C-8ACB-3A96B5039347}" srcOrd="0" destOrd="4" presId="urn:microsoft.com/office/officeart/2005/8/layout/hProcess6"/>
    <dgm:cxn modelId="{35B499AD-470A-4091-9009-44C2FB7DFD28}" type="presParOf" srcId="{6356F55C-E3B3-4BBB-A9E0-7BC6CAE37290}" destId="{39955E96-7654-44E1-ADE5-1A557D58AA89}" srcOrd="0" destOrd="0" presId="urn:microsoft.com/office/officeart/2005/8/layout/hProcess6"/>
    <dgm:cxn modelId="{BB093EF7-FE7B-4720-B01E-D4F03B345F9D}" type="presParOf" srcId="{39955E96-7654-44E1-ADE5-1A557D58AA89}" destId="{EC55195B-D107-4F7D-969A-F7CC7AE43076}" srcOrd="0" destOrd="0" presId="urn:microsoft.com/office/officeart/2005/8/layout/hProcess6"/>
    <dgm:cxn modelId="{05460D29-3995-42CA-9DED-1F6B2E9F6059}" type="presParOf" srcId="{39955E96-7654-44E1-ADE5-1A557D58AA89}" destId="{DD036332-2853-417C-8ACB-3A96B5039347}" srcOrd="1" destOrd="0" presId="urn:microsoft.com/office/officeart/2005/8/layout/hProcess6"/>
    <dgm:cxn modelId="{DF5ACDC0-0211-4833-ABBA-60F821CC5C90}" type="presParOf" srcId="{39955E96-7654-44E1-ADE5-1A557D58AA89}" destId="{62572535-E523-42B3-B29F-7D548FC4031C}" srcOrd="2" destOrd="0" presId="urn:microsoft.com/office/officeart/2005/8/layout/hProcess6"/>
    <dgm:cxn modelId="{A3C9ADF5-D7C2-4FEF-B356-1D53F0F3904B}" type="presParOf" srcId="{39955E96-7654-44E1-ADE5-1A557D58AA89}" destId="{D0EC7321-54F1-407E-9A60-11EADB909AA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C7C92-48DB-4CD2-913F-229A9DF2EB7E}">
      <dsp:nvSpPr>
        <dsp:cNvPr id="0" name=""/>
        <dsp:cNvSpPr/>
      </dsp:nvSpPr>
      <dsp:spPr>
        <a:xfrm rot="16200000">
          <a:off x="976687" y="-973559"/>
          <a:ext cx="919254" cy="286637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单元测试概论</a:t>
          </a:r>
          <a:endParaRPr lang="zh-CN" altLang="en-US" sz="3200" kern="1200" dirty="0"/>
        </a:p>
      </dsp:txBody>
      <dsp:txXfrm rot="5400000">
        <a:off x="3128" y="183851"/>
        <a:ext cx="2866372" cy="551552"/>
      </dsp:txXfrm>
    </dsp:sp>
    <dsp:sp modelId="{C19C4CC4-4408-4336-8021-DCDA70786B84}">
      <dsp:nvSpPr>
        <dsp:cNvPr id="0" name=""/>
        <dsp:cNvSpPr/>
      </dsp:nvSpPr>
      <dsp:spPr>
        <a:xfrm rot="16200000">
          <a:off x="37143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隔离框架</a:t>
          </a:r>
          <a:endParaRPr lang="zh-CN" altLang="en-US" sz="3200" kern="1200" dirty="0"/>
        </a:p>
      </dsp:txBody>
      <dsp:txXfrm rot="5400000">
        <a:off x="3039650" y="183851"/>
        <a:ext cx="2268650" cy="551552"/>
      </dsp:txXfrm>
    </dsp:sp>
    <dsp:sp modelId="{FC426D81-F097-478B-AAD3-A103F255A0E4}">
      <dsp:nvSpPr>
        <dsp:cNvPr id="0" name=""/>
        <dsp:cNvSpPr/>
      </dsp:nvSpPr>
      <dsp:spPr>
        <a:xfrm rot="16200000">
          <a:off x="61531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覆盖率</a:t>
          </a:r>
          <a:endParaRPr lang="zh-CN" altLang="en-US" sz="3200" kern="1200" dirty="0"/>
        </a:p>
      </dsp:txBody>
      <dsp:txXfrm rot="5400000">
        <a:off x="5478450" y="183851"/>
        <a:ext cx="2268650" cy="551552"/>
      </dsp:txXfrm>
    </dsp:sp>
    <dsp:sp modelId="{59AAEB71-E03F-4FA0-8AC1-58E19F092DB6}">
      <dsp:nvSpPr>
        <dsp:cNvPr id="0" name=""/>
        <dsp:cNvSpPr/>
      </dsp:nvSpPr>
      <dsp:spPr>
        <a:xfrm rot="16200000">
          <a:off x="8591947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实施</a:t>
          </a:r>
          <a:endParaRPr lang="zh-CN" altLang="en-US" sz="3200" kern="1200" dirty="0"/>
        </a:p>
      </dsp:txBody>
      <dsp:txXfrm rot="5400000">
        <a:off x="7917249" y="183851"/>
        <a:ext cx="2268650" cy="551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417B4-B05C-4E01-97BE-8FE5B4DFFBCD}">
      <dsp:nvSpPr>
        <dsp:cNvPr id="0" name=""/>
        <dsp:cNvSpPr/>
      </dsp:nvSpPr>
      <dsp:spPr>
        <a:xfrm>
          <a:off x="0" y="626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自动化的，可重复执行</a:t>
          </a:r>
          <a:endParaRPr lang="zh-CN" sz="1900" kern="1200"/>
        </a:p>
      </dsp:txBody>
      <dsp:txXfrm>
        <a:off x="23331" y="29596"/>
        <a:ext cx="10468938" cy="431283"/>
      </dsp:txXfrm>
    </dsp:sp>
    <dsp:sp modelId="{12FC72C9-6B4F-44FD-AAF7-0FD013F53B0D}">
      <dsp:nvSpPr>
        <dsp:cNvPr id="0" name=""/>
        <dsp:cNvSpPr/>
      </dsp:nvSpPr>
      <dsp:spPr>
        <a:xfrm>
          <a:off x="0" y="53893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很容易实现（几分钟内写出一个基本的测试）</a:t>
          </a:r>
          <a:endParaRPr lang="zh-CN" sz="1900" kern="1200"/>
        </a:p>
      </dsp:txBody>
      <dsp:txXfrm>
        <a:off x="23331" y="562261"/>
        <a:ext cx="10468938" cy="431283"/>
      </dsp:txXfrm>
    </dsp:sp>
    <dsp:sp modelId="{D0A8B1D7-2CF4-4572-8692-C4DFE295E73A}">
      <dsp:nvSpPr>
        <dsp:cNvPr id="0" name=""/>
        <dsp:cNvSpPr/>
      </dsp:nvSpPr>
      <dsp:spPr>
        <a:xfrm>
          <a:off x="0" y="107159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第二天还有意义（很久以后，仍然能够运行并得到结果）</a:t>
          </a:r>
          <a:endParaRPr lang="zh-CN" sz="1900" kern="1200"/>
        </a:p>
      </dsp:txBody>
      <dsp:txXfrm>
        <a:off x="23331" y="1094926"/>
        <a:ext cx="10468938" cy="431283"/>
      </dsp:txXfrm>
    </dsp:sp>
    <dsp:sp modelId="{8126ED31-E1DA-4192-8C3B-F326AD00D33D}">
      <dsp:nvSpPr>
        <dsp:cNvPr id="0" name=""/>
        <dsp:cNvSpPr/>
      </dsp:nvSpPr>
      <dsp:spPr>
        <a:xfrm>
          <a:off x="0" y="160426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任何人都能一键运行</a:t>
          </a:r>
          <a:endParaRPr lang="zh-CN" sz="1900" kern="1200"/>
        </a:p>
      </dsp:txBody>
      <dsp:txXfrm>
        <a:off x="23331" y="1627591"/>
        <a:ext cx="10468938" cy="431283"/>
      </dsp:txXfrm>
    </dsp:sp>
    <dsp:sp modelId="{4C8F5D48-64D7-4B34-8B11-EAF3BA0D16F7}">
      <dsp:nvSpPr>
        <dsp:cNvPr id="0" name=""/>
        <dsp:cNvSpPr/>
      </dsp:nvSpPr>
      <dsp:spPr>
        <a:xfrm>
          <a:off x="0" y="213692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运行速度很快（几分钟跑完所有的测试）</a:t>
          </a:r>
          <a:endParaRPr lang="zh-CN" sz="1900" kern="1200"/>
        </a:p>
      </dsp:txBody>
      <dsp:txXfrm>
        <a:off x="23331" y="2160256"/>
        <a:ext cx="10468938" cy="431283"/>
      </dsp:txXfrm>
    </dsp:sp>
    <dsp:sp modelId="{A0016F7E-A614-4BF7-9E9C-74526837614C}">
      <dsp:nvSpPr>
        <dsp:cNvPr id="0" name=""/>
        <dsp:cNvSpPr/>
      </dsp:nvSpPr>
      <dsp:spPr>
        <a:xfrm>
          <a:off x="0" y="266959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结果是稳定的（多次运行一个测试，结果是一样的）</a:t>
          </a:r>
          <a:endParaRPr lang="zh-CN" sz="1900" kern="1200"/>
        </a:p>
      </dsp:txBody>
      <dsp:txXfrm>
        <a:off x="23331" y="2692921"/>
        <a:ext cx="10468938" cy="431283"/>
      </dsp:txXfrm>
    </dsp:sp>
    <dsp:sp modelId="{9D957FCD-19B8-4F52-8F23-D120908C942A}">
      <dsp:nvSpPr>
        <dsp:cNvPr id="0" name=""/>
        <dsp:cNvSpPr/>
      </dsp:nvSpPr>
      <dsp:spPr>
        <a:xfrm>
          <a:off x="0" y="320225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完全控制被测试的单元</a:t>
          </a:r>
          <a:endParaRPr lang="zh-CN" sz="1900" kern="1200"/>
        </a:p>
      </dsp:txBody>
      <dsp:txXfrm>
        <a:off x="23331" y="3225586"/>
        <a:ext cx="10468938" cy="431283"/>
      </dsp:txXfrm>
    </dsp:sp>
    <dsp:sp modelId="{C0337F5B-F4C6-4455-9E4E-E42014C71AB6}">
      <dsp:nvSpPr>
        <dsp:cNvPr id="0" name=""/>
        <dsp:cNvSpPr/>
      </dsp:nvSpPr>
      <dsp:spPr>
        <a:xfrm>
          <a:off x="0" y="373492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完全隔离（独立于其它测试的运行）</a:t>
          </a:r>
          <a:endParaRPr lang="zh-CN" sz="1900" kern="1200"/>
        </a:p>
      </dsp:txBody>
      <dsp:txXfrm>
        <a:off x="23331" y="3758251"/>
        <a:ext cx="10468938" cy="431283"/>
      </dsp:txXfrm>
    </dsp:sp>
    <dsp:sp modelId="{F1A4582A-D685-421B-82D4-F7ACC28DEDB3}">
      <dsp:nvSpPr>
        <dsp:cNvPr id="0" name=""/>
        <dsp:cNvSpPr/>
      </dsp:nvSpPr>
      <dsp:spPr>
        <a:xfrm>
          <a:off x="0" y="426758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如果失败，很容易发现问题，并定位问题</a:t>
          </a:r>
          <a:endParaRPr lang="zh-CN" sz="1900" kern="1200"/>
        </a:p>
      </dsp:txBody>
      <dsp:txXfrm>
        <a:off x="23331" y="4290916"/>
        <a:ext cx="10468938" cy="43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F05F2-0854-4310-8437-63917B197385}">
      <dsp:nvSpPr>
        <dsp:cNvPr id="0" name=""/>
        <dsp:cNvSpPr/>
      </dsp:nvSpPr>
      <dsp:spPr>
        <a:xfrm>
          <a:off x="595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单元测试</a:t>
          </a:r>
          <a:endParaRPr lang="zh-CN" altLang="en-US" sz="4100" kern="1200" dirty="0"/>
        </a:p>
      </dsp:txBody>
      <dsp:txXfrm>
        <a:off x="33077" y="1565535"/>
        <a:ext cx="2153071" cy="1044053"/>
      </dsp:txXfrm>
    </dsp:sp>
    <dsp:sp modelId="{A96A41C0-5764-46B8-895F-8CB3D9FB35B5}">
      <dsp:nvSpPr>
        <dsp:cNvPr id="0" name=""/>
        <dsp:cNvSpPr/>
      </dsp:nvSpPr>
      <dsp:spPr>
        <a:xfrm rot="18289469">
          <a:off x="1885430" y="142597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1411037"/>
        <a:ext cx="77680" cy="77680"/>
      </dsp:txXfrm>
    </dsp:sp>
    <dsp:sp modelId="{D8C75AAF-0C30-49C2-8872-1A709B2ED191}">
      <dsp:nvSpPr>
        <dsp:cNvPr id="0" name=""/>
        <dsp:cNvSpPr/>
      </dsp:nvSpPr>
      <dsp:spPr>
        <a:xfrm>
          <a:off x="3105844" y="25768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准备</a:t>
          </a:r>
          <a:endParaRPr lang="zh-CN" altLang="en-US" sz="4100" kern="1200" dirty="0"/>
        </a:p>
      </dsp:txBody>
      <dsp:txXfrm>
        <a:off x="3138326" y="290165"/>
        <a:ext cx="2153071" cy="1044053"/>
      </dsp:txXfrm>
    </dsp:sp>
    <dsp:sp modelId="{B4A513AB-C2E6-492E-8161-207361CC1A7D}">
      <dsp:nvSpPr>
        <dsp:cNvPr id="0" name=""/>
        <dsp:cNvSpPr/>
      </dsp:nvSpPr>
      <dsp:spPr>
        <a:xfrm>
          <a:off x="2218630" y="2063656"/>
          <a:ext cx="8872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8872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0057" y="2065382"/>
        <a:ext cx="44360" cy="44360"/>
      </dsp:txXfrm>
    </dsp:sp>
    <dsp:sp modelId="{E97E8025-E196-4855-9B9E-6B6772445907}">
      <dsp:nvSpPr>
        <dsp:cNvPr id="0" name=""/>
        <dsp:cNvSpPr/>
      </dsp:nvSpPr>
      <dsp:spPr>
        <a:xfrm>
          <a:off x="3105844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操作</a:t>
          </a:r>
          <a:endParaRPr lang="zh-CN" altLang="en-US" sz="4100" kern="1200" dirty="0"/>
        </a:p>
      </dsp:txBody>
      <dsp:txXfrm>
        <a:off x="3138326" y="1565535"/>
        <a:ext cx="2153071" cy="1044053"/>
      </dsp:txXfrm>
    </dsp:sp>
    <dsp:sp modelId="{79315EFD-F0D5-4F6D-B6E2-08344FD98E5B}">
      <dsp:nvSpPr>
        <dsp:cNvPr id="0" name=""/>
        <dsp:cNvSpPr/>
      </dsp:nvSpPr>
      <dsp:spPr>
        <a:xfrm rot="3310531">
          <a:off x="1885430" y="270134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2686407"/>
        <a:ext cx="77680" cy="77680"/>
      </dsp:txXfrm>
    </dsp:sp>
    <dsp:sp modelId="{F1B24ECC-6A9E-429C-BD67-8F8FB6027DF6}">
      <dsp:nvSpPr>
        <dsp:cNvPr id="0" name=""/>
        <dsp:cNvSpPr/>
      </dsp:nvSpPr>
      <dsp:spPr>
        <a:xfrm>
          <a:off x="3105844" y="280842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断言</a:t>
          </a:r>
          <a:endParaRPr lang="zh-CN" altLang="en-US" sz="4100" kern="1200" dirty="0"/>
        </a:p>
      </dsp:txBody>
      <dsp:txXfrm>
        <a:off x="3138326" y="2840905"/>
        <a:ext cx="2153071" cy="1044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6332-2853-417C-8ACB-3A96B5039347}">
      <dsp:nvSpPr>
        <dsp:cNvPr id="0" name=""/>
        <dsp:cNvSpPr/>
      </dsp:nvSpPr>
      <dsp:spPr>
        <a:xfrm>
          <a:off x="2277124" y="0"/>
          <a:ext cx="6509039" cy="338466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34290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集成源码管理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编译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执行单元测试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生成覆盖率报表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展示覆盖率</a:t>
          </a:r>
          <a:endParaRPr lang="zh-CN" sz="2700" kern="1200" dirty="0"/>
        </a:p>
      </dsp:txBody>
      <dsp:txXfrm>
        <a:off x="3904384" y="507699"/>
        <a:ext cx="3697147" cy="2369265"/>
      </dsp:txXfrm>
    </dsp:sp>
    <dsp:sp modelId="{D0EC7321-54F1-407E-9A60-11EADB909AA4}">
      <dsp:nvSpPr>
        <dsp:cNvPr id="0" name=""/>
        <dsp:cNvSpPr/>
      </dsp:nvSpPr>
      <dsp:spPr>
        <a:xfrm>
          <a:off x="1370289" y="676691"/>
          <a:ext cx="1936027" cy="1936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使用自动构建平台</a:t>
          </a:r>
          <a:endParaRPr lang="zh-CN" sz="2900" kern="1200" dirty="0"/>
        </a:p>
      </dsp:txBody>
      <dsp:txXfrm>
        <a:off x="1653814" y="960216"/>
        <a:ext cx="1368977" cy="1368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7F4DD-2616-4ADB-B085-03E0041EBE9A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21EF-AB22-43D9-BE04-E6AD37C2CA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51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695-11F3-4201-9521-690EE7DDEFC3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78B25-870F-435A-82B1-F38070E9E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61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7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9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1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2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0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2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5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9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9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7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3A48-F4CA-4D64-BD5D-F30DAC11E182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9A2-A860-435D-8D86-7057808A46BB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361-869B-451A-B3B0-8C4F1BA9360E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20C777-790A-4729-B908-08454939E402}" type="datetime1">
              <a:rPr lang="zh-CN" altLang="en-US" smtClean="0"/>
              <a:pPr/>
              <a:t>2016/1/8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38200" y="92302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CE1-2D81-4988-9FFB-38C77368E5AB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4FB5-8BC0-4607-92CA-3A99C780D839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8F87-DC25-4850-AC0C-AD7398EEDB18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2BA0-9952-45C2-A08C-1F25826F55B6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08FE-8931-43C6-A3F8-57DF16A0B008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FE50-3DB7-445D-B4F8-E51EAB8F49B4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322-B05B-4876-83A9-782F04B0A82E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9172-651A-49CE-9B4F-274F81EB3FA7}" type="datetime1">
              <a:rPr lang="zh-CN" altLang="en-US" smtClean="0"/>
              <a:pPr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2895"/>
            <a:ext cx="9144000" cy="1186122"/>
          </a:xfrm>
        </p:spPr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78934926"/>
              </p:ext>
            </p:extLst>
          </p:nvPr>
        </p:nvGraphicFramePr>
        <p:xfrm>
          <a:off x="722811" y="2903810"/>
          <a:ext cx="10189029" cy="91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4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界面逻辑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r>
              <a:rPr lang="zh-CN" altLang="en-US" dirty="0" smtClean="0"/>
              <a:t>不测试什么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外部服务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I/O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5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6207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如何测试非公有方法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862" y="1972263"/>
            <a:ext cx="10073641" cy="3054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使方法成为公共方法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如果你想要测试一个方法，可能就说明这个方法对其调用者有某种已知的行为或者契约。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把方法抽取到新类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如果一个方法包含很多独立的逻辑，或者它使用的类状态只和这个方法有关，把这个方法抽取到一个具有特定功能的新类也许会更好。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使方法成为静态方法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如果一个方法不使用所在类的任何变量，可使成其成为静态方法。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使方法成为内部方法（</a:t>
            </a:r>
            <a:r>
              <a:rPr lang="zh-CN" altLang="en-US" sz="1800" b="1" dirty="0"/>
              <a:t>不推荐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将方法设成内部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AssemblyInfo.cs</a:t>
            </a:r>
            <a:r>
              <a:rPr lang="zh-CN" altLang="en-US" sz="1800" dirty="0" smtClean="0"/>
              <a:t>中使用</a:t>
            </a:r>
            <a:r>
              <a:rPr lang="en-US" altLang="zh-CN" sz="1800" dirty="0" err="1" smtClean="0"/>
              <a:t>internalsVisibleTo</a:t>
            </a:r>
            <a:r>
              <a:rPr lang="zh-CN" altLang="en-US" sz="1800" dirty="0" smtClean="0"/>
              <a:t>特性</a:t>
            </a:r>
            <a:endParaRPr lang="zh-CN" altLang="en-US" sz="1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140823"/>
            <a:ext cx="1006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如果一个私有方法值得测试，那么也许它应该设为公共的、静态的、或者至少是内部的，并且定义使用它的公共契约。有时候，把这个方法放在另一个类里会使设计更加干净。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406093" y="219075"/>
            <a:ext cx="5662082" cy="6238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2500" y="1209675"/>
            <a:ext cx="4591050" cy="524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2914650" cy="5452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流程图: 过程 2"/>
          <p:cNvSpPr/>
          <p:nvPr/>
        </p:nvSpPr>
        <p:spPr>
          <a:xfrm>
            <a:off x="4151622" y="1571924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4557" y="1571706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51622" y="3104605"/>
            <a:ext cx="914400" cy="6744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依赖对象</a:t>
            </a:r>
            <a:endParaRPr lang="zh-CN" altLang="en-US" dirty="0"/>
          </a:p>
        </p:txBody>
      </p:sp>
      <p:sp>
        <p:nvSpPr>
          <p:cNvPr id="9" name="左右箭头 8"/>
          <p:cNvSpPr/>
          <p:nvPr/>
        </p:nvSpPr>
        <p:spPr>
          <a:xfrm>
            <a:off x="2518982" y="1691171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11" name="左右箭头 10"/>
          <p:cNvSpPr/>
          <p:nvPr/>
        </p:nvSpPr>
        <p:spPr>
          <a:xfrm rot="5400000">
            <a:off x="4163789" y="2389227"/>
            <a:ext cx="890065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9547589" y="2093002"/>
            <a:ext cx="914400" cy="5955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伪对象</a:t>
            </a:r>
          </a:p>
        </p:txBody>
      </p:sp>
      <p:sp>
        <p:nvSpPr>
          <p:cNvPr id="23" name="流程图: 过程 22"/>
          <p:cNvSpPr/>
          <p:nvPr/>
        </p:nvSpPr>
        <p:spPr>
          <a:xfrm>
            <a:off x="9488288" y="414902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6800524" y="411310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7914949" y="530775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27" name="左右箭头 26"/>
          <p:cNvSpPr/>
          <p:nvPr/>
        </p:nvSpPr>
        <p:spPr>
          <a:xfrm rot="5400000">
            <a:off x="9479188" y="1309399"/>
            <a:ext cx="1051202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29" idx="1"/>
            <a:endCxn id="29" idx="3"/>
          </p:cNvCxnSpPr>
          <p:nvPr/>
        </p:nvCxnSpPr>
        <p:spPr>
          <a:xfrm>
            <a:off x="952500" y="3833813"/>
            <a:ext cx="459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406093" y="3104605"/>
            <a:ext cx="5662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rot="19503649">
            <a:off x="5511286" y="1894852"/>
            <a:ext cx="978408" cy="2068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9503649">
            <a:off x="5515194" y="4718113"/>
            <a:ext cx="978408" cy="1871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83" y="3231255"/>
            <a:ext cx="5077501" cy="30607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74" y="4044296"/>
            <a:ext cx="3617719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5715000" cy="5788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常用隔离框架及示例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425" y="965528"/>
            <a:ext cx="4751439" cy="162549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85415"/>
              </p:ext>
            </p:extLst>
          </p:nvPr>
        </p:nvGraphicFramePr>
        <p:xfrm>
          <a:off x="838200" y="1201783"/>
          <a:ext cx="10876280" cy="4351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63"/>
                <a:gridCol w="1897017"/>
                <a:gridCol w="3955143"/>
                <a:gridCol w="3309257"/>
              </a:tblGrid>
              <a:tr h="3275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隔离框架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8797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受限框架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开源，易学。非常依赖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的功能，如</a:t>
                      </a:r>
                      <a:r>
                        <a:rPr lang="en-US" altLang="zh-CN" dirty="0" smtClean="0"/>
                        <a:t>Lambda</a:t>
                      </a:r>
                      <a:r>
                        <a:rPr lang="zh-CN" altLang="en-US" dirty="0" smtClean="0"/>
                        <a:t>表达式和扩展方法。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Rhino 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开发工作已停止。</a:t>
                      </a:r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NSubstitute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FakeItEasy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15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不受限框架（基于探查器）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baseline="0" dirty="0" smtClean="0"/>
                        <a:t> Isolator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商用，有受限的免费版本。</a:t>
                      </a:r>
                    </a:p>
                  </a:txBody>
                  <a:tcPr/>
                </a:tc>
              </a:tr>
              <a:tr h="665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JustMock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较新，商用，有受限的免费版本。是</a:t>
                      </a:r>
                      <a:r>
                        <a:rPr lang="en-US" altLang="zh-CN" dirty="0" err="1" smtClean="0"/>
                        <a:t>Typemock</a:t>
                      </a:r>
                      <a:r>
                        <a:rPr lang="zh-CN" altLang="en-US" dirty="0" smtClean="0"/>
                        <a:t>的竞争者。</a:t>
                      </a:r>
                      <a:endParaRPr lang="zh-CN" altLang="en-US" dirty="0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Moles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可集成到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，支持</a:t>
                      </a:r>
                      <a:r>
                        <a:rPr lang="en-US" altLang="zh-CN" dirty="0" smtClean="0"/>
                        <a:t>VS2010-</a:t>
                      </a:r>
                      <a:r>
                        <a:rPr lang="zh-CN" altLang="en-US" dirty="0" smtClean="0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</a:t>
                      </a:r>
                      <a:endParaRPr lang="zh-CN" altLang="en-US" dirty="0"/>
                    </a:p>
                  </a:txBody>
                  <a:tcPr/>
                </a:tc>
              </a:tr>
              <a:tr h="5715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Fakes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VS2012+</a:t>
                      </a:r>
                      <a:r>
                        <a:rPr lang="zh-CN" altLang="en-US" dirty="0" smtClean="0"/>
                        <a:t>自带（非</a:t>
                      </a:r>
                      <a:r>
                        <a:rPr lang="en-US" altLang="zh-CN" dirty="0" smtClean="0"/>
                        <a:t>Express</a:t>
                      </a:r>
                      <a:r>
                        <a:rPr lang="zh-CN" altLang="en-US" dirty="0" smtClean="0"/>
                        <a:t>版本）。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限制只能使用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测试框架。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77680684"/>
              </p:ext>
            </p:extLst>
          </p:nvPr>
        </p:nvGraphicFramePr>
        <p:xfrm>
          <a:off x="5884334" y="284214"/>
          <a:ext cx="6070599" cy="6105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251370" y="5806017"/>
            <a:ext cx="1123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 smtClean="0">
                <a:solidFill>
                  <a:prstClr val="black"/>
                </a:solidFill>
              </a:rPr>
              <a:t>2012-08</a:t>
            </a:r>
            <a:endParaRPr lang="zh-CN" altLang="en-US" sz="216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925052879"/>
              </p:ext>
            </p:extLst>
          </p:nvPr>
        </p:nvGraphicFramePr>
        <p:xfrm>
          <a:off x="254000" y="474133"/>
          <a:ext cx="5164668" cy="588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右箭头 7"/>
          <p:cNvSpPr/>
          <p:nvPr/>
        </p:nvSpPr>
        <p:spPr>
          <a:xfrm>
            <a:off x="5260622" y="3488267"/>
            <a:ext cx="978408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更容易验证参数</a:t>
            </a:r>
            <a:endParaRPr lang="en-US" altLang="zh-CN" dirty="0" smtClean="0"/>
          </a:p>
          <a:p>
            <a:r>
              <a:rPr lang="zh-CN" altLang="en-US" dirty="0" smtClean="0"/>
              <a:t>更容易验证方法的多次调用</a:t>
            </a:r>
            <a:endParaRPr lang="en-US" altLang="zh-CN" dirty="0" smtClean="0"/>
          </a:p>
          <a:p>
            <a:r>
              <a:rPr lang="zh-CN" altLang="en-US" dirty="0" smtClean="0"/>
              <a:t>更容易创建伪对象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6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使用隔离框架的注意事项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测试代码缺乏可读性</a:t>
            </a:r>
            <a:endParaRPr lang="en-US" altLang="zh-CN" dirty="0" smtClean="0"/>
          </a:p>
          <a:p>
            <a:r>
              <a:rPr lang="zh-CN" altLang="en-US" dirty="0" smtClean="0"/>
              <a:t>对错误的事情做验证</a:t>
            </a:r>
            <a:endParaRPr lang="en-US" altLang="zh-CN" dirty="0" smtClean="0"/>
          </a:p>
          <a:p>
            <a:r>
              <a:rPr lang="zh-CN" altLang="en-US" dirty="0" smtClean="0"/>
              <a:t>一个测试包含多个模拟对象</a:t>
            </a:r>
            <a:endParaRPr lang="en-US" altLang="zh-CN" dirty="0" smtClean="0"/>
          </a:p>
          <a:p>
            <a:r>
              <a:rPr lang="zh-CN" altLang="en-US" dirty="0" smtClean="0"/>
              <a:t>测试的细节太多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健壮</a:t>
            </a:r>
            <a:r>
              <a:rPr lang="en-US" altLang="zh-CN" dirty="0" smtClean="0"/>
              <a:t>(robust)</a:t>
            </a:r>
          </a:p>
          <a:p>
            <a:pPr lvl="1"/>
            <a:r>
              <a:rPr lang="zh-CN" altLang="en-US" dirty="0" smtClean="0"/>
              <a:t>返回结果与调用次数无关</a:t>
            </a:r>
            <a:endParaRPr lang="en-US" altLang="zh-CN" dirty="0" smtClean="0"/>
          </a:p>
          <a:p>
            <a:r>
              <a:rPr lang="zh-CN" altLang="en-US" dirty="0" smtClean="0"/>
              <a:t>清晰</a:t>
            </a:r>
            <a:r>
              <a:rPr lang="en-US" altLang="zh-CN" dirty="0" smtClean="0"/>
              <a:t>(Less confusing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无须区分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Mock</a:t>
            </a:r>
          </a:p>
          <a:p>
            <a:r>
              <a:rPr lang="zh-CN" altLang="en-US" dirty="0" smtClean="0"/>
              <a:t>单一职责（</a:t>
            </a:r>
            <a:r>
              <a:rPr lang="en-US" altLang="zh-CN" dirty="0" smtClean="0"/>
              <a:t>Testing just one thing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9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衡量单元测试的标准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覆盖率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zh-CN" altLang="en-US" dirty="0" smtClean="0"/>
              <a:t>本地覆盖率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496"/>
            <a:ext cx="10515600" cy="520854"/>
          </a:xfrm>
        </p:spPr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698955"/>
            <a:ext cx="5016910" cy="4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1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6913"/>
          </a:xfrm>
        </p:spPr>
        <p:txBody>
          <a:bodyPr/>
          <a:lstStyle/>
          <a:p>
            <a:r>
              <a:rPr lang="zh-CN" altLang="en-US" dirty="0" smtClean="0"/>
              <a:t>优秀单元测试的</a:t>
            </a:r>
            <a:r>
              <a:rPr lang="zh-CN" altLang="en-US" dirty="0"/>
              <a:t>特性</a:t>
            </a: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503720"/>
              </p:ext>
            </p:extLst>
          </p:nvPr>
        </p:nvGraphicFramePr>
        <p:xfrm>
          <a:off x="838200" y="1318078"/>
          <a:ext cx="10515600" cy="475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4114800" cy="75224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自动构建</a:t>
            </a:r>
            <a:r>
              <a:rPr lang="zh-CN" altLang="en-US" sz="2800" dirty="0"/>
              <a:t>与</a:t>
            </a:r>
            <a:r>
              <a:rPr lang="zh-CN" altLang="en-US" sz="2800" dirty="0" smtClean="0"/>
              <a:t>覆盖率</a:t>
            </a:r>
            <a:endParaRPr lang="zh-CN" altLang="en-US" sz="2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596295"/>
              </p:ext>
            </p:extLst>
          </p:nvPr>
        </p:nvGraphicFramePr>
        <p:xfrm>
          <a:off x="290511" y="1625486"/>
          <a:ext cx="11063289" cy="33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65125"/>
            <a:ext cx="10687049" cy="62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6" y="561975"/>
            <a:ext cx="10058400" cy="56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46" y="978367"/>
            <a:ext cx="7136229" cy="42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3651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1581" cy="711507"/>
          </a:xfrm>
        </p:spPr>
        <p:txBody>
          <a:bodyPr/>
          <a:lstStyle/>
          <a:p>
            <a:r>
              <a:rPr lang="zh-CN" altLang="en-US" dirty="0" smtClean="0"/>
              <a:t>提高单元测试覆盖率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654259"/>
              </p:ext>
            </p:extLst>
          </p:nvPr>
        </p:nvGraphicFramePr>
        <p:xfrm>
          <a:off x="970935" y="1254125"/>
          <a:ext cx="7376652" cy="336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38"/>
                <a:gridCol w="3565930"/>
                <a:gridCol w="2458884"/>
              </a:tblGrid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切入点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与逻辑分离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MVC &gt; </a:t>
                      </a:r>
                      <a:r>
                        <a:rPr lang="en-US" altLang="zh-CN" dirty="0" err="1" smtClean="0"/>
                        <a:t>WebForm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IoC</a:t>
                      </a:r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Unity , </a:t>
                      </a:r>
                      <a:r>
                        <a:rPr lang="en-US" altLang="zh-CN" dirty="0" err="1" smtClean="0"/>
                        <a:t>Autofac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将外部依赖放在单独的项目中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避免方法过大，功能过杂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代码风格统一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覆盖率的漏洞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29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无法保证质量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不使用断言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try…catch…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代码评审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977523"/>
          </a:xfrm>
        </p:spPr>
        <p:txBody>
          <a:bodyPr/>
          <a:lstStyle/>
          <a:p>
            <a:r>
              <a:rPr lang="zh-CN" altLang="en-US" dirty="0" smtClean="0"/>
              <a:t>单元测试会给现有流程增加多少时间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5623" y="146438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不进行单元测试的团队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进行单元测试的团队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实施（编码）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测试和缺陷修复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整体交付时间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客户发现的缺陷数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如何处理遗留代码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修改遗留代码时需要解决的问题</a:t>
            </a:r>
          </a:p>
          <a:p>
            <a:pPr lvl="1"/>
            <a:r>
              <a:rPr lang="zh-CN" altLang="en-US" dirty="0" smtClean="0"/>
              <a:t>在众多工作中，从何处添加测试？哪里才是重点？</a:t>
            </a:r>
          </a:p>
          <a:p>
            <a:pPr lvl="1"/>
            <a:r>
              <a:rPr lang="zh-CN" altLang="en-US" dirty="0" smtClean="0"/>
              <a:t>如果它本身没有测试，如何安全地重构代码？</a:t>
            </a:r>
          </a:p>
          <a:p>
            <a:pPr lvl="1"/>
            <a:r>
              <a:rPr lang="zh-CN" altLang="en-US" dirty="0" smtClean="0"/>
              <a:t>有什么工具可以用于修改遗留代码？</a:t>
            </a:r>
          </a:p>
          <a:p>
            <a:pPr lvl="0"/>
            <a:r>
              <a:rPr lang="zh-CN" altLang="en-US" dirty="0" smtClean="0"/>
              <a:t>从哪里开始添加单元测试</a:t>
            </a:r>
          </a:p>
          <a:p>
            <a:pPr lvl="1"/>
            <a:r>
              <a:rPr lang="zh-CN" altLang="en-US" dirty="0" smtClean="0"/>
              <a:t>优先级因素</a:t>
            </a:r>
          </a:p>
          <a:p>
            <a:pPr lvl="2"/>
            <a:r>
              <a:rPr lang="zh-CN" altLang="en-US" dirty="0" smtClean="0"/>
              <a:t>逻辑复杂程度</a:t>
            </a:r>
            <a:r>
              <a:rPr lang="en-US" dirty="0" smtClean="0"/>
              <a:t>--</a:t>
            </a:r>
            <a:r>
              <a:rPr lang="zh-CN" altLang="en-US" dirty="0" smtClean="0"/>
              <a:t>组件里的逻辑数量</a:t>
            </a:r>
          </a:p>
          <a:p>
            <a:pPr lvl="3"/>
            <a:r>
              <a:rPr lang="zh-CN" altLang="en-US" dirty="0" smtClean="0"/>
              <a:t>使用</a:t>
            </a:r>
            <a:r>
              <a:rPr lang="en-US" dirty="0" smtClean="0"/>
              <a:t>Visual Studio</a:t>
            </a:r>
            <a:r>
              <a:rPr lang="zh-CN" altLang="en-US" dirty="0" smtClean="0"/>
              <a:t>的</a:t>
            </a:r>
            <a:r>
              <a:rPr lang="en-US" dirty="0" err="1" smtClean="0"/>
              <a:t>Anayliz</a:t>
            </a:r>
            <a:r>
              <a:rPr lang="zh-CN" altLang="en-US" dirty="0" smtClean="0"/>
              <a:t>工具</a:t>
            </a:r>
          </a:p>
          <a:p>
            <a:pPr lvl="2"/>
            <a:r>
              <a:rPr lang="zh-CN" altLang="en-US" dirty="0" smtClean="0"/>
              <a:t>依赖等级</a:t>
            </a:r>
            <a:r>
              <a:rPr lang="en-US" altLang="zh-CN" dirty="0" smtClean="0"/>
              <a:t>——</a:t>
            </a:r>
            <a:r>
              <a:rPr lang="zh-CN" altLang="en-US" smtClean="0"/>
              <a:t>组件里依赖的个数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</a:p>
          <a:p>
            <a:r>
              <a:rPr lang="zh-CN" altLang="en-US" dirty="0" smtClean="0"/>
              <a:t>单元测试与集成测试</a:t>
            </a:r>
            <a:endParaRPr lang="en-US" altLang="zh-CN" dirty="0" smtClean="0"/>
          </a:p>
          <a:p>
            <a:r>
              <a:rPr lang="zh-CN" altLang="en-US" dirty="0" smtClean="0"/>
              <a:t>数据库测试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桌面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线程相关的测试</a:t>
            </a:r>
            <a:endParaRPr lang="en-US" altLang="zh-CN" dirty="0" smtClean="0"/>
          </a:p>
          <a:p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10515600" cy="51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单元测试运行器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677693"/>
              </p:ext>
            </p:extLst>
          </p:nvPr>
        </p:nvGraphicFramePr>
        <p:xfrm>
          <a:off x="629195" y="1116276"/>
          <a:ext cx="10934700" cy="490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39"/>
                <a:gridCol w="5425440"/>
                <a:gridCol w="3665221"/>
              </a:tblGrid>
              <a:tr h="412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测试运行器名称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3940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集成在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中，提供覆盖率等功能。通过安装适配器，可支持其它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编写的测试，如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xUnit.net.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依赖</a:t>
                      </a:r>
                      <a:r>
                        <a:rPr lang="en-US" altLang="zh-CN" dirty="0" smtClean="0"/>
                        <a:t>Visual</a:t>
                      </a:r>
                      <a:r>
                        <a:rPr lang="en-US" altLang="zh-CN" baseline="0" dirty="0" smtClean="0"/>
                        <a:t> Studio,</a:t>
                      </a:r>
                      <a:r>
                        <a:rPr lang="zh-CN" altLang="en-US" baseline="0" dirty="0" smtClean="0"/>
                        <a:t>不能单独运行。</a:t>
                      </a:r>
                      <a:endParaRPr lang="en-US" altLang="zh-CN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aseline="0" dirty="0" smtClean="0"/>
                        <a:t>速度慢。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TestDriven.NET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支持现有的几乎所有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安装包非常小，安装简单，界面极简。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运行速度很快。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商用。个人免费。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ReSharper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集成较好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支持现有的大部分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商用。界面较繁。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r>
                        <a:rPr lang="en-US" altLang="zh-CN" dirty="0" smtClean="0"/>
                        <a:t> GUI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免费，开源，独立运行，不与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粗糙，几乎无人使用。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dirty="0" smtClean="0"/>
                        <a:t> Isolator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编译时运行测试，并显示覆盖率。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套件的一部分。不太稳定，建议关闭。</a:t>
                      </a:r>
                      <a:endParaRPr lang="en-US" altLang="zh-CN" u="none" dirty="0" smtClean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NCrunch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后台运行。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代码修改后自动运行。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支持覆盖检查。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商用。配置较多。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ContinuousTests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免费，功能类似</a:t>
                      </a:r>
                      <a:r>
                        <a:rPr lang="en-US" altLang="zh-CN" dirty="0" err="1" smtClean="0"/>
                        <a:t>Ncrunch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开发已停止。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pic>
        <p:nvPicPr>
          <p:cNvPr id="6" name="内容占位符 5" descr="54100b1cN6e37a5f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744" y="1464379"/>
            <a:ext cx="4906811" cy="472193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8" name="图片 7" descr="7302269161584357.gi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75169"/>
            <a:ext cx="3826934" cy="465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0800" y="1704622"/>
            <a:ext cx="89633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/>
              <a:t>以正确的方式进行单元测试，是决定项目成败的关键，是决定代码维护性强弱的分水岭，是决定你加班到深夜两点还是准点下班回家晚餐的重要因素。 </a:t>
            </a:r>
            <a:endParaRPr lang="zh-CN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78845" y="598311"/>
            <a:ext cx="83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结     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911" cy="50622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46688" y="656919"/>
            <a:ext cx="4544840" cy="63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常用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69705"/>
              </p:ext>
            </p:extLst>
          </p:nvPr>
        </p:nvGraphicFramePr>
        <p:xfrm>
          <a:off x="838200" y="1494175"/>
          <a:ext cx="8127999" cy="321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自带工具，提供类似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，不易扩展；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，缺少</a:t>
                      </a:r>
                      <a:r>
                        <a:rPr lang="en-US" altLang="zh-CN" dirty="0" err="1" smtClean="0"/>
                        <a:t>Assert.Throws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开源，易扩展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Xunit.net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开源，极简，健壮；致力于回归基础，提供比其他框架更少而不是更多的功能。非常容易扩展。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FluentAssertions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断言辅助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中实现类似</a:t>
                      </a:r>
                      <a:r>
                        <a:rPr lang="en-US" altLang="zh-CN" dirty="0" err="1" smtClean="0"/>
                        <a:t>Assert.Throws</a:t>
                      </a:r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317978" cy="365125"/>
          </a:xfrm>
        </p:spPr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65326"/>
              </p:ext>
            </p:extLst>
          </p:nvPr>
        </p:nvGraphicFramePr>
        <p:xfrm>
          <a:off x="406400" y="575733"/>
          <a:ext cx="11040533" cy="5714296"/>
        </p:xfrm>
        <a:graphic>
          <a:graphicData uri="http://schemas.openxmlformats.org/drawingml/2006/table">
            <a:tbl>
              <a:tblPr/>
              <a:tblGrid>
                <a:gridCol w="2302933"/>
                <a:gridCol w="2540000"/>
                <a:gridCol w="6197600"/>
              </a:tblGrid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latin typeface="宋体"/>
                          <a:ea typeface="宋体"/>
                          <a:cs typeface="宋体"/>
                        </a:rPr>
                        <a:t>Comments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TestMethod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Marks a test method.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TestClass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xUnit.net has done away with the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 attribute in favor of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Constructor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We believe that use of [SetUp]is generally bad. However, you can implement a parameterless constructor as a direct replacement. 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2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TestCleanup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IDisposable.Dispose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We believe that use of[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TearDown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 is generally bad. However, you can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implementIDisposable.Dispose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 as a direct replacement.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ClassInitialize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&lt;T&gt;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To get per-fixture setup, implement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&lt;T&gt; on your test class.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2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altLang="zh-CN" sz="1800" b="0" kern="0" dirty="0" err="1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TestCategory</a:t>
                      </a: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Trait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[Ignore]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[Fact(Skip="reason")]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[Timeout]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[Fact(Timeout=n)]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72508" y="0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属性对照表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5487" y="767645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断言对照表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357510" y="79014"/>
          <a:ext cx="5000978" cy="6716908"/>
        </p:xfrm>
        <a:graphic>
          <a:graphicData uri="http://schemas.openxmlformats.org/drawingml/2006/table">
            <a:tbl>
              <a:tblPr/>
              <a:tblGrid>
                <a:gridCol w="2500489"/>
                <a:gridCol w="2500489"/>
              </a:tblGrid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DoesNotThrow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Fail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Inconclusive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IsAssignableFrom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 dirty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Throws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测试类的命名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被测试类的名称</a:t>
            </a:r>
            <a:r>
              <a:rPr lang="en-US" altLang="zh-CN" dirty="0" smtClean="0"/>
              <a:t>+”Test”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如：当被测试类名为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时，测试类命名为</a:t>
            </a:r>
            <a:r>
              <a:rPr lang="en-US" altLang="zh-CN" dirty="0" err="1" smtClean="0"/>
              <a:t>MathTest</a:t>
            </a:r>
            <a:endParaRPr lang="en-US" altLang="zh-CN" dirty="0" smtClean="0"/>
          </a:p>
          <a:p>
            <a:r>
              <a:rPr lang="zh-CN" altLang="en-US" dirty="0" smtClean="0"/>
              <a:t>测试方法的命名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三段式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+</a:t>
            </a:r>
            <a:r>
              <a:rPr lang="zh-CN" altLang="en-US" dirty="0" smtClean="0"/>
              <a:t>预期结果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IsValidFileName_BadExtension_ReturnFalse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855381"/>
          </a:xfrm>
        </p:spPr>
        <p:txBody>
          <a:bodyPr/>
          <a:lstStyle/>
          <a:p>
            <a:r>
              <a:rPr lang="zh-CN" altLang="en-US" dirty="0" smtClean="0"/>
              <a:t>单元测试的基本组成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12132"/>
              </p:ext>
            </p:extLst>
          </p:nvPr>
        </p:nvGraphicFramePr>
        <p:xfrm>
          <a:off x="2705100" y="1663700"/>
          <a:ext cx="5324475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81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283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323258"/>
            <a:ext cx="4708161" cy="2000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teardown(</a:t>
            </a:r>
            <a:r>
              <a:rPr lang="zh-CN" altLang="en-US" dirty="0" smtClean="0"/>
              <a:t>不推荐）</a:t>
            </a:r>
            <a:endParaRPr lang="en-US" altLang="zh-CN" dirty="0" smtClean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 smtClean="0"/>
              <a:t>忽略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 smtClean="0"/>
              <a:t>参数化测试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6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1555</TotalTime>
  <Words>1342</Words>
  <Application>Microsoft Office PowerPoint</Application>
  <PresentationFormat>宽屏</PresentationFormat>
  <Paragraphs>363</Paragraphs>
  <Slides>32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单元测试</vt:lpstr>
      <vt:lpstr>优秀单元测试的特性</vt:lpstr>
      <vt:lpstr>单元测试运行器</vt:lpstr>
      <vt:lpstr>PowerPoint 演示文稿</vt:lpstr>
      <vt:lpstr>PowerPoint 演示文稿</vt:lpstr>
      <vt:lpstr>PowerPoint 演示文稿</vt:lpstr>
      <vt:lpstr>单元测试的命名</vt:lpstr>
      <vt:lpstr>单元测试的基本组成</vt:lpstr>
      <vt:lpstr>示例Demo</vt:lpstr>
      <vt:lpstr>单元测试的范围</vt:lpstr>
      <vt:lpstr>如何测试非公有方法</vt:lpstr>
      <vt:lpstr>隔离框架</vt:lpstr>
      <vt:lpstr>常用隔离框架及示例</vt:lpstr>
      <vt:lpstr>PowerPoint 演示文稿</vt:lpstr>
      <vt:lpstr>隔离框架的优势</vt:lpstr>
      <vt:lpstr>使用隔离框架的注意事项</vt:lpstr>
      <vt:lpstr>隔离框架的未来</vt:lpstr>
      <vt:lpstr>衡量单元测试的标准----覆盖率</vt:lpstr>
      <vt:lpstr>本地覆盖率</vt:lpstr>
      <vt:lpstr>自动构建与覆盖率</vt:lpstr>
      <vt:lpstr>PowerPoint 演示文稿</vt:lpstr>
      <vt:lpstr>PowerPoint 演示文稿</vt:lpstr>
      <vt:lpstr>PowerPoint 演示文稿</vt:lpstr>
      <vt:lpstr>PowerPoint 演示文稿</vt:lpstr>
      <vt:lpstr>提高单元测试覆盖率</vt:lpstr>
      <vt:lpstr>覆盖率的漏洞</vt:lpstr>
      <vt:lpstr>单元测试会给现有流程增加多少时间</vt:lpstr>
      <vt:lpstr>如何处理遗留代码</vt:lpstr>
      <vt:lpstr>延伸</vt:lpstr>
      <vt:lpstr>推荐资源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hj</dc:creator>
  <cp:lastModifiedBy>hj</cp:lastModifiedBy>
  <cp:revision>91</cp:revision>
  <dcterms:created xsi:type="dcterms:W3CDTF">2015-12-04T03:32:38Z</dcterms:created>
  <dcterms:modified xsi:type="dcterms:W3CDTF">2016-01-08T07:57:49Z</dcterms:modified>
</cp:coreProperties>
</file>