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2"/>
    <p:restoredTop sz="94712"/>
  </p:normalViewPr>
  <p:slideViewPr>
    <p:cSldViewPr snapToGrid="0">
      <p:cViewPr>
        <p:scale>
          <a:sx n="163" d="100"/>
          <a:sy n="163" d="100"/>
        </p:scale>
        <p:origin x="-3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B764-9B69-0811-7982-F46D42DE2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203A7-1E90-5BC6-A9F7-8C490FBA4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9667E-7558-F505-BB27-AD9D8E82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0AEF-9A2B-6640-A31F-A30B849B49B9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589E6-F9F5-127C-A8B2-7A29C8EC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BB1BF-E0BD-B1E3-35D1-29ACC37F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7509-410A-3740-82C5-3A7513707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9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F6D7-6892-C0F9-50E5-0A112734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F8322-9A35-BFC8-8F3C-8DFCE52E1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A7219-0953-F247-E2F0-33D9722E0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0AEF-9A2B-6640-A31F-A30B849B49B9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21C19-0A3D-9D84-22FB-54ED741E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4A829-1379-639C-250F-D436AF2A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7509-410A-3740-82C5-3A7513707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EE0E20-9C6A-9D95-662A-B02DBBA33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B1779-D4AD-DF1E-62DD-4D2C06850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4E9DC-3900-0BE3-6672-C828E04A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0AEF-9A2B-6640-A31F-A30B849B49B9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C0D90-BA9E-6C95-3F81-B07AE3A6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28D63-52F8-4A00-8F1F-C9820011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7509-410A-3740-82C5-3A7513707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1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5596-D7BB-8C3F-69B4-96BF9B6D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ED2C7-5A16-D968-F964-DB5A110DC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F8355-1EF4-35EE-3F80-6AA97DAB4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0AEF-9A2B-6640-A31F-A30B849B49B9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1EE48-AE74-BBAD-D945-9ED10E74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E17A4-325C-F6F1-71D9-668B2B6A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7509-410A-3740-82C5-3A7513707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14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5C9F-6FE3-2306-F20C-CC7AFD5DC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C77D6-FAC2-5908-8C0F-367060267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B84C9-EA8E-315F-A59E-00A001C7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0AEF-9A2B-6640-A31F-A30B849B49B9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61C4C-A88E-756E-CF04-A8F9C265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40F43-F933-2261-F19C-66E98F5F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7509-410A-3740-82C5-3A7513707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2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D91C8-1BC3-E990-6AE3-146ADDDB8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3D651-A027-EF55-787D-04887DB37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68064-6855-3C57-39F3-EEC4E443A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498E1-044A-441E-C670-EEEFFE18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0AEF-9A2B-6640-A31F-A30B849B49B9}" type="datetimeFigureOut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7C3E3-33B3-0EC4-D131-15B6AE8E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95F6D-1C11-D6BC-8A47-536D3D6B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7509-410A-3740-82C5-3A7513707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3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5718-6DB1-C778-BE04-CE2D4D3FE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473A6-7D5A-B641-3A51-2340FC65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2F13B-CB60-DC8B-1E53-FBD928822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914C0-2883-5814-CD28-B4DEBC9E0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24A5A-23E1-D4E5-9594-C30F5F6CD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ACF126-F06D-7CF5-604B-1E3177B8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0AEF-9A2B-6640-A31F-A30B849B49B9}" type="datetimeFigureOut">
              <a:rPr lang="en-US" smtClean="0"/>
              <a:t>8/20/25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718F31-0D15-5C12-9C81-7568C78E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7B779E-DAB5-FEB0-3A20-24816FEB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7509-410A-3740-82C5-3A7513707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0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A795-9E34-72F7-71DC-502EBC1C0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A72DA6-2254-C3A0-D152-BB215369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0AEF-9A2B-6640-A31F-A30B849B49B9}" type="datetimeFigureOut">
              <a:rPr lang="en-US" smtClean="0"/>
              <a:t>8/20/25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7B4F8-4487-FDC8-C8F9-E0E73546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0E5A9-0428-F50C-86A7-4E9741A4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7509-410A-3740-82C5-3A7513707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00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CB2395-EECE-9461-34D6-E74B6038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0AEF-9A2B-6640-A31F-A30B849B49B9}" type="datetimeFigureOut">
              <a:rPr lang="en-US" smtClean="0"/>
              <a:t>8/20/25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8DF43-6DF2-397B-9684-DD0ABBEA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B835D-1EE2-0FF7-DA73-FC1180C4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7509-410A-3740-82C5-3A7513707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49BBB-E4C5-C607-260C-0873BF39A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9B52B-381B-B264-50BB-58131B511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06BA6-DE5A-8F05-4D3A-74738F9DD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1D9CF-8FAC-0EB5-7B56-52772931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0AEF-9A2B-6640-A31F-A30B849B49B9}" type="datetimeFigureOut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37347-D37D-F7F1-9CCC-EDBDDF57B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E2588-7938-BB34-FE1B-422D1CE7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7509-410A-3740-82C5-3A7513707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20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1A2E-CAB2-156A-7666-684D550F5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87DF7-133C-5157-6082-C7051CCE2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15A6C-188D-B018-F26E-82151D990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8E389-B98F-F32A-B7B2-6D641172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0AEF-9A2B-6640-A31F-A30B849B49B9}" type="datetimeFigureOut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CF425-6207-FC1F-23F4-3C436D26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41D48-2582-CC77-D845-46C06714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87509-410A-3740-82C5-3A7513707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2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FA864-02E3-16C9-1FA7-C3D32B29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38BC2-4D5B-F17A-6BE7-F777EA8A1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01BDE-55AE-72DE-AC50-145AFE091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A50AEF-9A2B-6640-A31F-A30B849B49B9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75DF-6344-F487-B972-08CA1B77D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FECD5-A0C1-7155-BBF0-DEA146823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087509-410A-3740-82C5-3A7513707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5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CD8516-257E-2A70-1B84-FCE291D0D8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1084" y1="33838" x2="61719" y2="33838"/>
                        <a14:foregroundMark x1="61523" y1="33496" x2="62842" y2="35449"/>
                        <a14:foregroundMark x1="61621" y1="33496" x2="62305" y2="34521"/>
                        <a14:foregroundMark x1="61621" y1="33496" x2="63037" y2="35156"/>
                        <a14:foregroundMark x1="61523" y1="33105" x2="62695" y2="34912"/>
                        <a14:foregroundMark x1="61719" y1="33203" x2="63330" y2="35449"/>
                        <a14:foregroundMark x1="34473" y1="41211" x2="35645" y2="39600"/>
                      </a14:backgroundRemoval>
                    </a14:imgEffect>
                  </a14:imgLayer>
                </a14:imgProps>
              </a:ext>
            </a:extLst>
          </a:blip>
          <a:srcRect l="30258" t="19609" r="28811" b="19615"/>
          <a:stretch/>
        </p:blipFill>
        <p:spPr>
          <a:xfrm>
            <a:off x="4742120" y="1552352"/>
            <a:ext cx="2806995" cy="4167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15CAA7-4DDA-E268-C87D-C3E928F55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60721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55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32B373-6888-8A55-6D9D-A591E44338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18" t="17365" r="31602" b="23101"/>
          <a:stretch/>
        </p:blipFill>
        <p:spPr>
          <a:xfrm>
            <a:off x="4657060" y="1190846"/>
            <a:ext cx="2700670" cy="408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27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32DB39-DD32-9AF2-E48D-9203DAB79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2D7E87-F3D4-B5BB-0F31-1951AD053D86}"/>
              </a:ext>
            </a:extLst>
          </p:cNvPr>
          <p:cNvSpPr txBox="1"/>
          <p:nvPr/>
        </p:nvSpPr>
        <p:spPr>
          <a:xfrm>
            <a:off x="3219313" y="898769"/>
            <a:ext cx="1221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 </a:t>
            </a:r>
          </a:p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2A5951-88C7-C4DD-7669-53461FF99804}"/>
              </a:ext>
            </a:extLst>
          </p:cNvPr>
          <p:cNvSpPr txBox="1"/>
          <p:nvPr/>
        </p:nvSpPr>
        <p:spPr>
          <a:xfrm>
            <a:off x="5412155" y="3176954"/>
            <a:ext cx="1774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RegenAI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MMRV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Suite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0245A-B4F1-132D-DED0-E9CDBC70CFA0}"/>
              </a:ext>
            </a:extLst>
          </p:cNvPr>
          <p:cNvSpPr txBox="1"/>
          <p:nvPr/>
        </p:nvSpPr>
        <p:spPr>
          <a:xfrm>
            <a:off x="3389348" y="5630985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Inputs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97FCD0-7956-01AF-06F7-2135D3898066}"/>
              </a:ext>
            </a:extLst>
          </p:cNvPr>
          <p:cNvSpPr txBox="1"/>
          <p:nvPr/>
        </p:nvSpPr>
        <p:spPr>
          <a:xfrm>
            <a:off x="7351056" y="898768"/>
            <a:ext cx="1305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Reports/</a:t>
            </a:r>
            <a:b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85CE9-64B9-CFDC-DBD9-33022A89A669}"/>
              </a:ext>
            </a:extLst>
          </p:cNvPr>
          <p:cNvSpPr txBox="1"/>
          <p:nvPr/>
        </p:nvSpPr>
        <p:spPr>
          <a:xfrm>
            <a:off x="8303722" y="4990124"/>
            <a:ext cx="105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  <a:b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Compliance</a:t>
            </a:r>
          </a:p>
        </p:txBody>
      </p:sp>
    </p:spTree>
    <p:extLst>
      <p:ext uri="{BB962C8B-B14F-4D97-AF65-F5344CB8AC3E}">
        <p14:creationId xmlns:p14="http://schemas.microsoft.com/office/powerpoint/2010/main" val="52100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17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Nguyen</dc:creator>
  <cp:lastModifiedBy>Trung Nguyen</cp:lastModifiedBy>
  <cp:revision>1</cp:revision>
  <dcterms:created xsi:type="dcterms:W3CDTF">2025-08-20T00:51:53Z</dcterms:created>
  <dcterms:modified xsi:type="dcterms:W3CDTF">2025-08-20T07:32:07Z</dcterms:modified>
</cp:coreProperties>
</file>