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AC879-47D4-4FAA-9C63-0FBE23B2F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046B98-4444-4C3E-AAF3-F89EC49858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FF66C8-C215-4ED0-80A3-925D1D709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93FCA-D32C-4FDA-B05D-03F8B098AA9D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8518D9-301D-414B-B96F-758DE9E1E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7FEC0B-483C-43D2-819A-680FDF076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3DD0-8F7B-477D-8E8D-0C2DE040D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60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8EA246-FC4B-455F-A350-85BF9A546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112C4A-FCE6-4B11-9B94-9B069EC62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5899C3-EE01-4EE0-94D8-040F0347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93FCA-D32C-4FDA-B05D-03F8B098AA9D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D47347-EC7A-4FFF-A935-B489F06B6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ACEBBD-C00A-49FD-9CE2-771A169FE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3DD0-8F7B-477D-8E8D-0C2DE040D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4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B50C25-2037-48AB-A668-910059443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F425F5-1DE5-4ACB-8AD4-709062D73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18DF0C-DE75-476C-846B-2975D4DE1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93FCA-D32C-4FDA-B05D-03F8B098AA9D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D1EE4C-E1F9-4035-ACFD-BF90EDBD3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8C3C6F-D260-4E74-9853-B3A5DA244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3DD0-8F7B-477D-8E8D-0C2DE040D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678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BF4D69-C02B-4463-B547-A5E1AE423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F71E6A-5946-409C-9A3A-2074B797A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B7AC33-ECBA-40EC-8088-7B71AC4CD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93FCA-D32C-4FDA-B05D-03F8B098AA9D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E953B6-0427-44D0-83B5-45B36BEFE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757085-6A59-4128-8258-8EC116E30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3DD0-8F7B-477D-8E8D-0C2DE040D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708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3E141B-50B4-4FA8-8D25-07B08603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737D1A-48F3-454F-A591-76FE35DAB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7A5E27-ED44-444C-A8B6-FE2A3738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93FCA-D32C-4FDA-B05D-03F8B098AA9D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8DB51F-80DE-4112-95E1-2D8FE289A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EF57A1-CCE8-4DCC-825F-3333907DB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3DD0-8F7B-477D-8E8D-0C2DE040D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52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B3E93-2473-4526-AB87-8A3D65326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5184B3-EF0E-42AC-A946-B3A40AC871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14119D-92F3-428D-BE63-BB5CA862E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4C4DC0-5D01-4EA6-BC70-1A6AE7C24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93FCA-D32C-4FDA-B05D-03F8B098AA9D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590570-6CA4-4B86-B8B3-C5A15B90C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8FCEFE-617A-476C-A285-CF4DAAB32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3DD0-8F7B-477D-8E8D-0C2DE040D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408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AE8942-795A-41CD-ACEF-569BD1940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3BC6F7-565E-4A48-9028-17AD8121D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B82876-5571-4E0A-829C-F815718A2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305565-0E8E-4E00-9A6B-88C3D3E0D9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C8CE25-276B-4BE6-8501-737012E5B4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25728EE-4D79-4BE7-B025-FE821F3CC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93FCA-D32C-4FDA-B05D-03F8B098AA9D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D5152D4-AD6D-4420-A6A7-7E1D95BBF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EBBC565-4981-472D-A2B5-D45C9A4EF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3DD0-8F7B-477D-8E8D-0C2DE040D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415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86D31F-E91A-45A7-BC14-3F94E2921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5BD1AA-EB5D-45F6-AABC-87E7B52A8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93FCA-D32C-4FDA-B05D-03F8B098AA9D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1EDF02-C658-4FE5-9ACC-A692798C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833A03-5834-42C4-8AC0-06E03FE03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3DD0-8F7B-477D-8E8D-0C2DE040D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304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3D4A5F3-F6E5-4AD0-BABD-AB1D08F00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93FCA-D32C-4FDA-B05D-03F8B098AA9D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F94842-E834-45A9-B0C1-26DEAE131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6ED10C-6FB9-4774-AFD7-E47EF45E4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3DD0-8F7B-477D-8E8D-0C2DE040D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52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901D2B-4A2F-441C-8D35-F23D34329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D5F868-5A70-4A20-BFD4-4057E98EB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7667A2-A103-4495-BE69-1D61BC81E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C0AF61-FCA1-4934-88D2-F15FB9336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93FCA-D32C-4FDA-B05D-03F8B098AA9D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7699F4-1233-4E62-ABAF-70BC78803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838327-1DF3-4173-B04A-BD1A0EF27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3DD0-8F7B-477D-8E8D-0C2DE040D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04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47ECC-983C-4079-B66D-A70BBFC1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B4238C-1F28-4D1E-9491-793238F1A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C2CFA0-869A-4335-9C37-DB7A06922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0D8488-F1A2-41DC-9856-85FB514F5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93FCA-D32C-4FDA-B05D-03F8B098AA9D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126133-0A85-4D5D-AF58-92AB086FF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3DD1C6-38E0-4560-AC9B-277D4C2C9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3DD0-8F7B-477D-8E8D-0C2DE040D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896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2EE83DE-9C1E-41B1-8B7F-A2B5E41A6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7B2EC4-0950-4B3C-BA05-F27684747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ED98-6597-4C87-9C60-40EF3D16AB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93FCA-D32C-4FDA-B05D-03F8B098AA9D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DDF4C1-4C42-4BFD-A5EF-FEEA715591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CB47C6-9CD2-4443-8625-5E573906B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53DD0-8F7B-477D-8E8D-0C2DE040D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823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B92AE2C-6B09-431A-9351-4E6C9697A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426" y="391827"/>
            <a:ext cx="10585097" cy="396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937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E0EDF2B-08B7-49F4-B809-86D4F8FF9B53}"/>
              </a:ext>
            </a:extLst>
          </p:cNvPr>
          <p:cNvSpPr/>
          <p:nvPr/>
        </p:nvSpPr>
        <p:spPr>
          <a:xfrm>
            <a:off x="479898" y="5025038"/>
            <a:ext cx="46854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china government carrying sophisticated disinformation campaign designed influence outcome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9442B36-CD01-4547-AAFE-F3DD31B99273}"/>
              </a:ext>
            </a:extLst>
          </p:cNvPr>
          <p:cNvSpPr/>
          <p:nvPr/>
        </p:nvSpPr>
        <p:spPr>
          <a:xfrm>
            <a:off x="7344383" y="5157245"/>
            <a:ext cx="45330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beijing aggression influence disinformation target taiwan election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5F2B8FC-C372-4C08-AE8B-F1D46821298F}"/>
              </a:ext>
            </a:extLst>
          </p:cNvPr>
          <p:cNvSpPr/>
          <p:nvPr/>
        </p:nvSpPr>
        <p:spPr>
          <a:xfrm>
            <a:off x="3641388" y="5948368"/>
            <a:ext cx="46854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china forcing religious organization spread communist party propaganda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EEBC0BA-10C4-4986-84F0-93ECDB445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331" y="200446"/>
            <a:ext cx="7404086" cy="46798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6630983-99B3-49F7-8341-E044DF7720E8}"/>
              </a:ext>
            </a:extLst>
          </p:cNvPr>
          <p:cNvSpPr txBox="1"/>
          <p:nvPr/>
        </p:nvSpPr>
        <p:spPr>
          <a:xfrm>
            <a:off x="301658" y="200446"/>
            <a:ext cx="1461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 keywords about china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527C664-A388-4B58-B9F0-C68C607EF172}"/>
              </a:ext>
            </a:extLst>
          </p:cNvPr>
          <p:cNvSpPr/>
          <p:nvPr/>
        </p:nvSpPr>
        <p:spPr>
          <a:xfrm>
            <a:off x="144544" y="1236350"/>
            <a:ext cx="195763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This is the use of word clouds to show the high frequency of words in tweet.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9836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71DFC18-12B7-4FD8-9C3F-F39000CB2D45}"/>
              </a:ext>
            </a:extLst>
          </p:cNvPr>
          <p:cNvSpPr/>
          <p:nvPr/>
        </p:nvSpPr>
        <p:spPr>
          <a:xfrm>
            <a:off x="6203003" y="5881249"/>
            <a:ext cx="53696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maybe many britain know widespread strike protest france mainstream medium britain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C6F0CF-E7A9-41FF-97DD-5285C6EF9BA3}"/>
              </a:ext>
            </a:extLst>
          </p:cNvPr>
          <p:cNvSpPr/>
          <p:nvPr/>
        </p:nvSpPr>
        <p:spPr>
          <a:xfrm>
            <a:off x="188069" y="5177125"/>
            <a:ext cx="50065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totally agree brexit disaster totally damaging britain decent government support fascism facilitated expense decent democratic people lie deception liarjohnson brexitleavesbritainnaked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531772-3CC0-450E-9FFE-AD7A0ABD62CD}"/>
              </a:ext>
            </a:extLst>
          </p:cNvPr>
          <p:cNvSpPr/>
          <p:nvPr/>
        </p:nvSpPr>
        <p:spPr>
          <a:xfrm>
            <a:off x="6203003" y="516950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poole scholar spread iranian propaganda britain pritipatel deport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130F8D7-D49E-4D74-836D-CA407E1CF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214" y="0"/>
            <a:ext cx="7491109" cy="474767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714ED79-758F-48D0-8A65-560ECA272BCE}"/>
              </a:ext>
            </a:extLst>
          </p:cNvPr>
          <p:cNvSpPr txBox="1"/>
          <p:nvPr/>
        </p:nvSpPr>
        <p:spPr>
          <a:xfrm>
            <a:off x="386499" y="377072"/>
            <a:ext cx="1461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Tweet about UK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5629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590597-E3EC-4EA0-9812-DEBECA52F6EC}"/>
              </a:ext>
            </a:extLst>
          </p:cNvPr>
          <p:cNvSpPr/>
          <p:nvPr/>
        </p:nvSpPr>
        <p:spPr>
          <a:xfrm>
            <a:off x="144544" y="596215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official investigating whether russia targeting biden election interference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762853D-CB10-492D-AD8B-B55A59DB6905}"/>
              </a:ext>
            </a:extLst>
          </p:cNvPr>
          <p:cNvSpPr/>
          <p:nvPr/>
        </p:nvSpPr>
        <p:spPr>
          <a:xfrm>
            <a:off x="6488784" y="596215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testified help trump fabrication evidence blocking everything russia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E3C65D2-5671-45BA-9AE4-9D2CDBDCF79A}"/>
              </a:ext>
            </a:extLst>
          </p:cNvPr>
          <p:cNvSpPr/>
          <p:nvPr/>
        </p:nvSpPr>
        <p:spPr>
          <a:xfrm>
            <a:off x="2878317" y="503882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reached year instead city europe lived liberated russian went back home wherever later went palestine british french american nazi conspiracy finish final solution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82CB544-04A8-4D3F-AD79-3E931A14E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825" y="157811"/>
            <a:ext cx="7506350" cy="473243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323A68A-F619-4D14-B69A-C505D8A82B38}"/>
              </a:ext>
            </a:extLst>
          </p:cNvPr>
          <p:cNvSpPr txBox="1"/>
          <p:nvPr/>
        </p:nvSpPr>
        <p:spPr>
          <a:xfrm>
            <a:off x="377072" y="405353"/>
            <a:ext cx="1461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Tweet about Russia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5646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129</Words>
  <Application>Microsoft Office PowerPoint</Application>
  <PresentationFormat>宽屏</PresentationFormat>
  <Paragraphs>13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罗 洪浪</dc:creator>
  <cp:lastModifiedBy>罗 洪浪</cp:lastModifiedBy>
  <cp:revision>12</cp:revision>
  <dcterms:created xsi:type="dcterms:W3CDTF">2020-07-10T09:16:53Z</dcterms:created>
  <dcterms:modified xsi:type="dcterms:W3CDTF">2020-07-13T12:47:41Z</dcterms:modified>
</cp:coreProperties>
</file>