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7959A-6106-44D3-8FF6-629EAE0E98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72BC39-095A-4FE3-8371-522DF90B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DF1FA9-04AE-4983-AA8B-87E801C05C0E}"/>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B3FEE5B9-3DCD-45AE-9DEF-DE36BF649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B1BAC-8D48-4911-871F-A18A647FC660}"/>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127178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2E7B5-6209-4F27-AAB0-FAC0D678C4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460AEC-B68A-4386-B4EC-EB102A689C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D6767B-0E69-4535-AC77-CBA2C932370D}"/>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96B9B880-E380-479B-8421-A6B960622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FB540-177D-4D00-9F2A-671297D5F552}"/>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113114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829E4C-F97D-4AB2-9133-F46033CDEF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EEE28B-1395-47D1-AACD-EA02B6939F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701AAB-464F-4060-B22F-F92528F96333}"/>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AC91D4F2-3D59-41E9-A7E9-8F3B3F2C23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6861EF-1675-4D44-9407-4B43BD995CBB}"/>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106540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70C19-2CDC-4604-82CC-C32B42D7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C1D75D-3CBE-4B7B-9B1A-7218508B7D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F0D248-4C44-4748-A103-BF82096718EE}"/>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8F8ECB51-2793-4617-98B1-872F60AA7B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C6427-9888-40F0-B151-8458E15CD3AB}"/>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329103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D2BA7-EE6E-4240-849C-6EF2182927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52C40F-0C5B-4B90-BDC7-3CA35D895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FA2C47-86B3-40BB-B0A3-E85AA9A6FE60}"/>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4FDA8BD6-409F-45FE-8411-AC70797409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31D8B3-3F48-4279-A08D-545817187B7D}"/>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114157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F05EB-0A76-436B-81AA-7918AE5A22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C51AC5-55F5-4A9C-99F9-6F31A4A796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298820-697C-46F9-8F73-1FE6D2B722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210CCD-E74F-4BF9-8F48-65F3F2561AA9}"/>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6" name="页脚占位符 5">
            <a:extLst>
              <a:ext uri="{FF2B5EF4-FFF2-40B4-BE49-F238E27FC236}">
                <a16:creationId xmlns:a16="http://schemas.microsoft.com/office/drawing/2014/main" id="{13E37E20-D4C6-401C-8297-EE9203E083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E54FCF-32CE-46C9-8E6F-1CF575E6E24A}"/>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339454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1B9B7-CBE8-47DE-A5DD-0943B6966E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F5290B-F3ED-42BE-8602-A0709AA0D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9E7E3E-1781-47E7-B8E1-4CE70BBFE63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968DA5-01AB-4D4E-B6CF-E5200C703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0DAA71-EB93-49B5-9B86-F8F9AC3F17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694276-227A-4187-ABA5-A2F3BB84FB30}"/>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8" name="页脚占位符 7">
            <a:extLst>
              <a:ext uri="{FF2B5EF4-FFF2-40B4-BE49-F238E27FC236}">
                <a16:creationId xmlns:a16="http://schemas.microsoft.com/office/drawing/2014/main" id="{5052C78F-9517-480F-8FEF-D95BF5DCA8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ECE66B-9920-4DB1-93C6-472E6CEC8797}"/>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375378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0B60E-6E8B-4432-8260-07BB84CFAD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E22FAF-11A4-4E18-BD4A-6315134EB363}"/>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4" name="页脚占位符 3">
            <a:extLst>
              <a:ext uri="{FF2B5EF4-FFF2-40B4-BE49-F238E27FC236}">
                <a16:creationId xmlns:a16="http://schemas.microsoft.com/office/drawing/2014/main" id="{8E097CD4-4321-4C94-B8D1-F888FD6F38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3E4A33-D72C-407A-AAA4-20E35676A465}"/>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284158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6D2A3E-3241-4E76-97B5-6A85DC545246}"/>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3" name="页脚占位符 2">
            <a:extLst>
              <a:ext uri="{FF2B5EF4-FFF2-40B4-BE49-F238E27FC236}">
                <a16:creationId xmlns:a16="http://schemas.microsoft.com/office/drawing/2014/main" id="{4EE206B0-D343-40F3-B77A-54879DBC3B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D026C4-51CA-45EE-92B3-BD1AC2C5903B}"/>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170408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A572-7ECA-4D02-80C3-A09E2028AE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C4C8FD-4203-49F7-ADBE-6CC99FE8C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81627E-C72F-47B6-AB84-1CAD83D2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678C42-E349-49B0-98B8-7F1823802983}"/>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6" name="页脚占位符 5">
            <a:extLst>
              <a:ext uri="{FF2B5EF4-FFF2-40B4-BE49-F238E27FC236}">
                <a16:creationId xmlns:a16="http://schemas.microsoft.com/office/drawing/2014/main" id="{AC6C1B6F-0364-4447-9D7F-7E2F5FDD20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CE1BDB-304E-4045-A9FC-3F060910AEAD}"/>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57879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0E08-A7D1-43AA-A022-C847BB9B30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8BF095-714A-45BD-8ABA-3EC6AF82D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7B2C43-CE06-471C-B9EF-AB653EB22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D4E548-FC70-487F-95B0-8CB901E4E9CD}"/>
              </a:ext>
            </a:extLst>
          </p:cNvPr>
          <p:cNvSpPr>
            <a:spLocks noGrp="1"/>
          </p:cNvSpPr>
          <p:nvPr>
            <p:ph type="dt" sz="half" idx="10"/>
          </p:nvPr>
        </p:nvSpPr>
        <p:spPr/>
        <p:txBody>
          <a:bodyPr/>
          <a:lstStyle/>
          <a:p>
            <a:fld id="{A43198DC-4149-4A10-ABB2-E3B2CF04BC67}" type="datetimeFigureOut">
              <a:rPr lang="zh-CN" altLang="en-US" smtClean="0"/>
              <a:t>2020/7/25</a:t>
            </a:fld>
            <a:endParaRPr lang="zh-CN" altLang="en-US"/>
          </a:p>
        </p:txBody>
      </p:sp>
      <p:sp>
        <p:nvSpPr>
          <p:cNvPr id="6" name="页脚占位符 5">
            <a:extLst>
              <a:ext uri="{FF2B5EF4-FFF2-40B4-BE49-F238E27FC236}">
                <a16:creationId xmlns:a16="http://schemas.microsoft.com/office/drawing/2014/main" id="{5EEE495B-FBBB-4291-8F36-6AB5B24BB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85932D-96CA-4E23-8AE6-270365997A5A}"/>
              </a:ext>
            </a:extLst>
          </p:cNvPr>
          <p:cNvSpPr>
            <a:spLocks noGrp="1"/>
          </p:cNvSpPr>
          <p:nvPr>
            <p:ph type="sldNum" sz="quarter" idx="12"/>
          </p:nvPr>
        </p:nvSpPr>
        <p:spPr/>
        <p:txBody>
          <a:body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256379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035A5F-B7CA-4790-8426-95873C24C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CB4D4C-D1BA-484D-95C0-189E97FD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72BE9F-B20F-45FB-BC88-B93748B31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198DC-4149-4A10-ABB2-E3B2CF04BC67}" type="datetimeFigureOut">
              <a:rPr lang="zh-CN" altLang="en-US" smtClean="0"/>
              <a:t>2020/7/25</a:t>
            </a:fld>
            <a:endParaRPr lang="zh-CN" altLang="en-US"/>
          </a:p>
        </p:txBody>
      </p:sp>
      <p:sp>
        <p:nvSpPr>
          <p:cNvPr id="5" name="页脚占位符 4">
            <a:extLst>
              <a:ext uri="{FF2B5EF4-FFF2-40B4-BE49-F238E27FC236}">
                <a16:creationId xmlns:a16="http://schemas.microsoft.com/office/drawing/2014/main" id="{CFCC42E8-6A3D-4984-A0BB-9A9E6DC00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B990A7-0A84-425D-B80F-CC48C8E1B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4DDD7-D4FC-4E5F-819C-B9337090F1DD}" type="slidenum">
              <a:rPr lang="zh-CN" altLang="en-US" smtClean="0"/>
              <a:t>‹#›</a:t>
            </a:fld>
            <a:endParaRPr lang="zh-CN" altLang="en-US"/>
          </a:p>
        </p:txBody>
      </p:sp>
    </p:spTree>
    <p:extLst>
      <p:ext uri="{BB962C8B-B14F-4D97-AF65-F5344CB8AC3E}">
        <p14:creationId xmlns:p14="http://schemas.microsoft.com/office/powerpoint/2010/main" val="6946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CA4C86B-372F-4D20-BDBF-8CDD7F2A0D29}"/>
              </a:ext>
            </a:extLst>
          </p:cNvPr>
          <p:cNvPicPr>
            <a:picLocks noChangeAspect="1"/>
          </p:cNvPicPr>
          <p:nvPr/>
        </p:nvPicPr>
        <p:blipFill>
          <a:blip r:embed="rId2"/>
          <a:stretch>
            <a:fillRect/>
          </a:stretch>
        </p:blipFill>
        <p:spPr>
          <a:xfrm>
            <a:off x="78278" y="238125"/>
            <a:ext cx="6332769" cy="5128704"/>
          </a:xfrm>
          <a:prstGeom prst="rect">
            <a:avLst/>
          </a:prstGeom>
        </p:spPr>
      </p:pic>
      <p:pic>
        <p:nvPicPr>
          <p:cNvPr id="5" name="图片 4">
            <a:extLst>
              <a:ext uri="{FF2B5EF4-FFF2-40B4-BE49-F238E27FC236}">
                <a16:creationId xmlns:a16="http://schemas.microsoft.com/office/drawing/2014/main" id="{76D791FA-0E95-4E45-A933-0C5360CE77E5}"/>
              </a:ext>
            </a:extLst>
          </p:cNvPr>
          <p:cNvPicPr>
            <a:picLocks noChangeAspect="1"/>
          </p:cNvPicPr>
          <p:nvPr/>
        </p:nvPicPr>
        <p:blipFill>
          <a:blip r:embed="rId3"/>
          <a:stretch>
            <a:fillRect/>
          </a:stretch>
        </p:blipFill>
        <p:spPr>
          <a:xfrm>
            <a:off x="6461263" y="238125"/>
            <a:ext cx="5730737" cy="1737511"/>
          </a:xfrm>
          <a:prstGeom prst="rect">
            <a:avLst/>
          </a:prstGeom>
        </p:spPr>
      </p:pic>
    </p:spTree>
    <p:extLst>
      <p:ext uri="{BB962C8B-B14F-4D97-AF65-F5344CB8AC3E}">
        <p14:creationId xmlns:p14="http://schemas.microsoft.com/office/powerpoint/2010/main" val="97191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B20920-23E5-4FB7-95B2-773D76B4B56E}"/>
              </a:ext>
            </a:extLst>
          </p:cNvPr>
          <p:cNvPicPr>
            <a:picLocks noChangeAspect="1"/>
          </p:cNvPicPr>
          <p:nvPr/>
        </p:nvPicPr>
        <p:blipFill>
          <a:blip r:embed="rId2"/>
          <a:stretch>
            <a:fillRect/>
          </a:stretch>
        </p:blipFill>
        <p:spPr>
          <a:xfrm>
            <a:off x="113184" y="66982"/>
            <a:ext cx="4467225" cy="3369174"/>
          </a:xfrm>
          <a:prstGeom prst="rect">
            <a:avLst/>
          </a:prstGeom>
        </p:spPr>
      </p:pic>
      <p:pic>
        <p:nvPicPr>
          <p:cNvPr id="5" name="图片 4">
            <a:extLst>
              <a:ext uri="{FF2B5EF4-FFF2-40B4-BE49-F238E27FC236}">
                <a16:creationId xmlns:a16="http://schemas.microsoft.com/office/drawing/2014/main" id="{DB4887F8-2BBF-4E5B-A706-556B899E0D43}"/>
              </a:ext>
            </a:extLst>
          </p:cNvPr>
          <p:cNvPicPr>
            <a:picLocks noChangeAspect="1"/>
          </p:cNvPicPr>
          <p:nvPr/>
        </p:nvPicPr>
        <p:blipFill>
          <a:blip r:embed="rId3"/>
          <a:stretch>
            <a:fillRect/>
          </a:stretch>
        </p:blipFill>
        <p:spPr>
          <a:xfrm>
            <a:off x="7743825" y="0"/>
            <a:ext cx="3850192" cy="3152006"/>
          </a:xfrm>
          <a:prstGeom prst="rect">
            <a:avLst/>
          </a:prstGeom>
        </p:spPr>
      </p:pic>
      <p:pic>
        <p:nvPicPr>
          <p:cNvPr id="6" name="图片 5">
            <a:extLst>
              <a:ext uri="{FF2B5EF4-FFF2-40B4-BE49-F238E27FC236}">
                <a16:creationId xmlns:a16="http://schemas.microsoft.com/office/drawing/2014/main" id="{4A48C0DE-8A28-4904-881D-A22BD3002EE2}"/>
              </a:ext>
            </a:extLst>
          </p:cNvPr>
          <p:cNvPicPr>
            <a:picLocks noChangeAspect="1"/>
          </p:cNvPicPr>
          <p:nvPr/>
        </p:nvPicPr>
        <p:blipFill>
          <a:blip r:embed="rId4"/>
          <a:stretch>
            <a:fillRect/>
          </a:stretch>
        </p:blipFill>
        <p:spPr>
          <a:xfrm>
            <a:off x="1341956" y="3429000"/>
            <a:ext cx="9508088" cy="3335580"/>
          </a:xfrm>
          <a:prstGeom prst="rect">
            <a:avLst/>
          </a:prstGeom>
        </p:spPr>
      </p:pic>
      <p:sp>
        <p:nvSpPr>
          <p:cNvPr id="7" name="矩形 6">
            <a:extLst>
              <a:ext uri="{FF2B5EF4-FFF2-40B4-BE49-F238E27FC236}">
                <a16:creationId xmlns:a16="http://schemas.microsoft.com/office/drawing/2014/main" id="{6EA2B159-4FD8-46B8-BFFA-BD652403801D}"/>
              </a:ext>
            </a:extLst>
          </p:cNvPr>
          <p:cNvSpPr/>
          <p:nvPr/>
        </p:nvSpPr>
        <p:spPr>
          <a:xfrm>
            <a:off x="4799482" y="274241"/>
            <a:ext cx="2725270" cy="1477328"/>
          </a:xfrm>
          <a:prstGeom prst="rect">
            <a:avLst/>
          </a:prstGeom>
        </p:spPr>
        <p:txBody>
          <a:bodyPr wrap="square">
            <a:spAutoFit/>
          </a:bodyPr>
          <a:lstStyle/>
          <a:p>
            <a:r>
              <a:rPr lang="en-US" altLang="zh-CN" b="1" i="0" dirty="0">
                <a:solidFill>
                  <a:srgbClr val="000000"/>
                </a:solidFill>
                <a:effectLst/>
                <a:latin typeface="Helvetica Neue"/>
              </a:rPr>
              <a:t>According to the above classification results, most of the tweets are classified as normal tweets. </a:t>
            </a:r>
            <a:endParaRPr lang="zh-CN" altLang="en-US" dirty="0"/>
          </a:p>
        </p:txBody>
      </p:sp>
    </p:spTree>
    <p:extLst>
      <p:ext uri="{BB962C8B-B14F-4D97-AF65-F5344CB8AC3E}">
        <p14:creationId xmlns:p14="http://schemas.microsoft.com/office/powerpoint/2010/main" val="417235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6D3E961-DE75-488D-A704-4C4586C26A0C}"/>
              </a:ext>
            </a:extLst>
          </p:cNvPr>
          <p:cNvPicPr>
            <a:picLocks noChangeAspect="1"/>
          </p:cNvPicPr>
          <p:nvPr/>
        </p:nvPicPr>
        <p:blipFill>
          <a:blip r:embed="rId2"/>
          <a:stretch>
            <a:fillRect/>
          </a:stretch>
        </p:blipFill>
        <p:spPr>
          <a:xfrm>
            <a:off x="342444" y="114054"/>
            <a:ext cx="9831145" cy="881028"/>
          </a:xfrm>
          <a:prstGeom prst="rect">
            <a:avLst/>
          </a:prstGeom>
        </p:spPr>
      </p:pic>
      <p:pic>
        <p:nvPicPr>
          <p:cNvPr id="5" name="图片 4">
            <a:extLst>
              <a:ext uri="{FF2B5EF4-FFF2-40B4-BE49-F238E27FC236}">
                <a16:creationId xmlns:a16="http://schemas.microsoft.com/office/drawing/2014/main" id="{FD065564-7E73-4BDE-96B0-07D48B8DDED5}"/>
              </a:ext>
            </a:extLst>
          </p:cNvPr>
          <p:cNvPicPr>
            <a:picLocks noChangeAspect="1"/>
          </p:cNvPicPr>
          <p:nvPr/>
        </p:nvPicPr>
        <p:blipFill>
          <a:blip r:embed="rId3"/>
          <a:stretch>
            <a:fillRect/>
          </a:stretch>
        </p:blipFill>
        <p:spPr>
          <a:xfrm>
            <a:off x="342444" y="1069650"/>
            <a:ext cx="10562235" cy="1455546"/>
          </a:xfrm>
          <a:prstGeom prst="rect">
            <a:avLst/>
          </a:prstGeom>
        </p:spPr>
      </p:pic>
      <p:sp>
        <p:nvSpPr>
          <p:cNvPr id="6" name="矩形 5">
            <a:extLst>
              <a:ext uri="{FF2B5EF4-FFF2-40B4-BE49-F238E27FC236}">
                <a16:creationId xmlns:a16="http://schemas.microsoft.com/office/drawing/2014/main" id="{D1B85F26-8A34-4492-B3EA-1DCBDD282E0C}"/>
              </a:ext>
            </a:extLst>
          </p:cNvPr>
          <p:cNvSpPr/>
          <p:nvPr/>
        </p:nvSpPr>
        <p:spPr>
          <a:xfrm>
            <a:off x="342444" y="2898337"/>
            <a:ext cx="10562234" cy="1200329"/>
          </a:xfrm>
          <a:prstGeom prst="rect">
            <a:avLst/>
          </a:prstGeom>
        </p:spPr>
        <p:txBody>
          <a:bodyPr wrap="square">
            <a:spAutoFit/>
          </a:bodyPr>
          <a:lstStyle/>
          <a:p>
            <a:r>
              <a:rPr lang="en-US" altLang="zh-CN" b="1" i="0" dirty="0">
                <a:solidFill>
                  <a:srgbClr val="000000"/>
                </a:solidFill>
                <a:effectLst/>
                <a:latin typeface="Helvetica Neue"/>
              </a:rPr>
              <a:t>But by looking at the word cloud and looking at the details of some tweets, found that these tweets are also offensive and rumors. So this machine learning method is not suitable for use in this situation. Only use the method of emotional dictionary matching to filter negative tweets, and then conduct in-depth analysis.</a:t>
            </a:r>
          </a:p>
        </p:txBody>
      </p:sp>
    </p:spTree>
    <p:extLst>
      <p:ext uri="{BB962C8B-B14F-4D97-AF65-F5344CB8AC3E}">
        <p14:creationId xmlns:p14="http://schemas.microsoft.com/office/powerpoint/2010/main" val="294533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 截图&#10;&#10;描述已自动生成">
            <a:extLst>
              <a:ext uri="{FF2B5EF4-FFF2-40B4-BE49-F238E27FC236}">
                <a16:creationId xmlns:a16="http://schemas.microsoft.com/office/drawing/2014/main" id="{394228E2-335C-485D-8EF0-3555A2B5F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15" y="142875"/>
            <a:ext cx="10039626" cy="5581650"/>
          </a:xfrm>
          <a:prstGeom prst="rect">
            <a:avLst/>
          </a:prstGeom>
        </p:spPr>
      </p:pic>
    </p:spTree>
    <p:extLst>
      <p:ext uri="{BB962C8B-B14F-4D97-AF65-F5344CB8AC3E}">
        <p14:creationId xmlns:p14="http://schemas.microsoft.com/office/powerpoint/2010/main" val="4461097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76</Words>
  <Application>Microsoft Office PowerPoint</Application>
  <PresentationFormat>宽屏</PresentationFormat>
  <Paragraphs>2</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Helvetica Neue</vt: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 洪浪</dc:creator>
  <cp:lastModifiedBy>罗 洪浪</cp:lastModifiedBy>
  <cp:revision>6</cp:revision>
  <dcterms:created xsi:type="dcterms:W3CDTF">2020-07-25T09:38:54Z</dcterms:created>
  <dcterms:modified xsi:type="dcterms:W3CDTF">2020-07-25T09:53:24Z</dcterms:modified>
</cp:coreProperties>
</file>