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0" r:id="rId5"/>
    <p:sldId id="279" r:id="rId6"/>
    <p:sldId id="284" r:id="rId7"/>
    <p:sldId id="259" r:id="rId8"/>
    <p:sldId id="281" r:id="rId9"/>
    <p:sldId id="283" r:id="rId10"/>
    <p:sldId id="289" r:id="rId11"/>
    <p:sldId id="292" r:id="rId12"/>
    <p:sldId id="293" r:id="rId13"/>
    <p:sldId id="287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CB1DB5-7AE6-43A6-AD2F-E8F87251ADB0}">
          <p14:sldIdLst>
            <p14:sldId id="260"/>
            <p14:sldId id="279"/>
            <p14:sldId id="284"/>
            <p14:sldId id="259"/>
            <p14:sldId id="281"/>
            <p14:sldId id="283"/>
            <p14:sldId id="289"/>
            <p14:sldId id="292"/>
            <p14:sldId id="293"/>
            <p14:sldId id="287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D7192-1810-4D7A-A88C-3BEA6ADDB839}" v="391" dt="2024-05-15T12:42:40.635"/>
    <p1510:client id="{EC70582E-E1A3-4BCE-84AA-45292A43F48A}" v="2203" dt="2024-05-15T12:52:26.735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SUGA, REGINA (Student)" userId="07185245-c161-45bb-8946-fb5a044d42ff" providerId="ADAL" clId="{DD492F94-B4B5-4927-85F9-A8665B560405}"/>
    <pc:docChg chg="modSld">
      <pc:chgData name="ABISUGA, REGINA (Student)" userId="07185245-c161-45bb-8946-fb5a044d42ff" providerId="ADAL" clId="{DD492F94-B4B5-4927-85F9-A8665B560405}" dt="2024-05-13T01:57:29.097" v="137" actId="113"/>
      <pc:docMkLst>
        <pc:docMk/>
      </pc:docMkLst>
      <pc:sldChg chg="addSp delSp modSp mod">
        <pc:chgData name="ABISUGA, REGINA (Student)" userId="07185245-c161-45bb-8946-fb5a044d42ff" providerId="ADAL" clId="{DD492F94-B4B5-4927-85F9-A8665B560405}" dt="2024-05-13T01:56:28.082" v="126" actId="113"/>
        <pc:sldMkLst>
          <pc:docMk/>
          <pc:sldMk cId="481774274" sldId="259"/>
        </pc:sldMkLst>
        <pc:spChg chg="add del">
          <ac:chgData name="ABISUGA, REGINA (Student)" userId="07185245-c161-45bb-8946-fb5a044d42ff" providerId="ADAL" clId="{DD492F94-B4B5-4927-85F9-A8665B560405}" dt="2024-05-12T23:10:06.459" v="21"/>
          <ac:spMkLst>
            <pc:docMk/>
            <pc:sldMk cId="481774274" sldId="259"/>
            <ac:spMk id="2" creationId="{82F666B6-E385-E313-9A27-BCE08EE71771}"/>
          </ac:spMkLst>
        </pc:spChg>
        <pc:spChg chg="add del">
          <ac:chgData name="ABISUGA, REGINA (Student)" userId="07185245-c161-45bb-8946-fb5a044d42ff" providerId="ADAL" clId="{DD492F94-B4B5-4927-85F9-A8665B560405}" dt="2024-05-12T23:10:09.645" v="23"/>
          <ac:spMkLst>
            <pc:docMk/>
            <pc:sldMk cId="481774274" sldId="259"/>
            <ac:spMk id="3" creationId="{58BEBEA8-AD63-C4FF-A9C1-4E8D7ADAC594}"/>
          </ac:spMkLst>
        </pc:spChg>
        <pc:spChg chg="mod">
          <ac:chgData name="ABISUGA, REGINA (Student)" userId="07185245-c161-45bb-8946-fb5a044d42ff" providerId="ADAL" clId="{DD492F94-B4B5-4927-85F9-A8665B560405}" dt="2024-05-13T00:07:55.404" v="54"/>
          <ac:spMkLst>
            <pc:docMk/>
            <pc:sldMk cId="481774274" sldId="259"/>
            <ac:spMk id="4" creationId="{A2AC6252-4303-4C45-9EC4-303A08CB4B58}"/>
          </ac:spMkLst>
        </pc:spChg>
        <pc:spChg chg="add del">
          <ac:chgData name="ABISUGA, REGINA (Student)" userId="07185245-c161-45bb-8946-fb5a044d42ff" providerId="ADAL" clId="{DD492F94-B4B5-4927-85F9-A8665B560405}" dt="2024-05-12T23:16:50.111" v="28"/>
          <ac:spMkLst>
            <pc:docMk/>
            <pc:sldMk cId="481774274" sldId="259"/>
            <ac:spMk id="5" creationId="{F7C78A76-B2A8-71C5-4182-306542CAC85D}"/>
          </ac:spMkLst>
        </pc:spChg>
        <pc:spChg chg="add del">
          <ac:chgData name="ABISUGA, REGINA (Student)" userId="07185245-c161-45bb-8946-fb5a044d42ff" providerId="ADAL" clId="{DD492F94-B4B5-4927-85F9-A8665B560405}" dt="2024-05-12T23:18:46.187" v="31"/>
          <ac:spMkLst>
            <pc:docMk/>
            <pc:sldMk cId="481774274" sldId="259"/>
            <ac:spMk id="6" creationId="{EA19DFE1-95E5-906F-247B-6DACF9905EA7}"/>
          </ac:spMkLst>
        </pc:spChg>
        <pc:spChg chg="mod">
          <ac:chgData name="ABISUGA, REGINA (Student)" userId="07185245-c161-45bb-8946-fb5a044d42ff" providerId="ADAL" clId="{DD492F94-B4B5-4927-85F9-A8665B560405}" dt="2024-05-12T23:18:48.968" v="32"/>
          <ac:spMkLst>
            <pc:docMk/>
            <pc:sldMk cId="481774274" sldId="259"/>
            <ac:spMk id="102" creationId="{87C9F3E7-849D-4701-91D9-6C693FCDFD4B}"/>
          </ac:spMkLst>
        </pc:spChg>
        <pc:spChg chg="mod">
          <ac:chgData name="ABISUGA, REGINA (Student)" userId="07185245-c161-45bb-8946-fb5a044d42ff" providerId="ADAL" clId="{DD492F94-B4B5-4927-85F9-A8665B560405}" dt="2024-05-12T23:21:46.694" v="33"/>
          <ac:spMkLst>
            <pc:docMk/>
            <pc:sldMk cId="481774274" sldId="259"/>
            <ac:spMk id="104" creationId="{7A039369-92B6-432F-B823-6AAFAC119153}"/>
          </ac:spMkLst>
        </pc:spChg>
        <pc:spChg chg="mod">
          <ac:chgData name="ABISUGA, REGINA (Student)" userId="07185245-c161-45bb-8946-fb5a044d42ff" providerId="ADAL" clId="{DD492F94-B4B5-4927-85F9-A8665B560405}" dt="2024-05-13T01:56:28.082" v="126" actId="113"/>
          <ac:spMkLst>
            <pc:docMk/>
            <pc:sldMk cId="481774274" sldId="259"/>
            <ac:spMk id="106" creationId="{F602BA9F-64DF-443C-A15D-FB8E9129F19F}"/>
          </ac:spMkLst>
        </pc:spChg>
        <pc:spChg chg="mod">
          <ac:chgData name="ABISUGA, REGINA (Student)" userId="07185245-c161-45bb-8946-fb5a044d42ff" providerId="ADAL" clId="{DD492F94-B4B5-4927-85F9-A8665B560405}" dt="2024-05-13T01:56:28.082" v="126" actId="113"/>
          <ac:spMkLst>
            <pc:docMk/>
            <pc:sldMk cId="481774274" sldId="259"/>
            <ac:spMk id="108" creationId="{F91A931F-104A-4201-B572-DEAC49B6EA57}"/>
          </ac:spMkLst>
        </pc:spChg>
        <pc:spChg chg="mod">
          <ac:chgData name="ABISUGA, REGINA (Student)" userId="07185245-c161-45bb-8946-fb5a044d42ff" providerId="ADAL" clId="{DD492F94-B4B5-4927-85F9-A8665B560405}" dt="2024-05-13T01:56:28.082" v="126" actId="113"/>
          <ac:spMkLst>
            <pc:docMk/>
            <pc:sldMk cId="481774274" sldId="259"/>
            <ac:spMk id="113" creationId="{BFE2B5AB-A5E2-4E81-9A28-0F3EFE4B47B5}"/>
          </ac:spMkLst>
        </pc:spChg>
      </pc:sldChg>
      <pc:sldChg chg="modSp">
        <pc:chgData name="ABISUGA, REGINA (Student)" userId="07185245-c161-45bb-8946-fb5a044d42ff" providerId="ADAL" clId="{DD492F94-B4B5-4927-85F9-A8665B560405}" dt="2024-05-13T00:07:55.404" v="54"/>
        <pc:sldMkLst>
          <pc:docMk/>
          <pc:sldMk cId="106884304" sldId="260"/>
        </pc:sldMkLst>
        <pc:spChg chg="mod">
          <ac:chgData name="ABISUGA, REGINA (Student)" userId="07185245-c161-45bb-8946-fb5a044d42ff" providerId="ADAL" clId="{DD492F94-B4B5-4927-85F9-A8665B560405}" dt="2024-05-13T00:07:55.404" v="54"/>
          <ac:spMkLst>
            <pc:docMk/>
            <pc:sldMk cId="106884304" sldId="260"/>
            <ac:spMk id="4" creationId="{F637CBF2-4176-4C56-8824-858FA51AEF09}"/>
          </ac:spMkLst>
        </pc:spChg>
      </pc:sldChg>
      <pc:sldChg chg="addSp delSp modSp mod">
        <pc:chgData name="ABISUGA, REGINA (Student)" userId="07185245-c161-45bb-8946-fb5a044d42ff" providerId="ADAL" clId="{DD492F94-B4B5-4927-85F9-A8665B560405}" dt="2024-05-13T01:56:09.360" v="124" actId="113"/>
        <pc:sldMkLst>
          <pc:docMk/>
          <pc:sldMk cId="2648528921" sldId="279"/>
        </pc:sldMkLst>
        <pc:spChg chg="mod">
          <ac:chgData name="ABISUGA, REGINA (Student)" userId="07185245-c161-45bb-8946-fb5a044d42ff" providerId="ADAL" clId="{DD492F94-B4B5-4927-85F9-A8665B560405}" dt="2024-05-13T00:07:55.404" v="54"/>
          <ac:spMkLst>
            <pc:docMk/>
            <pc:sldMk cId="2648528921" sldId="279"/>
            <ac:spMk id="4" creationId="{F637CBF2-4176-4C56-8824-858FA51AEF09}"/>
          </ac:spMkLst>
        </pc:spChg>
        <pc:spChg chg="mod">
          <ac:chgData name="ABISUGA, REGINA (Student)" userId="07185245-c161-45bb-8946-fb5a044d42ff" providerId="ADAL" clId="{DD492F94-B4B5-4927-85F9-A8665B560405}" dt="2024-05-13T01:55:56.894" v="123" actId="113"/>
          <ac:spMkLst>
            <pc:docMk/>
            <pc:sldMk cId="2648528921" sldId="279"/>
            <ac:spMk id="5" creationId="{5C75B468-82EF-C7F2-F600-FF3C912B0A16}"/>
          </ac:spMkLst>
        </pc:spChg>
        <pc:spChg chg="del mod">
          <ac:chgData name="ABISUGA, REGINA (Student)" userId="07185245-c161-45bb-8946-fb5a044d42ff" providerId="ADAL" clId="{DD492F94-B4B5-4927-85F9-A8665B560405}" dt="2024-05-13T01:01:41.044" v="96"/>
          <ac:spMkLst>
            <pc:docMk/>
            <pc:sldMk cId="2648528921" sldId="279"/>
            <ac:spMk id="13" creationId="{D98CC4EB-0700-6B79-3F33-368028860571}"/>
          </ac:spMkLst>
        </pc:spChg>
        <pc:spChg chg="mod">
          <ac:chgData name="ABISUGA, REGINA (Student)" userId="07185245-c161-45bb-8946-fb5a044d42ff" providerId="ADAL" clId="{DD492F94-B4B5-4927-85F9-A8665B560405}" dt="2024-05-13T01:56:09.360" v="124" actId="113"/>
          <ac:spMkLst>
            <pc:docMk/>
            <pc:sldMk cId="2648528921" sldId="279"/>
            <ac:spMk id="69" creationId="{D5A5B5EE-B963-4A0A-AB3C-8CDDDE24B855}"/>
          </ac:spMkLst>
        </pc:spChg>
        <pc:picChg chg="add mod">
          <ac:chgData name="ABISUGA, REGINA (Student)" userId="07185245-c161-45bb-8946-fb5a044d42ff" providerId="ADAL" clId="{DD492F94-B4B5-4927-85F9-A8665B560405}" dt="2024-05-13T01:01:41.044" v="96"/>
          <ac:picMkLst>
            <pc:docMk/>
            <pc:sldMk cId="2648528921" sldId="279"/>
            <ac:picMk id="3" creationId="{421BCCCB-B19F-DD4E-1B12-77B4CFEA0AFD}"/>
          </ac:picMkLst>
        </pc:picChg>
        <pc:picChg chg="add mod">
          <ac:chgData name="ABISUGA, REGINA (Student)" userId="07185245-c161-45bb-8946-fb5a044d42ff" providerId="ADAL" clId="{DD492F94-B4B5-4927-85F9-A8665B560405}" dt="2024-05-13T01:02:26.818" v="97"/>
          <ac:picMkLst>
            <pc:docMk/>
            <pc:sldMk cId="2648528921" sldId="279"/>
            <ac:picMk id="9" creationId="{AFE83951-5EC4-40E4-A363-903E9AAA5718}"/>
          </ac:picMkLst>
        </pc:picChg>
        <pc:picChg chg="add mod">
          <ac:chgData name="ABISUGA, REGINA (Student)" userId="07185245-c161-45bb-8946-fb5a044d42ff" providerId="ADAL" clId="{DD492F94-B4B5-4927-85F9-A8665B560405}" dt="2024-05-13T01:11:52.929" v="112"/>
          <ac:picMkLst>
            <pc:docMk/>
            <pc:sldMk cId="2648528921" sldId="279"/>
            <ac:picMk id="10" creationId="{5739F586-64C1-BA67-F204-ADFC1B9EEAA1}"/>
          </ac:picMkLst>
        </pc:picChg>
      </pc:sldChg>
      <pc:sldChg chg="modSp mod">
        <pc:chgData name="ABISUGA, REGINA (Student)" userId="07185245-c161-45bb-8946-fb5a044d42ff" providerId="ADAL" clId="{DD492F94-B4B5-4927-85F9-A8665B560405}" dt="2024-05-13T01:56:35.049" v="127" actId="113"/>
        <pc:sldMkLst>
          <pc:docMk/>
          <pc:sldMk cId="3451506992" sldId="281"/>
        </pc:sldMkLst>
        <pc:spChg chg="mod">
          <ac:chgData name="ABISUGA, REGINA (Student)" userId="07185245-c161-45bb-8946-fb5a044d42ff" providerId="ADAL" clId="{DD492F94-B4B5-4927-85F9-A8665B560405}" dt="2024-05-13T00:07:55.404" v="54"/>
          <ac:spMkLst>
            <pc:docMk/>
            <pc:sldMk cId="3451506992" sldId="281"/>
            <ac:spMk id="4" creationId="{A2AC6252-4303-4C45-9EC4-303A08CB4B58}"/>
          </ac:spMkLst>
        </pc:spChg>
        <pc:spChg chg="mod">
          <ac:chgData name="ABISUGA, REGINA (Student)" userId="07185245-c161-45bb-8946-fb5a044d42ff" providerId="ADAL" clId="{DD492F94-B4B5-4927-85F9-A8665B560405}" dt="2024-05-13T01:56:35.049" v="127" actId="113"/>
          <ac:spMkLst>
            <pc:docMk/>
            <pc:sldMk cId="3451506992" sldId="281"/>
            <ac:spMk id="113" creationId="{BFE2B5AB-A5E2-4E81-9A28-0F3EFE4B47B5}"/>
          </ac:spMkLst>
        </pc:spChg>
      </pc:sldChg>
      <pc:sldChg chg="addSp modSp mod">
        <pc:chgData name="ABISUGA, REGINA (Student)" userId="07185245-c161-45bb-8946-fb5a044d42ff" providerId="ADAL" clId="{DD492F94-B4B5-4927-85F9-A8665B560405}" dt="2024-05-13T01:56:39.439" v="128" actId="113"/>
        <pc:sldMkLst>
          <pc:docMk/>
          <pc:sldMk cId="2825177456" sldId="283"/>
        </pc:sldMkLst>
        <pc:spChg chg="add mod">
          <ac:chgData name="ABISUGA, REGINA (Student)" userId="07185245-c161-45bb-8946-fb5a044d42ff" providerId="ADAL" clId="{DD492F94-B4B5-4927-85F9-A8665B560405}" dt="2024-05-13T00:02:49.797" v="50"/>
          <ac:spMkLst>
            <pc:docMk/>
            <pc:sldMk cId="2825177456" sldId="283"/>
            <ac:spMk id="2" creationId="{706EB737-FE4A-22A9-567A-52A42B6D35B7}"/>
          </ac:spMkLst>
        </pc:spChg>
        <pc:spChg chg="mod">
          <ac:chgData name="ABISUGA, REGINA (Student)" userId="07185245-c161-45bb-8946-fb5a044d42ff" providerId="ADAL" clId="{DD492F94-B4B5-4927-85F9-A8665B560405}" dt="2024-05-13T00:07:55.404" v="54"/>
          <ac:spMkLst>
            <pc:docMk/>
            <pc:sldMk cId="2825177456" sldId="283"/>
            <ac:spMk id="4" creationId="{A2AC6252-4303-4C45-9EC4-303A08CB4B58}"/>
          </ac:spMkLst>
        </pc:spChg>
        <pc:spChg chg="mod">
          <ac:chgData name="ABISUGA, REGINA (Student)" userId="07185245-c161-45bb-8946-fb5a044d42ff" providerId="ADAL" clId="{DD492F94-B4B5-4927-85F9-A8665B560405}" dt="2024-05-13T01:56:39.439" v="128" actId="113"/>
          <ac:spMkLst>
            <pc:docMk/>
            <pc:sldMk cId="2825177456" sldId="283"/>
            <ac:spMk id="113" creationId="{BFE2B5AB-A5E2-4E81-9A28-0F3EFE4B47B5}"/>
          </ac:spMkLst>
        </pc:spChg>
        <pc:graphicFrameChg chg="mod">
          <ac:chgData name="ABISUGA, REGINA (Student)" userId="07185245-c161-45bb-8946-fb5a044d42ff" providerId="ADAL" clId="{DD492F94-B4B5-4927-85F9-A8665B560405}" dt="2024-05-13T01:16:52.716" v="116" actId="207"/>
          <ac:graphicFrameMkLst>
            <pc:docMk/>
            <pc:sldMk cId="2825177456" sldId="283"/>
            <ac:graphicFrameMk id="5" creationId="{06780A0E-DD26-3BEC-EF20-931989BD044B}"/>
          </ac:graphicFrameMkLst>
        </pc:graphicFrameChg>
      </pc:sldChg>
      <pc:sldChg chg="modSp mod">
        <pc:chgData name="ABISUGA, REGINA (Student)" userId="07185245-c161-45bb-8946-fb5a044d42ff" providerId="ADAL" clId="{DD492F94-B4B5-4927-85F9-A8665B560405}" dt="2024-05-13T01:56:19.332" v="125" actId="113"/>
        <pc:sldMkLst>
          <pc:docMk/>
          <pc:sldMk cId="3245993548" sldId="284"/>
        </pc:sldMkLst>
        <pc:spChg chg="mod">
          <ac:chgData name="ABISUGA, REGINA (Student)" userId="07185245-c161-45bb-8946-fb5a044d42ff" providerId="ADAL" clId="{DD492F94-B4B5-4927-85F9-A8665B560405}" dt="2024-05-13T00:07:55.404" v="54"/>
          <ac:spMkLst>
            <pc:docMk/>
            <pc:sldMk cId="3245993548" sldId="284"/>
            <ac:spMk id="4" creationId="{A2AC6252-4303-4C45-9EC4-303A08CB4B58}"/>
          </ac:spMkLst>
        </pc:spChg>
        <pc:spChg chg="mod">
          <ac:chgData name="ABISUGA, REGINA (Student)" userId="07185245-c161-45bb-8946-fb5a044d42ff" providerId="ADAL" clId="{DD492F94-B4B5-4927-85F9-A8665B560405}" dt="2024-05-13T00:07:55.404" v="54"/>
          <ac:spMkLst>
            <pc:docMk/>
            <pc:sldMk cId="3245993548" sldId="284"/>
            <ac:spMk id="104" creationId="{7A039369-92B6-432F-B823-6AAFAC119153}"/>
          </ac:spMkLst>
        </pc:spChg>
        <pc:spChg chg="mod">
          <ac:chgData name="ABISUGA, REGINA (Student)" userId="07185245-c161-45bb-8946-fb5a044d42ff" providerId="ADAL" clId="{DD492F94-B4B5-4927-85F9-A8665B560405}" dt="2024-05-13T01:56:19.332" v="125" actId="113"/>
          <ac:spMkLst>
            <pc:docMk/>
            <pc:sldMk cId="3245993548" sldId="284"/>
            <ac:spMk id="106" creationId="{F602BA9F-64DF-443C-A15D-FB8E9129F19F}"/>
          </ac:spMkLst>
        </pc:spChg>
        <pc:spChg chg="mod">
          <ac:chgData name="ABISUGA, REGINA (Student)" userId="07185245-c161-45bb-8946-fb5a044d42ff" providerId="ADAL" clId="{DD492F94-B4B5-4927-85F9-A8665B560405}" dt="2024-05-13T01:56:19.332" v="125" actId="113"/>
          <ac:spMkLst>
            <pc:docMk/>
            <pc:sldMk cId="3245993548" sldId="284"/>
            <ac:spMk id="108" creationId="{F91A931F-104A-4201-B572-DEAC49B6EA57}"/>
          </ac:spMkLst>
        </pc:spChg>
        <pc:spChg chg="mod">
          <ac:chgData name="ABISUGA, REGINA (Student)" userId="07185245-c161-45bb-8946-fb5a044d42ff" providerId="ADAL" clId="{DD492F94-B4B5-4927-85F9-A8665B560405}" dt="2024-05-13T01:56:19.332" v="125" actId="113"/>
          <ac:spMkLst>
            <pc:docMk/>
            <pc:sldMk cId="3245993548" sldId="284"/>
            <ac:spMk id="113" creationId="{BFE2B5AB-A5E2-4E81-9A28-0F3EFE4B47B5}"/>
          </ac:spMkLst>
        </pc:spChg>
      </pc:sldChg>
      <pc:sldChg chg="addSp delSp modSp mod">
        <pc:chgData name="ABISUGA, REGINA (Student)" userId="07185245-c161-45bb-8946-fb5a044d42ff" providerId="ADAL" clId="{DD492F94-B4B5-4927-85F9-A8665B560405}" dt="2024-05-13T01:57:22.949" v="136" actId="113"/>
        <pc:sldMkLst>
          <pc:docMk/>
          <pc:sldMk cId="729153787" sldId="285"/>
        </pc:sldMkLst>
        <pc:spChg chg="del">
          <ac:chgData name="ABISUGA, REGINA (Student)" userId="07185245-c161-45bb-8946-fb5a044d42ff" providerId="ADAL" clId="{DD492F94-B4B5-4927-85F9-A8665B560405}" dt="2024-05-13T01:05:57.886" v="100"/>
          <ac:spMkLst>
            <pc:docMk/>
            <pc:sldMk cId="729153787" sldId="285"/>
            <ac:spMk id="4" creationId="{3A55C37E-5FF3-5807-CA2F-39E5E8C0279B}"/>
          </ac:spMkLst>
        </pc:spChg>
        <pc:spChg chg="add del">
          <ac:chgData name="ABISUGA, REGINA (Student)" userId="07185245-c161-45bb-8946-fb5a044d42ff" providerId="ADAL" clId="{DD492F94-B4B5-4927-85F9-A8665B560405}" dt="2024-05-13T01:07:14.810" v="105" actId="931"/>
          <ac:spMkLst>
            <pc:docMk/>
            <pc:sldMk cId="729153787" sldId="285"/>
            <ac:spMk id="10" creationId="{D84FD6C3-3BFC-AABA-524C-4211D3CBF697}"/>
          </ac:spMkLst>
        </pc:spChg>
        <pc:spChg chg="mod">
          <ac:chgData name="ABISUGA, REGINA (Student)" userId="07185245-c161-45bb-8946-fb5a044d42ff" providerId="ADAL" clId="{DD492F94-B4B5-4927-85F9-A8665B560405}" dt="2024-05-13T01:57:22.949" v="136" actId="113"/>
          <ac:spMkLst>
            <pc:docMk/>
            <pc:sldMk cId="729153787" sldId="285"/>
            <ac:spMk id="12" creationId="{3C09D138-A4CC-193F-06C4-AA710B84A70E}"/>
          </ac:spMkLst>
        </pc:spChg>
        <pc:spChg chg="mod">
          <ac:chgData name="ABISUGA, REGINA (Student)" userId="07185245-c161-45bb-8946-fb5a044d42ff" providerId="ADAL" clId="{DD492F94-B4B5-4927-85F9-A8665B560405}" dt="2024-05-13T00:07:55.404" v="54"/>
          <ac:spMkLst>
            <pc:docMk/>
            <pc:sldMk cId="729153787" sldId="285"/>
            <ac:spMk id="22" creationId="{D83D237B-5C8E-4573-85F9-91EC63F3EA47}"/>
          </ac:spMkLst>
        </pc:spChg>
        <pc:picChg chg="add mod">
          <ac:chgData name="ABISUGA, REGINA (Student)" userId="07185245-c161-45bb-8946-fb5a044d42ff" providerId="ADAL" clId="{DD492F94-B4B5-4927-85F9-A8665B560405}" dt="2024-05-13T01:05:39.802" v="99"/>
          <ac:picMkLst>
            <pc:docMk/>
            <pc:sldMk cId="729153787" sldId="285"/>
            <ac:picMk id="2" creationId="{A1B1545C-A7E4-1D9C-AEAB-BA6541356CFE}"/>
          </ac:picMkLst>
        </pc:picChg>
        <pc:picChg chg="add mod">
          <ac:chgData name="ABISUGA, REGINA (Student)" userId="07185245-c161-45bb-8946-fb5a044d42ff" providerId="ADAL" clId="{DD492F94-B4B5-4927-85F9-A8665B560405}" dt="2024-05-13T01:05:57.886" v="100"/>
          <ac:picMkLst>
            <pc:docMk/>
            <pc:sldMk cId="729153787" sldId="285"/>
            <ac:picMk id="5" creationId="{DBF89619-EDAD-C54C-C39C-64C76DCD020A}"/>
          </ac:picMkLst>
        </pc:picChg>
        <pc:picChg chg="add mod">
          <ac:chgData name="ABISUGA, REGINA (Student)" userId="07185245-c161-45bb-8946-fb5a044d42ff" providerId="ADAL" clId="{DD492F94-B4B5-4927-85F9-A8665B560405}" dt="2024-05-13T01:06:07.891" v="101"/>
          <ac:picMkLst>
            <pc:docMk/>
            <pc:sldMk cId="729153787" sldId="285"/>
            <ac:picMk id="6" creationId="{998B1CB6-62EC-62D7-BD33-FA3B8A281C5A}"/>
          </ac:picMkLst>
        </pc:picChg>
        <pc:picChg chg="add mod">
          <ac:chgData name="ABISUGA, REGINA (Student)" userId="07185245-c161-45bb-8946-fb5a044d42ff" providerId="ADAL" clId="{DD492F94-B4B5-4927-85F9-A8665B560405}" dt="2024-05-13T01:06:31.156" v="102"/>
          <ac:picMkLst>
            <pc:docMk/>
            <pc:sldMk cId="729153787" sldId="285"/>
            <ac:picMk id="8" creationId="{D73DB17C-7E9C-5AD7-2632-FAE0EB3EDADA}"/>
          </ac:picMkLst>
        </pc:picChg>
        <pc:picChg chg="add del mod">
          <ac:chgData name="ABISUGA, REGINA (Student)" userId="07185245-c161-45bb-8946-fb5a044d42ff" providerId="ADAL" clId="{DD492F94-B4B5-4927-85F9-A8665B560405}" dt="2024-05-13T01:06:52.432" v="104"/>
          <ac:picMkLst>
            <pc:docMk/>
            <pc:sldMk cId="729153787" sldId="285"/>
            <ac:picMk id="11" creationId="{685474DC-9F70-386D-9929-6C0F710BE244}"/>
          </ac:picMkLst>
        </pc:picChg>
        <pc:picChg chg="add mod">
          <ac:chgData name="ABISUGA, REGINA (Student)" userId="07185245-c161-45bb-8946-fb5a044d42ff" providerId="ADAL" clId="{DD492F94-B4B5-4927-85F9-A8665B560405}" dt="2024-05-13T01:07:14.810" v="105" actId="931"/>
          <ac:picMkLst>
            <pc:docMk/>
            <pc:sldMk cId="729153787" sldId="285"/>
            <ac:picMk id="15" creationId="{52FE264C-03AF-4825-51FC-80BAB355C029}"/>
          </ac:picMkLst>
        </pc:picChg>
        <pc:picChg chg="add mod">
          <ac:chgData name="ABISUGA, REGINA (Student)" userId="07185245-c161-45bb-8946-fb5a044d42ff" providerId="ADAL" clId="{DD492F94-B4B5-4927-85F9-A8665B560405}" dt="2024-05-13T01:26:34.138" v="117" actId="931"/>
          <ac:picMkLst>
            <pc:docMk/>
            <pc:sldMk cId="729153787" sldId="285"/>
            <ac:picMk id="19" creationId="{BC8CDBF4-A741-ED5E-0C99-EAEC0D8D281E}"/>
          </ac:picMkLst>
        </pc:picChg>
        <pc:picChg chg="mod">
          <ac:chgData name="ABISUGA, REGINA (Student)" userId="07185245-c161-45bb-8946-fb5a044d42ff" providerId="ADAL" clId="{DD492F94-B4B5-4927-85F9-A8665B560405}" dt="2024-05-13T01:05:29.711" v="98" actId="14826"/>
          <ac:picMkLst>
            <pc:docMk/>
            <pc:sldMk cId="729153787" sldId="285"/>
            <ac:picMk id="24" creationId="{DD2F3F3D-99FE-4AB9-BE87-81D580BFC2EA}"/>
          </ac:picMkLst>
        </pc:picChg>
      </pc:sldChg>
      <pc:sldChg chg="addSp delSp modSp mod">
        <pc:chgData name="ABISUGA, REGINA (Student)" userId="07185245-c161-45bb-8946-fb5a044d42ff" providerId="ADAL" clId="{DD492F94-B4B5-4927-85F9-A8665B560405}" dt="2024-05-13T01:57:29.097" v="137" actId="113"/>
        <pc:sldMkLst>
          <pc:docMk/>
          <pc:sldMk cId="1555429599" sldId="286"/>
        </pc:sldMkLst>
        <pc:spChg chg="mod">
          <ac:chgData name="ABISUGA, REGINA (Student)" userId="07185245-c161-45bb-8946-fb5a044d42ff" providerId="ADAL" clId="{DD492F94-B4B5-4927-85F9-A8665B560405}" dt="2024-05-13T00:07:55.404" v="54"/>
          <ac:spMkLst>
            <pc:docMk/>
            <pc:sldMk cId="1555429599" sldId="286"/>
            <ac:spMk id="4" creationId="{F637CBF2-4176-4C56-8824-858FA51AEF09}"/>
          </ac:spMkLst>
        </pc:spChg>
        <pc:spChg chg="mod">
          <ac:chgData name="ABISUGA, REGINA (Student)" userId="07185245-c161-45bb-8946-fb5a044d42ff" providerId="ADAL" clId="{DD492F94-B4B5-4927-85F9-A8665B560405}" dt="2024-05-13T01:57:29.097" v="137" actId="113"/>
          <ac:spMkLst>
            <pc:docMk/>
            <pc:sldMk cId="1555429599" sldId="286"/>
            <ac:spMk id="5" creationId="{5C75B468-82EF-C7F2-F600-FF3C912B0A16}"/>
          </ac:spMkLst>
        </pc:spChg>
        <pc:spChg chg="add del">
          <ac:chgData name="ABISUGA, REGINA (Student)" userId="07185245-c161-45bb-8946-fb5a044d42ff" providerId="ADAL" clId="{DD492F94-B4B5-4927-85F9-A8665B560405}" dt="2024-05-13T01:10:04.803" v="110"/>
          <ac:spMkLst>
            <pc:docMk/>
            <pc:sldMk cId="1555429599" sldId="286"/>
            <ac:spMk id="8" creationId="{AE4CB0C7-10DD-9668-9B60-17A0FC477D56}"/>
          </ac:spMkLst>
        </pc:spChg>
        <pc:spChg chg="mod">
          <ac:chgData name="ABISUGA, REGINA (Student)" userId="07185245-c161-45bb-8946-fb5a044d42ff" providerId="ADAL" clId="{DD492F94-B4B5-4927-85F9-A8665B560405}" dt="2024-05-13T01:57:29.097" v="137" actId="113"/>
          <ac:spMkLst>
            <pc:docMk/>
            <pc:sldMk cId="1555429599" sldId="286"/>
            <ac:spMk id="69" creationId="{D5A5B5EE-B963-4A0A-AB3C-8CDDDE24B855}"/>
          </ac:spMkLst>
        </pc:spChg>
        <pc:picChg chg="add del mod">
          <ac:chgData name="ABISUGA, REGINA (Student)" userId="07185245-c161-45bb-8946-fb5a044d42ff" providerId="ADAL" clId="{DD492F94-B4B5-4927-85F9-A8665B560405}" dt="2024-05-13T01:08:44.045" v="107"/>
          <ac:picMkLst>
            <pc:docMk/>
            <pc:sldMk cId="1555429599" sldId="286"/>
            <ac:picMk id="6" creationId="{2E3BB40B-775E-479A-13BA-630AABDE48D3}"/>
          </ac:picMkLst>
        </pc:picChg>
        <pc:picChg chg="add del mod">
          <ac:chgData name="ABISUGA, REGINA (Student)" userId="07185245-c161-45bb-8946-fb5a044d42ff" providerId="ADAL" clId="{DD492F94-B4B5-4927-85F9-A8665B560405}" dt="2024-05-13T01:09:29.883" v="109" actId="931"/>
          <ac:picMkLst>
            <pc:docMk/>
            <pc:sldMk cId="1555429599" sldId="286"/>
            <ac:picMk id="10" creationId="{E07181C4-4A10-EB45-6591-2DA3912B337A}"/>
          </ac:picMkLst>
        </pc:picChg>
        <pc:picChg chg="add mod">
          <ac:chgData name="ABISUGA, REGINA (Student)" userId="07185245-c161-45bb-8946-fb5a044d42ff" providerId="ADAL" clId="{DD492F94-B4B5-4927-85F9-A8665B560405}" dt="2024-05-13T01:10:04.803" v="110"/>
          <ac:picMkLst>
            <pc:docMk/>
            <pc:sldMk cId="1555429599" sldId="286"/>
            <ac:picMk id="12" creationId="{9012753B-D17A-89CE-87E1-66A65B69B8A7}"/>
          </ac:picMkLst>
        </pc:picChg>
        <pc:picChg chg="add mod">
          <ac:chgData name="ABISUGA, REGINA (Student)" userId="07185245-c161-45bb-8946-fb5a044d42ff" providerId="ADAL" clId="{DD492F94-B4B5-4927-85F9-A8665B560405}" dt="2024-05-13T01:10:07.537" v="111"/>
          <ac:picMkLst>
            <pc:docMk/>
            <pc:sldMk cId="1555429599" sldId="286"/>
            <ac:picMk id="14" creationId="{F36AC9DF-EE32-1B74-968B-76533105B794}"/>
          </ac:picMkLst>
        </pc:picChg>
        <pc:picChg chg="mod">
          <ac:chgData name="ABISUGA, REGINA (Student)" userId="07185245-c161-45bb-8946-fb5a044d42ff" providerId="ADAL" clId="{DD492F94-B4B5-4927-85F9-A8665B560405}" dt="2024-05-13T00:07:55.404" v="54"/>
          <ac:picMkLst>
            <pc:docMk/>
            <pc:sldMk cId="1555429599" sldId="286"/>
            <ac:picMk id="79" creationId="{BBC72E1D-69D7-4CA2-B6AD-180B8084D757}"/>
          </ac:picMkLst>
        </pc:picChg>
      </pc:sldChg>
      <pc:sldChg chg="addSp delSp modSp mod">
        <pc:chgData name="ABISUGA, REGINA (Student)" userId="07185245-c161-45bb-8946-fb5a044d42ff" providerId="ADAL" clId="{DD492F94-B4B5-4927-85F9-A8665B560405}" dt="2024-05-13T01:57:18.653" v="135" actId="113"/>
        <pc:sldMkLst>
          <pc:docMk/>
          <pc:sldMk cId="1145350212" sldId="287"/>
        </pc:sldMkLst>
        <pc:spChg chg="del">
          <ac:chgData name="ABISUGA, REGINA (Student)" userId="07185245-c161-45bb-8946-fb5a044d42ff" providerId="ADAL" clId="{DD492F94-B4B5-4927-85F9-A8665B560405}" dt="2024-05-12T22:01:34.048" v="13"/>
          <ac:spMkLst>
            <pc:docMk/>
            <pc:sldMk cId="1145350212" sldId="287"/>
            <ac:spMk id="3" creationId="{167A6475-3D48-D163-8811-91D471F7403C}"/>
          </ac:spMkLst>
        </pc:spChg>
        <pc:spChg chg="mod">
          <ac:chgData name="ABISUGA, REGINA (Student)" userId="07185245-c161-45bb-8946-fb5a044d42ff" providerId="ADAL" clId="{DD492F94-B4B5-4927-85F9-A8665B560405}" dt="2024-05-13T00:07:55.404" v="54"/>
          <ac:spMkLst>
            <pc:docMk/>
            <pc:sldMk cId="1145350212" sldId="287"/>
            <ac:spMk id="4" creationId="{7C99FD59-AC20-3616-5268-7F12E0CE3711}"/>
          </ac:spMkLst>
        </pc:spChg>
        <pc:spChg chg="add mod">
          <ac:chgData name="ABISUGA, REGINA (Student)" userId="07185245-c161-45bb-8946-fb5a044d42ff" providerId="ADAL" clId="{DD492F94-B4B5-4927-85F9-A8665B560405}" dt="2024-05-12T22:03:16.674" v="14"/>
          <ac:spMkLst>
            <pc:docMk/>
            <pc:sldMk cId="1145350212" sldId="287"/>
            <ac:spMk id="11" creationId="{1AF9169B-74E2-D175-030E-292225BB43C2}"/>
          </ac:spMkLst>
        </pc:spChg>
        <pc:spChg chg="add mod">
          <ac:chgData name="ABISUGA, REGINA (Student)" userId="07185245-c161-45bb-8946-fb5a044d42ff" providerId="ADAL" clId="{DD492F94-B4B5-4927-85F9-A8665B560405}" dt="2024-05-12T22:03:16.674" v="14"/>
          <ac:spMkLst>
            <pc:docMk/>
            <pc:sldMk cId="1145350212" sldId="287"/>
            <ac:spMk id="12" creationId="{6AD7DB84-DD6C-288B-0CA7-0951E980C651}"/>
          </ac:spMkLst>
        </pc:spChg>
        <pc:spChg chg="add del mod">
          <ac:chgData name="ABISUGA, REGINA (Student)" userId="07185245-c161-45bb-8946-fb5a044d42ff" providerId="ADAL" clId="{DD492F94-B4B5-4927-85F9-A8665B560405}" dt="2024-05-12T22:04:31.834" v="16"/>
          <ac:spMkLst>
            <pc:docMk/>
            <pc:sldMk cId="1145350212" sldId="287"/>
            <ac:spMk id="13" creationId="{640BA7CC-6847-0AE5-9E35-10B5A16BCDAE}"/>
          </ac:spMkLst>
        </pc:spChg>
        <pc:spChg chg="add mod">
          <ac:chgData name="ABISUGA, REGINA (Student)" userId="07185245-c161-45bb-8946-fb5a044d42ff" providerId="ADAL" clId="{DD492F94-B4B5-4927-85F9-A8665B560405}" dt="2024-05-13T01:57:18.653" v="135" actId="113"/>
          <ac:spMkLst>
            <pc:docMk/>
            <pc:sldMk cId="1145350212" sldId="287"/>
            <ac:spMk id="14" creationId="{8315CB75-764D-F006-C398-B0C85460AE01}"/>
          </ac:spMkLst>
        </pc:spChg>
        <pc:spChg chg="mod">
          <ac:chgData name="ABISUGA, REGINA (Student)" userId="07185245-c161-45bb-8946-fb5a044d42ff" providerId="ADAL" clId="{DD492F94-B4B5-4927-85F9-A8665B560405}" dt="2024-05-13T01:57:18.653" v="135" actId="113"/>
          <ac:spMkLst>
            <pc:docMk/>
            <pc:sldMk cId="1145350212" sldId="287"/>
            <ac:spMk id="22" creationId="{F0A0D8B1-21AC-B29B-A26B-49A0626C5E4C}"/>
          </ac:spMkLst>
        </pc:spChg>
        <pc:spChg chg="mod">
          <ac:chgData name="ABISUGA, REGINA (Student)" userId="07185245-c161-45bb-8946-fb5a044d42ff" providerId="ADAL" clId="{DD492F94-B4B5-4927-85F9-A8665B560405}" dt="2024-05-13T01:57:18.653" v="135" actId="113"/>
          <ac:spMkLst>
            <pc:docMk/>
            <pc:sldMk cId="1145350212" sldId="287"/>
            <ac:spMk id="28" creationId="{2076E3B5-F52D-0E78-1663-A02D9E4376D6}"/>
          </ac:spMkLst>
        </pc:spChg>
        <pc:picChg chg="add mod">
          <ac:chgData name="ABISUGA, REGINA (Student)" userId="07185245-c161-45bb-8946-fb5a044d42ff" providerId="ADAL" clId="{DD492F94-B4B5-4927-85F9-A8665B560405}" dt="2024-05-12T22:01:34.048" v="13"/>
          <ac:picMkLst>
            <pc:docMk/>
            <pc:sldMk cId="1145350212" sldId="287"/>
            <ac:picMk id="5" creationId="{1E7756DD-EFB5-8EE3-BA7D-B61081682EB9}"/>
          </ac:picMkLst>
        </pc:picChg>
      </pc:sldChg>
      <pc:sldChg chg="modSp">
        <pc:chgData name="ABISUGA, REGINA (Student)" userId="07185245-c161-45bb-8946-fb5a044d42ff" providerId="ADAL" clId="{DD492F94-B4B5-4927-85F9-A8665B560405}" dt="2024-05-13T00:07:55.404" v="54"/>
        <pc:sldMkLst>
          <pc:docMk/>
          <pc:sldMk cId="2283446738" sldId="288"/>
        </pc:sldMkLst>
        <pc:spChg chg="mod">
          <ac:chgData name="ABISUGA, REGINA (Student)" userId="07185245-c161-45bb-8946-fb5a044d42ff" providerId="ADAL" clId="{DD492F94-B4B5-4927-85F9-A8665B560405}" dt="2024-05-13T00:07:55.404" v="54"/>
          <ac:spMkLst>
            <pc:docMk/>
            <pc:sldMk cId="2283446738" sldId="288"/>
            <ac:spMk id="4" creationId="{5F99CB35-FD4F-61AB-DE9C-A42D5A721DA6}"/>
          </ac:spMkLst>
        </pc:spChg>
      </pc:sldChg>
      <pc:sldChg chg="addSp modSp mod">
        <pc:chgData name="ABISUGA, REGINA (Student)" userId="07185245-c161-45bb-8946-fb5a044d42ff" providerId="ADAL" clId="{DD492F94-B4B5-4927-85F9-A8665B560405}" dt="2024-05-13T01:56:51.231" v="131" actId="403"/>
        <pc:sldMkLst>
          <pc:docMk/>
          <pc:sldMk cId="2747020497" sldId="289"/>
        </pc:sldMkLst>
        <pc:spChg chg="mod">
          <ac:chgData name="ABISUGA, REGINA (Student)" userId="07185245-c161-45bb-8946-fb5a044d42ff" providerId="ADAL" clId="{DD492F94-B4B5-4927-85F9-A8665B560405}" dt="2024-05-13T00:07:55.404" v="54"/>
          <ac:spMkLst>
            <pc:docMk/>
            <pc:sldMk cId="2747020497" sldId="289"/>
            <ac:spMk id="4" creationId="{7C99FD59-AC20-3616-5268-7F12E0CE3711}"/>
          </ac:spMkLst>
        </pc:spChg>
        <pc:spChg chg="mod">
          <ac:chgData name="ABISUGA, REGINA (Student)" userId="07185245-c161-45bb-8946-fb5a044d42ff" providerId="ADAL" clId="{DD492F94-B4B5-4927-85F9-A8665B560405}" dt="2024-05-13T01:56:51.231" v="131" actId="403"/>
          <ac:spMkLst>
            <pc:docMk/>
            <pc:sldMk cId="2747020497" sldId="289"/>
            <ac:spMk id="22" creationId="{F0A0D8B1-21AC-B29B-A26B-49A0626C5E4C}"/>
          </ac:spMkLst>
        </pc:spChg>
        <pc:picChg chg="add mod">
          <ac:chgData name="ABISUGA, REGINA (Student)" userId="07185245-c161-45bb-8946-fb5a044d42ff" providerId="ADAL" clId="{DD492F94-B4B5-4927-85F9-A8665B560405}" dt="2024-05-13T00:04:05.386" v="51"/>
          <ac:picMkLst>
            <pc:docMk/>
            <pc:sldMk cId="2747020497" sldId="289"/>
            <ac:picMk id="5" creationId="{21576DCE-624A-DCBE-8DE2-73097CBB47C2}"/>
          </ac:picMkLst>
        </pc:picChg>
        <pc:picChg chg="add mod">
          <ac:chgData name="ABISUGA, REGINA (Student)" userId="07185245-c161-45bb-8946-fb5a044d42ff" providerId="ADAL" clId="{DD492F94-B4B5-4927-85F9-A8665B560405}" dt="2024-05-13T00:05:16.657" v="52"/>
          <ac:picMkLst>
            <pc:docMk/>
            <pc:sldMk cId="2747020497" sldId="289"/>
            <ac:picMk id="8" creationId="{F5C724F1-21FE-4896-C231-8CA549A84183}"/>
          </ac:picMkLst>
        </pc:picChg>
        <pc:picChg chg="add mod">
          <ac:chgData name="ABISUGA, REGINA (Student)" userId="07185245-c161-45bb-8946-fb5a044d42ff" providerId="ADAL" clId="{DD492F94-B4B5-4927-85F9-A8665B560405}" dt="2024-05-13T01:34:59.518" v="119"/>
          <ac:picMkLst>
            <pc:docMk/>
            <pc:sldMk cId="2747020497" sldId="289"/>
            <ac:picMk id="9" creationId="{F8415FA3-4FA4-A67B-3809-A25CB412E5F8}"/>
          </ac:picMkLst>
        </pc:picChg>
        <pc:picChg chg="add mod">
          <ac:chgData name="ABISUGA, REGINA (Student)" userId="07185245-c161-45bb-8946-fb5a044d42ff" providerId="ADAL" clId="{DD492F94-B4B5-4927-85F9-A8665B560405}" dt="2024-05-13T01:35:30.899" v="120"/>
          <ac:picMkLst>
            <pc:docMk/>
            <pc:sldMk cId="2747020497" sldId="289"/>
            <ac:picMk id="10" creationId="{700FD680-CBEA-923A-2AC8-3DFBAC2009E0}"/>
          </ac:picMkLst>
        </pc:picChg>
      </pc:sldChg>
      <pc:sldChg chg="modSp mod">
        <pc:chgData name="ABISUGA, REGINA (Student)" userId="07185245-c161-45bb-8946-fb5a044d42ff" providerId="ADAL" clId="{DD492F94-B4B5-4927-85F9-A8665B560405}" dt="2024-05-13T01:57:09.020" v="134" actId="113"/>
        <pc:sldMkLst>
          <pc:docMk/>
          <pc:sldMk cId="3951745063" sldId="290"/>
        </pc:sldMkLst>
        <pc:spChg chg="mod">
          <ac:chgData name="ABISUGA, REGINA (Student)" userId="07185245-c161-45bb-8946-fb5a044d42ff" providerId="ADAL" clId="{DD492F94-B4B5-4927-85F9-A8665B560405}" dt="2024-05-13T00:07:55.404" v="54"/>
          <ac:spMkLst>
            <pc:docMk/>
            <pc:sldMk cId="3951745063" sldId="290"/>
            <ac:spMk id="4" creationId="{7C99FD59-AC20-3616-5268-7F12E0CE3711}"/>
          </ac:spMkLst>
        </pc:spChg>
        <pc:spChg chg="mod">
          <ac:chgData name="ABISUGA, REGINA (Student)" userId="07185245-c161-45bb-8946-fb5a044d42ff" providerId="ADAL" clId="{DD492F94-B4B5-4927-85F9-A8665B560405}" dt="2024-05-13T01:57:09.020" v="134" actId="113"/>
          <ac:spMkLst>
            <pc:docMk/>
            <pc:sldMk cId="3951745063" sldId="290"/>
            <ac:spMk id="22" creationId="{F0A0D8B1-21AC-B29B-A26B-49A0626C5E4C}"/>
          </ac:spMkLst>
        </pc:spChg>
        <pc:graphicFrameChg chg="mod">
          <ac:chgData name="ABISUGA, REGINA (Student)" userId="07185245-c161-45bb-8946-fb5a044d42ff" providerId="ADAL" clId="{DD492F94-B4B5-4927-85F9-A8665B560405}" dt="2024-05-12T21:59:42.066" v="12"/>
          <ac:graphicFrameMkLst>
            <pc:docMk/>
            <pc:sldMk cId="3951745063" sldId="290"/>
            <ac:graphicFrameMk id="7" creationId="{6295A659-CB00-45C1-3665-B329CA67B085}"/>
          </ac:graphicFrameMkLst>
        </pc:graphicFrameChg>
      </pc:sldChg>
      <pc:sldChg chg="modSp mod">
        <pc:chgData name="ABISUGA, REGINA (Student)" userId="07185245-c161-45bb-8946-fb5a044d42ff" providerId="ADAL" clId="{DD492F94-B4B5-4927-85F9-A8665B560405}" dt="2024-05-13T01:57:02.662" v="133" actId="113"/>
        <pc:sldMkLst>
          <pc:docMk/>
          <pc:sldMk cId="144186353" sldId="291"/>
        </pc:sldMkLst>
        <pc:spChg chg="mod">
          <ac:chgData name="ABISUGA, REGINA (Student)" userId="07185245-c161-45bb-8946-fb5a044d42ff" providerId="ADAL" clId="{DD492F94-B4B5-4927-85F9-A8665B560405}" dt="2024-05-13T00:07:55.404" v="54"/>
          <ac:spMkLst>
            <pc:docMk/>
            <pc:sldMk cId="144186353" sldId="291"/>
            <ac:spMk id="4" creationId="{5F99CB35-FD4F-61AB-DE9C-A42D5A721DA6}"/>
          </ac:spMkLst>
        </pc:spChg>
        <pc:spChg chg="mod">
          <ac:chgData name="ABISUGA, REGINA (Student)" userId="07185245-c161-45bb-8946-fb5a044d42ff" providerId="ADAL" clId="{DD492F94-B4B5-4927-85F9-A8665B560405}" dt="2024-05-13T01:57:02.662" v="133" actId="113"/>
          <ac:spMkLst>
            <pc:docMk/>
            <pc:sldMk cId="144186353" sldId="291"/>
            <ac:spMk id="6" creationId="{E991B9EF-3C38-8B52-2EB7-E899C33C4196}"/>
          </ac:spMkLst>
        </pc:spChg>
        <pc:graphicFrameChg chg="mod">
          <ac:chgData name="ABISUGA, REGINA (Student)" userId="07185245-c161-45bb-8946-fb5a044d42ff" providerId="ADAL" clId="{DD492F94-B4B5-4927-85F9-A8665B560405}" dt="2024-05-13T00:59:38.864" v="95"/>
          <ac:graphicFrameMkLst>
            <pc:docMk/>
            <pc:sldMk cId="144186353" sldId="291"/>
            <ac:graphicFrameMk id="7" creationId="{4DC66777-80FD-DC2B-322E-0EF204E75E8E}"/>
          </ac:graphicFrameMkLst>
        </pc:graphicFrameChg>
      </pc:sldChg>
      <pc:sldChg chg="addSp modSp mod">
        <pc:chgData name="ABISUGA, REGINA (Student)" userId="07185245-c161-45bb-8946-fb5a044d42ff" providerId="ADAL" clId="{DD492F94-B4B5-4927-85F9-A8665B560405}" dt="2024-05-13T01:56:57.387" v="132" actId="113"/>
        <pc:sldMkLst>
          <pc:docMk/>
          <pc:sldMk cId="2476991597" sldId="292"/>
        </pc:sldMkLst>
        <pc:spChg chg="mod">
          <ac:chgData name="ABISUGA, REGINA (Student)" userId="07185245-c161-45bb-8946-fb5a044d42ff" providerId="ADAL" clId="{DD492F94-B4B5-4927-85F9-A8665B560405}" dt="2024-05-13T00:07:55.404" v="54"/>
          <ac:spMkLst>
            <pc:docMk/>
            <pc:sldMk cId="2476991597" sldId="292"/>
            <ac:spMk id="4" creationId="{7C99FD59-AC20-3616-5268-7F12E0CE3711}"/>
          </ac:spMkLst>
        </pc:spChg>
        <pc:spChg chg="mod">
          <ac:chgData name="ABISUGA, REGINA (Student)" userId="07185245-c161-45bb-8946-fb5a044d42ff" providerId="ADAL" clId="{DD492F94-B4B5-4927-85F9-A8665B560405}" dt="2024-05-13T01:56:57.387" v="132" actId="113"/>
          <ac:spMkLst>
            <pc:docMk/>
            <pc:sldMk cId="2476991597" sldId="292"/>
            <ac:spMk id="22" creationId="{F0A0D8B1-21AC-B29B-A26B-49A0626C5E4C}"/>
          </ac:spMkLst>
        </pc:spChg>
        <pc:picChg chg="add mod">
          <ac:chgData name="ABISUGA, REGINA (Student)" userId="07185245-c161-45bb-8946-fb5a044d42ff" providerId="ADAL" clId="{DD492F94-B4B5-4927-85F9-A8665B560405}" dt="2024-05-13T01:50:09.608" v="121"/>
          <ac:picMkLst>
            <pc:docMk/>
            <pc:sldMk cId="2476991597" sldId="292"/>
            <ac:picMk id="2" creationId="{0F0A0969-C8C8-D9BA-2852-2AB258DC200F}"/>
          </ac:picMkLst>
        </pc:picChg>
      </pc:sldChg>
      <pc:sldChg chg="addSp modSp">
        <pc:chgData name="ABISUGA, REGINA (Student)" userId="07185245-c161-45bb-8946-fb5a044d42ff" providerId="ADAL" clId="{DD492F94-B4B5-4927-85F9-A8665B560405}" dt="2024-05-13T01:29:39.736" v="118"/>
        <pc:sldMkLst>
          <pc:docMk/>
          <pc:sldMk cId="1195093910" sldId="293"/>
        </pc:sldMkLst>
        <pc:picChg chg="add mod">
          <ac:chgData name="ABISUGA, REGINA (Student)" userId="07185245-c161-45bb-8946-fb5a044d42ff" providerId="ADAL" clId="{DD492F94-B4B5-4927-85F9-A8665B560405}" dt="2024-05-13T01:29:39.736" v="118"/>
          <ac:picMkLst>
            <pc:docMk/>
            <pc:sldMk cId="1195093910" sldId="293"/>
            <ac:picMk id="12" creationId="{5FB9CD6C-C286-869D-B483-9EBE551D13DD}"/>
          </ac:picMkLst>
        </pc:picChg>
      </pc:sldChg>
    </pc:docChg>
  </pc:docChgLst>
  <pc:docChgLst>
    <pc:chgData name="OLASUPO, OLUWAFEMI GRACE (Student)" userId="d78e4d95-814b-4009-8ed3-7c37c0532966" providerId="ADAL" clId="{A07D7192-1810-4D7A-A88C-3BEA6ADDB839}"/>
    <pc:docChg chg="undo custSel addSld delSld modSld modSection">
      <pc:chgData name="OLASUPO, OLUWAFEMI GRACE (Student)" userId="d78e4d95-814b-4009-8ed3-7c37c0532966" providerId="ADAL" clId="{A07D7192-1810-4D7A-A88C-3BEA6ADDB839}" dt="2024-05-15T12:42:40.635" v="454" actId="20577"/>
      <pc:docMkLst>
        <pc:docMk/>
      </pc:docMkLst>
      <pc:sldChg chg="modSp mod">
        <pc:chgData name="OLASUPO, OLUWAFEMI GRACE (Student)" userId="d78e4d95-814b-4009-8ed3-7c37c0532966" providerId="ADAL" clId="{A07D7192-1810-4D7A-A88C-3BEA6ADDB839}" dt="2024-05-14T16:45:05.780" v="425" actId="1076"/>
        <pc:sldMkLst>
          <pc:docMk/>
          <pc:sldMk cId="481774274" sldId="259"/>
        </pc:sldMkLst>
        <pc:spChg chg="mod">
          <ac:chgData name="OLASUPO, OLUWAFEMI GRACE (Student)" userId="d78e4d95-814b-4009-8ed3-7c37c0532966" providerId="ADAL" clId="{A07D7192-1810-4D7A-A88C-3BEA6ADDB839}" dt="2024-05-14T16:38:46.514" v="420" actId="20577"/>
          <ac:spMkLst>
            <pc:docMk/>
            <pc:sldMk cId="481774274" sldId="259"/>
            <ac:spMk id="102" creationId="{87C9F3E7-849D-4701-91D9-6C693FCDFD4B}"/>
          </ac:spMkLst>
        </pc:spChg>
        <pc:spChg chg="mod">
          <ac:chgData name="OLASUPO, OLUWAFEMI GRACE (Student)" userId="d78e4d95-814b-4009-8ed3-7c37c0532966" providerId="ADAL" clId="{A07D7192-1810-4D7A-A88C-3BEA6ADDB839}" dt="2024-05-14T16:45:05.780" v="425" actId="1076"/>
          <ac:spMkLst>
            <pc:docMk/>
            <pc:sldMk cId="481774274" sldId="259"/>
            <ac:spMk id="104" creationId="{7A039369-92B6-432F-B823-6AAFAC119153}"/>
          </ac:spMkLst>
        </pc:spChg>
        <pc:spChg chg="mod">
          <ac:chgData name="OLASUPO, OLUWAFEMI GRACE (Student)" userId="d78e4d95-814b-4009-8ed3-7c37c0532966" providerId="ADAL" clId="{A07D7192-1810-4D7A-A88C-3BEA6ADDB839}" dt="2024-05-13T22:03:20.423" v="92" actId="207"/>
          <ac:spMkLst>
            <pc:docMk/>
            <pc:sldMk cId="481774274" sldId="259"/>
            <ac:spMk id="106" creationId="{F602BA9F-64DF-443C-A15D-FB8E9129F19F}"/>
          </ac:spMkLst>
        </pc:spChg>
        <pc:spChg chg="mod">
          <ac:chgData name="OLASUPO, OLUWAFEMI GRACE (Student)" userId="d78e4d95-814b-4009-8ed3-7c37c0532966" providerId="ADAL" clId="{A07D7192-1810-4D7A-A88C-3BEA6ADDB839}" dt="2024-05-13T22:03:52.561" v="95" actId="207"/>
          <ac:spMkLst>
            <pc:docMk/>
            <pc:sldMk cId="481774274" sldId="259"/>
            <ac:spMk id="108" creationId="{F91A931F-104A-4201-B572-DEAC49B6EA57}"/>
          </ac:spMkLst>
        </pc:spChg>
        <pc:spChg chg="mod">
          <ac:chgData name="OLASUPO, OLUWAFEMI GRACE (Student)" userId="d78e4d95-814b-4009-8ed3-7c37c0532966" providerId="ADAL" clId="{A07D7192-1810-4D7A-A88C-3BEA6ADDB839}" dt="2024-05-13T22:02:56.963" v="90" actId="207"/>
          <ac:spMkLst>
            <pc:docMk/>
            <pc:sldMk cId="481774274" sldId="259"/>
            <ac:spMk id="113" creationId="{BFE2B5AB-A5E2-4E81-9A28-0F3EFE4B47B5}"/>
          </ac:spMkLst>
        </pc:spChg>
        <pc:picChg chg="mod">
          <ac:chgData name="OLASUPO, OLUWAFEMI GRACE (Student)" userId="d78e4d95-814b-4009-8ed3-7c37c0532966" providerId="ADAL" clId="{A07D7192-1810-4D7A-A88C-3BEA6ADDB839}" dt="2024-05-13T22:05:52.435" v="101" actId="692"/>
          <ac:picMkLst>
            <pc:docMk/>
            <pc:sldMk cId="481774274" sldId="259"/>
            <ac:picMk id="70" creationId="{C5BC0C3F-C9C6-43FA-BA19-88445A15FF31}"/>
          </ac:picMkLst>
        </pc:picChg>
        <pc:picChg chg="mod">
          <ac:chgData name="OLASUPO, OLUWAFEMI GRACE (Student)" userId="d78e4d95-814b-4009-8ed3-7c37c0532966" providerId="ADAL" clId="{A07D7192-1810-4D7A-A88C-3BEA6ADDB839}" dt="2024-05-13T22:05:58.850" v="102" actId="692"/>
          <ac:picMkLst>
            <pc:docMk/>
            <pc:sldMk cId="481774274" sldId="259"/>
            <ac:picMk id="71" creationId="{8737B8AB-109F-4DF2-8468-26ABD1CD1A97}"/>
          </ac:picMkLst>
        </pc:picChg>
      </pc:sldChg>
      <pc:sldChg chg="modSp mod">
        <pc:chgData name="OLASUPO, OLUWAFEMI GRACE (Student)" userId="d78e4d95-814b-4009-8ed3-7c37c0532966" providerId="ADAL" clId="{A07D7192-1810-4D7A-A88C-3BEA6ADDB839}" dt="2024-05-15T09:27:42.292" v="426" actId="20577"/>
        <pc:sldMkLst>
          <pc:docMk/>
          <pc:sldMk cId="106884304" sldId="260"/>
        </pc:sldMkLst>
        <pc:spChg chg="mod">
          <ac:chgData name="OLASUPO, OLUWAFEMI GRACE (Student)" userId="d78e4d95-814b-4009-8ed3-7c37c0532966" providerId="ADAL" clId="{A07D7192-1810-4D7A-A88C-3BEA6ADDB839}" dt="2024-05-15T09:27:42.292" v="426" actId="20577"/>
          <ac:spMkLst>
            <pc:docMk/>
            <pc:sldMk cId="106884304" sldId="260"/>
            <ac:spMk id="3" creationId="{3FD8B4B9-2FC5-4962-A892-85B758FEB286}"/>
          </ac:spMkLst>
        </pc:spChg>
        <pc:spChg chg="mod">
          <ac:chgData name="OLASUPO, OLUWAFEMI GRACE (Student)" userId="d78e4d95-814b-4009-8ed3-7c37c0532966" providerId="ADAL" clId="{A07D7192-1810-4D7A-A88C-3BEA6ADDB839}" dt="2024-05-13T21:59:24.967" v="80" actId="207"/>
          <ac:spMkLst>
            <pc:docMk/>
            <pc:sldMk cId="106884304" sldId="260"/>
            <ac:spMk id="71" creationId="{79406243-F21B-4811-AE74-DA58E3665F07}"/>
          </ac:spMkLst>
        </pc:spChg>
      </pc:sldChg>
      <pc:sldChg chg="modSp mod">
        <pc:chgData name="OLASUPO, OLUWAFEMI GRACE (Student)" userId="d78e4d95-814b-4009-8ed3-7c37c0532966" providerId="ADAL" clId="{A07D7192-1810-4D7A-A88C-3BEA6ADDB839}" dt="2024-05-13T22:01:44.432" v="89" actId="692"/>
        <pc:sldMkLst>
          <pc:docMk/>
          <pc:sldMk cId="2648528921" sldId="279"/>
        </pc:sldMkLst>
        <pc:spChg chg="mod">
          <ac:chgData name="OLASUPO, OLUWAFEMI GRACE (Student)" userId="d78e4d95-814b-4009-8ed3-7c37c0532966" providerId="ADAL" clId="{A07D7192-1810-4D7A-A88C-3BEA6ADDB839}" dt="2024-05-13T22:01:44.432" v="89" actId="692"/>
          <ac:spMkLst>
            <pc:docMk/>
            <pc:sldMk cId="2648528921" sldId="279"/>
            <ac:spMk id="5" creationId="{5C75B468-82EF-C7F2-F600-FF3C912B0A16}"/>
          </ac:spMkLst>
        </pc:spChg>
        <pc:spChg chg="mod">
          <ac:chgData name="OLASUPO, OLUWAFEMI GRACE (Student)" userId="d78e4d95-814b-4009-8ed3-7c37c0532966" providerId="ADAL" clId="{A07D7192-1810-4D7A-A88C-3BEA6ADDB839}" dt="2024-05-13T21:58:55.707" v="79" actId="207"/>
          <ac:spMkLst>
            <pc:docMk/>
            <pc:sldMk cId="2648528921" sldId="279"/>
            <ac:spMk id="69" creationId="{D5A5B5EE-B963-4A0A-AB3C-8CDDDE24B855}"/>
          </ac:spMkLst>
        </pc:spChg>
      </pc:sldChg>
      <pc:sldChg chg="modSp mod">
        <pc:chgData name="OLASUPO, OLUWAFEMI GRACE (Student)" userId="d78e4d95-814b-4009-8ed3-7c37c0532966" providerId="ADAL" clId="{A07D7192-1810-4D7A-A88C-3BEA6ADDB839}" dt="2024-05-13T22:06:31.940" v="103" actId="207"/>
        <pc:sldMkLst>
          <pc:docMk/>
          <pc:sldMk cId="3451506992" sldId="281"/>
        </pc:sldMkLst>
        <pc:spChg chg="mod">
          <ac:chgData name="OLASUPO, OLUWAFEMI GRACE (Student)" userId="d78e4d95-814b-4009-8ed3-7c37c0532966" providerId="ADAL" clId="{A07D7192-1810-4D7A-A88C-3BEA6ADDB839}" dt="2024-05-13T22:06:31.940" v="103" actId="207"/>
          <ac:spMkLst>
            <pc:docMk/>
            <pc:sldMk cId="3451506992" sldId="281"/>
            <ac:spMk id="113" creationId="{BFE2B5AB-A5E2-4E81-9A28-0F3EFE4B47B5}"/>
          </ac:spMkLst>
        </pc:spChg>
      </pc:sldChg>
      <pc:sldChg chg="modSp mod">
        <pc:chgData name="OLASUPO, OLUWAFEMI GRACE (Student)" userId="d78e4d95-814b-4009-8ed3-7c37c0532966" providerId="ADAL" clId="{A07D7192-1810-4D7A-A88C-3BEA6ADDB839}" dt="2024-05-13T22:15:36.661" v="144"/>
        <pc:sldMkLst>
          <pc:docMk/>
          <pc:sldMk cId="2825177456" sldId="283"/>
        </pc:sldMkLst>
        <pc:spChg chg="mod">
          <ac:chgData name="OLASUPO, OLUWAFEMI GRACE (Student)" userId="d78e4d95-814b-4009-8ed3-7c37c0532966" providerId="ADAL" clId="{A07D7192-1810-4D7A-A88C-3BEA6ADDB839}" dt="2024-05-13T22:14:03.883" v="135" actId="1076"/>
          <ac:spMkLst>
            <pc:docMk/>
            <pc:sldMk cId="2825177456" sldId="283"/>
            <ac:spMk id="2" creationId="{706EB737-FE4A-22A9-567A-52A42B6D35B7}"/>
          </ac:spMkLst>
        </pc:spChg>
        <pc:spChg chg="mod">
          <ac:chgData name="OLASUPO, OLUWAFEMI GRACE (Student)" userId="d78e4d95-814b-4009-8ed3-7c37c0532966" providerId="ADAL" clId="{A07D7192-1810-4D7A-A88C-3BEA6ADDB839}" dt="2024-05-13T22:14:25.752" v="137" actId="1076"/>
          <ac:spMkLst>
            <pc:docMk/>
            <pc:sldMk cId="2825177456" sldId="283"/>
            <ac:spMk id="3" creationId="{284E6311-863F-8424-01F2-96B3D40BFC42}"/>
          </ac:spMkLst>
        </pc:spChg>
        <pc:spChg chg="mod">
          <ac:chgData name="OLASUPO, OLUWAFEMI GRACE (Student)" userId="d78e4d95-814b-4009-8ed3-7c37c0532966" providerId="ADAL" clId="{A07D7192-1810-4D7A-A88C-3BEA6ADDB839}" dt="2024-05-13T22:14:48.863" v="140" actId="1076"/>
          <ac:spMkLst>
            <pc:docMk/>
            <pc:sldMk cId="2825177456" sldId="283"/>
            <ac:spMk id="6" creationId="{DF47FE63-42A4-4AE3-1A87-9A2EDF69D153}"/>
          </ac:spMkLst>
        </pc:spChg>
        <pc:spChg chg="mod">
          <ac:chgData name="OLASUPO, OLUWAFEMI GRACE (Student)" userId="d78e4d95-814b-4009-8ed3-7c37c0532966" providerId="ADAL" clId="{A07D7192-1810-4D7A-A88C-3BEA6ADDB839}" dt="2024-05-13T22:15:08.559" v="141" actId="1076"/>
          <ac:spMkLst>
            <pc:docMk/>
            <pc:sldMk cId="2825177456" sldId="283"/>
            <ac:spMk id="7" creationId="{96611AFB-DE20-3209-3755-1979EE337AC4}"/>
          </ac:spMkLst>
        </pc:spChg>
        <pc:spChg chg="mod">
          <ac:chgData name="OLASUPO, OLUWAFEMI GRACE (Student)" userId="d78e4d95-814b-4009-8ed3-7c37c0532966" providerId="ADAL" clId="{A07D7192-1810-4D7A-A88C-3BEA6ADDB839}" dt="2024-05-13T22:14:36.193" v="139" actId="1076"/>
          <ac:spMkLst>
            <pc:docMk/>
            <pc:sldMk cId="2825177456" sldId="283"/>
            <ac:spMk id="8" creationId="{3355E6DB-C51A-F018-2A19-1B179ACB13F2}"/>
          </ac:spMkLst>
        </pc:spChg>
        <pc:spChg chg="mod">
          <ac:chgData name="OLASUPO, OLUWAFEMI GRACE (Student)" userId="d78e4d95-814b-4009-8ed3-7c37c0532966" providerId="ADAL" clId="{A07D7192-1810-4D7A-A88C-3BEA6ADDB839}" dt="2024-05-13T22:15:20.544" v="142" actId="1076"/>
          <ac:spMkLst>
            <pc:docMk/>
            <pc:sldMk cId="2825177456" sldId="283"/>
            <ac:spMk id="9" creationId="{683AFB7C-0ED7-2564-9778-E13382626AC6}"/>
          </ac:spMkLst>
        </pc:spChg>
        <pc:spChg chg="mod">
          <ac:chgData name="OLASUPO, OLUWAFEMI GRACE (Student)" userId="d78e4d95-814b-4009-8ed3-7c37c0532966" providerId="ADAL" clId="{A07D7192-1810-4D7A-A88C-3BEA6ADDB839}" dt="2024-05-13T21:57:57.866" v="78" actId="207"/>
          <ac:spMkLst>
            <pc:docMk/>
            <pc:sldMk cId="2825177456" sldId="283"/>
            <ac:spMk id="113" creationId="{BFE2B5AB-A5E2-4E81-9A28-0F3EFE4B47B5}"/>
          </ac:spMkLst>
        </pc:spChg>
        <pc:graphicFrameChg chg="mod">
          <ac:chgData name="OLASUPO, OLUWAFEMI GRACE (Student)" userId="d78e4d95-814b-4009-8ed3-7c37c0532966" providerId="ADAL" clId="{A07D7192-1810-4D7A-A88C-3BEA6ADDB839}" dt="2024-05-13T22:15:36.661" v="144"/>
          <ac:graphicFrameMkLst>
            <pc:docMk/>
            <pc:sldMk cId="2825177456" sldId="283"/>
            <ac:graphicFrameMk id="5" creationId="{06780A0E-DD26-3BEC-EF20-931989BD044B}"/>
          </ac:graphicFrameMkLst>
        </pc:graphicFrameChg>
      </pc:sldChg>
      <pc:sldChg chg="modSp mod">
        <pc:chgData name="OLASUPO, OLUWAFEMI GRACE (Student)" userId="d78e4d95-814b-4009-8ed3-7c37c0532966" providerId="ADAL" clId="{A07D7192-1810-4D7A-A88C-3BEA6ADDB839}" dt="2024-05-15T10:32:27.650" v="444" actId="20577"/>
        <pc:sldMkLst>
          <pc:docMk/>
          <pc:sldMk cId="3245993548" sldId="284"/>
        </pc:sldMkLst>
        <pc:spChg chg="mod">
          <ac:chgData name="OLASUPO, OLUWAFEMI GRACE (Student)" userId="d78e4d95-814b-4009-8ed3-7c37c0532966" providerId="ADAL" clId="{A07D7192-1810-4D7A-A88C-3BEA6ADDB839}" dt="2024-05-13T23:32:57.936" v="304" actId="20577"/>
          <ac:spMkLst>
            <pc:docMk/>
            <pc:sldMk cId="3245993548" sldId="284"/>
            <ac:spMk id="102" creationId="{87C9F3E7-849D-4701-91D9-6C693FCDFD4B}"/>
          </ac:spMkLst>
        </pc:spChg>
        <pc:spChg chg="mod">
          <ac:chgData name="OLASUPO, OLUWAFEMI GRACE (Student)" userId="d78e4d95-814b-4009-8ed3-7c37c0532966" providerId="ADAL" clId="{A07D7192-1810-4D7A-A88C-3BEA6ADDB839}" dt="2024-05-15T10:32:27.650" v="444" actId="20577"/>
          <ac:spMkLst>
            <pc:docMk/>
            <pc:sldMk cId="3245993548" sldId="284"/>
            <ac:spMk id="104" creationId="{7A039369-92B6-432F-B823-6AAFAC119153}"/>
          </ac:spMkLst>
        </pc:spChg>
        <pc:spChg chg="mod">
          <ac:chgData name="OLASUPO, OLUWAFEMI GRACE (Student)" userId="d78e4d95-814b-4009-8ed3-7c37c0532966" providerId="ADAL" clId="{A07D7192-1810-4D7A-A88C-3BEA6ADDB839}" dt="2024-05-13T23:32:29.561" v="247" actId="1035"/>
          <ac:spMkLst>
            <pc:docMk/>
            <pc:sldMk cId="3245993548" sldId="284"/>
            <ac:spMk id="106" creationId="{F602BA9F-64DF-443C-A15D-FB8E9129F19F}"/>
          </ac:spMkLst>
        </pc:spChg>
        <pc:spChg chg="mod">
          <ac:chgData name="OLASUPO, OLUWAFEMI GRACE (Student)" userId="d78e4d95-814b-4009-8ed3-7c37c0532966" providerId="ADAL" clId="{A07D7192-1810-4D7A-A88C-3BEA6ADDB839}" dt="2024-05-13T23:33:06.764" v="319" actId="1035"/>
          <ac:spMkLst>
            <pc:docMk/>
            <pc:sldMk cId="3245993548" sldId="284"/>
            <ac:spMk id="108" creationId="{F91A931F-104A-4201-B572-DEAC49B6EA57}"/>
          </ac:spMkLst>
        </pc:spChg>
        <pc:spChg chg="mod">
          <ac:chgData name="OLASUPO, OLUWAFEMI GRACE (Student)" userId="d78e4d95-814b-4009-8ed3-7c37c0532966" providerId="ADAL" clId="{A07D7192-1810-4D7A-A88C-3BEA6ADDB839}" dt="2024-05-13T22:11:49.061" v="123" actId="113"/>
          <ac:spMkLst>
            <pc:docMk/>
            <pc:sldMk cId="3245993548" sldId="284"/>
            <ac:spMk id="113" creationId="{BFE2B5AB-A5E2-4E81-9A28-0F3EFE4B47B5}"/>
          </ac:spMkLst>
        </pc:spChg>
      </pc:sldChg>
      <pc:sldChg chg="modSp mod">
        <pc:chgData name="OLASUPO, OLUWAFEMI GRACE (Student)" userId="d78e4d95-814b-4009-8ed3-7c37c0532966" providerId="ADAL" clId="{A07D7192-1810-4D7A-A88C-3BEA6ADDB839}" dt="2024-05-15T12:42:40.635" v="454" actId="20577"/>
        <pc:sldMkLst>
          <pc:docMk/>
          <pc:sldMk cId="729153787" sldId="285"/>
        </pc:sldMkLst>
        <pc:spChg chg="mod">
          <ac:chgData name="OLASUPO, OLUWAFEMI GRACE (Student)" userId="d78e4d95-814b-4009-8ed3-7c37c0532966" providerId="ADAL" clId="{A07D7192-1810-4D7A-A88C-3BEA6ADDB839}" dt="2024-05-13T22:19:09.787" v="151" actId="207"/>
          <ac:spMkLst>
            <pc:docMk/>
            <pc:sldMk cId="729153787" sldId="285"/>
            <ac:spMk id="12" creationId="{3C09D138-A4CC-193F-06C4-AA710B84A70E}"/>
          </ac:spMkLst>
        </pc:spChg>
        <pc:spChg chg="mod">
          <ac:chgData name="OLASUPO, OLUWAFEMI GRACE (Student)" userId="d78e4d95-814b-4009-8ed3-7c37c0532966" providerId="ADAL" clId="{A07D7192-1810-4D7A-A88C-3BEA6ADDB839}" dt="2024-05-15T12:42:40.635" v="454" actId="20577"/>
          <ac:spMkLst>
            <pc:docMk/>
            <pc:sldMk cId="729153787" sldId="285"/>
            <ac:spMk id="14" creationId="{0321A7BC-BAD6-4CBA-9AD5-2AD73F8A426C}"/>
          </ac:spMkLst>
        </pc:spChg>
        <pc:picChg chg="mod">
          <ac:chgData name="OLASUPO, OLUWAFEMI GRACE (Student)" userId="d78e4d95-814b-4009-8ed3-7c37c0532966" providerId="ADAL" clId="{A07D7192-1810-4D7A-A88C-3BEA6ADDB839}" dt="2024-05-13T22:20:23.905" v="156" actId="1076"/>
          <ac:picMkLst>
            <pc:docMk/>
            <pc:sldMk cId="729153787" sldId="285"/>
            <ac:picMk id="19" creationId="{BC8CDBF4-A741-ED5E-0C99-EAEC0D8D281E}"/>
          </ac:picMkLst>
        </pc:picChg>
      </pc:sldChg>
      <pc:sldChg chg="modSp mod">
        <pc:chgData name="OLASUPO, OLUWAFEMI GRACE (Student)" userId="d78e4d95-814b-4009-8ed3-7c37c0532966" providerId="ADAL" clId="{A07D7192-1810-4D7A-A88C-3BEA6ADDB839}" dt="2024-05-13T22:19:49.230" v="154" actId="207"/>
        <pc:sldMkLst>
          <pc:docMk/>
          <pc:sldMk cId="1555429599" sldId="286"/>
        </pc:sldMkLst>
        <pc:spChg chg="mod">
          <ac:chgData name="OLASUPO, OLUWAFEMI GRACE (Student)" userId="d78e4d95-814b-4009-8ed3-7c37c0532966" providerId="ADAL" clId="{A07D7192-1810-4D7A-A88C-3BEA6ADDB839}" dt="2024-05-13T22:19:49.230" v="154" actId="207"/>
          <ac:spMkLst>
            <pc:docMk/>
            <pc:sldMk cId="1555429599" sldId="286"/>
            <ac:spMk id="5" creationId="{5C75B468-82EF-C7F2-F600-FF3C912B0A16}"/>
          </ac:spMkLst>
        </pc:spChg>
        <pc:spChg chg="mod">
          <ac:chgData name="OLASUPO, OLUWAFEMI GRACE (Student)" userId="d78e4d95-814b-4009-8ed3-7c37c0532966" providerId="ADAL" clId="{A07D7192-1810-4D7A-A88C-3BEA6ADDB839}" dt="2024-05-13T22:19:24.011" v="152" actId="207"/>
          <ac:spMkLst>
            <pc:docMk/>
            <pc:sldMk cId="1555429599" sldId="286"/>
            <ac:spMk id="69" creationId="{D5A5B5EE-B963-4A0A-AB3C-8CDDDE24B855}"/>
          </ac:spMkLst>
        </pc:spChg>
      </pc:sldChg>
      <pc:sldChg chg="modSp mod">
        <pc:chgData name="OLASUPO, OLUWAFEMI GRACE (Student)" userId="d78e4d95-814b-4009-8ed3-7c37c0532966" providerId="ADAL" clId="{A07D7192-1810-4D7A-A88C-3BEA6ADDB839}" dt="2024-05-13T22:18:36.771" v="150" actId="207"/>
        <pc:sldMkLst>
          <pc:docMk/>
          <pc:sldMk cId="1145350212" sldId="287"/>
        </pc:sldMkLst>
        <pc:spChg chg="mod">
          <ac:chgData name="OLASUPO, OLUWAFEMI GRACE (Student)" userId="d78e4d95-814b-4009-8ed3-7c37c0532966" providerId="ADAL" clId="{A07D7192-1810-4D7A-A88C-3BEA6ADDB839}" dt="2024-05-13T22:18:27.817" v="149" actId="207"/>
          <ac:spMkLst>
            <pc:docMk/>
            <pc:sldMk cId="1145350212" sldId="287"/>
            <ac:spMk id="14" creationId="{8315CB75-764D-F006-C398-B0C85460AE01}"/>
          </ac:spMkLst>
        </pc:spChg>
        <pc:spChg chg="mod">
          <ac:chgData name="OLASUPO, OLUWAFEMI GRACE (Student)" userId="d78e4d95-814b-4009-8ed3-7c37c0532966" providerId="ADAL" clId="{A07D7192-1810-4D7A-A88C-3BEA6ADDB839}" dt="2024-05-13T22:18:20.371" v="148" actId="207"/>
          <ac:spMkLst>
            <pc:docMk/>
            <pc:sldMk cId="1145350212" sldId="287"/>
            <ac:spMk id="22" creationId="{F0A0D8B1-21AC-B29B-A26B-49A0626C5E4C}"/>
          </ac:spMkLst>
        </pc:spChg>
        <pc:spChg chg="mod">
          <ac:chgData name="OLASUPO, OLUWAFEMI GRACE (Student)" userId="d78e4d95-814b-4009-8ed3-7c37c0532966" providerId="ADAL" clId="{A07D7192-1810-4D7A-A88C-3BEA6ADDB839}" dt="2024-05-13T22:18:36.771" v="150" actId="207"/>
          <ac:spMkLst>
            <pc:docMk/>
            <pc:sldMk cId="1145350212" sldId="287"/>
            <ac:spMk id="28" creationId="{2076E3B5-F52D-0E78-1663-A02D9E4376D6}"/>
          </ac:spMkLst>
        </pc:spChg>
      </pc:sldChg>
      <pc:sldChg chg="modSp mod">
        <pc:chgData name="OLASUPO, OLUWAFEMI GRACE (Student)" userId="d78e4d95-814b-4009-8ed3-7c37c0532966" providerId="ADAL" clId="{A07D7192-1810-4D7A-A88C-3BEA6ADDB839}" dt="2024-05-14T00:17:14.283" v="419" actId="20577"/>
        <pc:sldMkLst>
          <pc:docMk/>
          <pc:sldMk cId="2747020497" sldId="289"/>
        </pc:sldMkLst>
        <pc:spChg chg="mod">
          <ac:chgData name="OLASUPO, OLUWAFEMI GRACE (Student)" userId="d78e4d95-814b-4009-8ed3-7c37c0532966" providerId="ADAL" clId="{A07D7192-1810-4D7A-A88C-3BEA6ADDB839}" dt="2024-05-14T00:17:14.283" v="419" actId="20577"/>
          <ac:spMkLst>
            <pc:docMk/>
            <pc:sldMk cId="2747020497" sldId="289"/>
            <ac:spMk id="6" creationId="{9C030EE5-E66D-AAFA-7B6B-72B51232A682}"/>
          </ac:spMkLst>
        </pc:spChg>
        <pc:spChg chg="mod">
          <ac:chgData name="OLASUPO, OLUWAFEMI GRACE (Student)" userId="d78e4d95-814b-4009-8ed3-7c37c0532966" providerId="ADAL" clId="{A07D7192-1810-4D7A-A88C-3BEA6ADDB839}" dt="2024-05-13T22:16:37.637" v="145" actId="207"/>
          <ac:spMkLst>
            <pc:docMk/>
            <pc:sldMk cId="2747020497" sldId="289"/>
            <ac:spMk id="22" creationId="{F0A0D8B1-21AC-B29B-A26B-49A0626C5E4C}"/>
          </ac:spMkLst>
        </pc:spChg>
      </pc:sldChg>
      <pc:sldChg chg="modSp mod setBg">
        <pc:chgData name="OLASUPO, OLUWAFEMI GRACE (Student)" userId="d78e4d95-814b-4009-8ed3-7c37c0532966" providerId="ADAL" clId="{A07D7192-1810-4D7A-A88C-3BEA6ADDB839}" dt="2024-05-13T22:28:51.783" v="176"/>
        <pc:sldMkLst>
          <pc:docMk/>
          <pc:sldMk cId="3951745063" sldId="290"/>
        </pc:sldMkLst>
        <pc:spChg chg="mod">
          <ac:chgData name="OLASUPO, OLUWAFEMI GRACE (Student)" userId="d78e4d95-814b-4009-8ed3-7c37c0532966" providerId="ADAL" clId="{A07D7192-1810-4D7A-A88C-3BEA6ADDB839}" dt="2024-05-13T22:18:06.944" v="147" actId="207"/>
          <ac:spMkLst>
            <pc:docMk/>
            <pc:sldMk cId="3951745063" sldId="290"/>
            <ac:spMk id="22" creationId="{F0A0D8B1-21AC-B29B-A26B-49A0626C5E4C}"/>
          </ac:spMkLst>
        </pc:spChg>
        <pc:graphicFrameChg chg="modGraphic">
          <ac:chgData name="OLASUPO, OLUWAFEMI GRACE (Student)" userId="d78e4d95-814b-4009-8ed3-7c37c0532966" providerId="ADAL" clId="{A07D7192-1810-4D7A-A88C-3BEA6ADDB839}" dt="2024-05-13T22:28:51.783" v="176"/>
          <ac:graphicFrameMkLst>
            <pc:docMk/>
            <pc:sldMk cId="3951745063" sldId="290"/>
            <ac:graphicFrameMk id="7" creationId="{6295A659-CB00-45C1-3665-B329CA67B085}"/>
          </ac:graphicFrameMkLst>
        </pc:graphicFrameChg>
      </pc:sldChg>
      <pc:sldChg chg="modSp mod">
        <pc:chgData name="OLASUPO, OLUWAFEMI GRACE (Student)" userId="d78e4d95-814b-4009-8ed3-7c37c0532966" providerId="ADAL" clId="{A07D7192-1810-4D7A-A88C-3BEA6ADDB839}" dt="2024-05-13T22:34:31.832" v="210"/>
        <pc:sldMkLst>
          <pc:docMk/>
          <pc:sldMk cId="144186353" sldId="291"/>
        </pc:sldMkLst>
        <pc:spChg chg="mod">
          <ac:chgData name="OLASUPO, OLUWAFEMI GRACE (Student)" userId="d78e4d95-814b-4009-8ed3-7c37c0532966" providerId="ADAL" clId="{A07D7192-1810-4D7A-A88C-3BEA6ADDB839}" dt="2024-05-13T22:16:54.167" v="146" actId="207"/>
          <ac:spMkLst>
            <pc:docMk/>
            <pc:sldMk cId="144186353" sldId="291"/>
            <ac:spMk id="6" creationId="{E991B9EF-3C38-8B52-2EB7-E899C33C4196}"/>
          </ac:spMkLst>
        </pc:spChg>
        <pc:graphicFrameChg chg="modGraphic">
          <ac:chgData name="OLASUPO, OLUWAFEMI GRACE (Student)" userId="d78e4d95-814b-4009-8ed3-7c37c0532966" providerId="ADAL" clId="{A07D7192-1810-4D7A-A88C-3BEA6ADDB839}" dt="2024-05-13T22:34:31.832" v="210"/>
          <ac:graphicFrameMkLst>
            <pc:docMk/>
            <pc:sldMk cId="144186353" sldId="291"/>
            <ac:graphicFrameMk id="7" creationId="{4DC66777-80FD-DC2B-322E-0EF204E75E8E}"/>
          </ac:graphicFrameMkLst>
        </pc:graphicFrameChg>
      </pc:sldChg>
      <pc:sldChg chg="modSp mod">
        <pc:chgData name="OLASUPO, OLUWAFEMI GRACE (Student)" userId="d78e4d95-814b-4009-8ed3-7c37c0532966" providerId="ADAL" clId="{A07D7192-1810-4D7A-A88C-3BEA6ADDB839}" dt="2024-05-15T12:24:10.390" v="446" actId="20577"/>
        <pc:sldMkLst>
          <pc:docMk/>
          <pc:sldMk cId="1137152896" sldId="292"/>
        </pc:sldMkLst>
        <pc:graphicFrameChg chg="modGraphic">
          <ac:chgData name="OLASUPO, OLUWAFEMI GRACE (Student)" userId="d78e4d95-814b-4009-8ed3-7c37c0532966" providerId="ADAL" clId="{A07D7192-1810-4D7A-A88C-3BEA6ADDB839}" dt="2024-05-15T12:24:10.390" v="446" actId="20577"/>
          <ac:graphicFrameMkLst>
            <pc:docMk/>
            <pc:sldMk cId="1137152896" sldId="292"/>
            <ac:graphicFrameMk id="7" creationId="{4DC66777-80FD-DC2B-322E-0EF204E75E8E}"/>
          </ac:graphicFrameMkLst>
        </pc:graphicFrameChg>
      </pc:sldChg>
      <pc:sldChg chg="addSp delSp modSp new del mod">
        <pc:chgData name="OLASUPO, OLUWAFEMI GRACE (Student)" userId="d78e4d95-814b-4009-8ed3-7c37c0532966" providerId="ADAL" clId="{A07D7192-1810-4D7A-A88C-3BEA6ADDB839}" dt="2024-05-13T21:23:24.634" v="60" actId="47"/>
        <pc:sldMkLst>
          <pc:docMk/>
          <pc:sldMk cId="154401121" sldId="293"/>
        </pc:sldMkLst>
        <pc:spChg chg="add del">
          <ac:chgData name="OLASUPO, OLUWAFEMI GRACE (Student)" userId="d78e4d95-814b-4009-8ed3-7c37c0532966" providerId="ADAL" clId="{A07D7192-1810-4D7A-A88C-3BEA6ADDB839}" dt="2024-05-13T21:14:33.469" v="5"/>
          <ac:spMkLst>
            <pc:docMk/>
            <pc:sldMk cId="154401121" sldId="293"/>
            <ac:spMk id="2" creationId="{EC8122F6-1B48-156B-1F75-044610D8130F}"/>
          </ac:spMkLst>
        </pc:spChg>
        <pc:picChg chg="add mod modCrop">
          <ac:chgData name="OLASUPO, OLUWAFEMI GRACE (Student)" userId="d78e4d95-814b-4009-8ed3-7c37c0532966" providerId="ADAL" clId="{A07D7192-1810-4D7A-A88C-3BEA6ADDB839}" dt="2024-05-13T21:14:33.469" v="5"/>
          <ac:picMkLst>
            <pc:docMk/>
            <pc:sldMk cId="154401121" sldId="293"/>
            <ac:picMk id="15" creationId="{1A33EBAF-9FD7-0BB5-CBEF-E465A2845253}"/>
          </ac:picMkLst>
        </pc:picChg>
      </pc:sldChg>
      <pc:sldChg chg="addSp delSp modSp new del mod">
        <pc:chgData name="OLASUPO, OLUWAFEMI GRACE (Student)" userId="d78e4d95-814b-4009-8ed3-7c37c0532966" providerId="ADAL" clId="{A07D7192-1810-4D7A-A88C-3BEA6ADDB839}" dt="2024-05-13T21:23:25.493" v="61" actId="47"/>
        <pc:sldMkLst>
          <pc:docMk/>
          <pc:sldMk cId="1338707773" sldId="294"/>
        </pc:sldMkLst>
        <pc:spChg chg="del">
          <ac:chgData name="OLASUPO, OLUWAFEMI GRACE (Student)" userId="d78e4d95-814b-4009-8ed3-7c37c0532966" providerId="ADAL" clId="{A07D7192-1810-4D7A-A88C-3BEA6ADDB839}" dt="2024-05-13T21:15:38.210" v="7"/>
          <ac:spMkLst>
            <pc:docMk/>
            <pc:sldMk cId="1338707773" sldId="294"/>
            <ac:spMk id="2" creationId="{B0D5A434-0F64-8AF9-3CB9-361707BAFC43}"/>
          </ac:spMkLst>
        </pc:spChg>
        <pc:picChg chg="add mod modCrop">
          <ac:chgData name="OLASUPO, OLUWAFEMI GRACE (Student)" userId="d78e4d95-814b-4009-8ed3-7c37c0532966" providerId="ADAL" clId="{A07D7192-1810-4D7A-A88C-3BEA6ADDB839}" dt="2024-05-13T21:21:39.224" v="57" actId="1076"/>
          <ac:picMkLst>
            <pc:docMk/>
            <pc:sldMk cId="1338707773" sldId="294"/>
            <ac:picMk id="15" creationId="{5EC1D77F-3E85-F276-52E4-407C18D5D0E4}"/>
          </ac:picMkLst>
        </pc:picChg>
      </pc:sldChg>
      <pc:sldChg chg="addSp delSp modSp new del mod">
        <pc:chgData name="OLASUPO, OLUWAFEMI GRACE (Student)" userId="d78e4d95-814b-4009-8ed3-7c37c0532966" providerId="ADAL" clId="{A07D7192-1810-4D7A-A88C-3BEA6ADDB839}" dt="2024-05-13T21:23:26.405" v="62" actId="47"/>
        <pc:sldMkLst>
          <pc:docMk/>
          <pc:sldMk cId="3829392790" sldId="295"/>
        </pc:sldMkLst>
        <pc:spChg chg="del">
          <ac:chgData name="OLASUPO, OLUWAFEMI GRACE (Student)" userId="d78e4d95-814b-4009-8ed3-7c37c0532966" providerId="ADAL" clId="{A07D7192-1810-4D7A-A88C-3BEA6ADDB839}" dt="2024-05-13T21:20:48.062" v="53"/>
          <ac:spMkLst>
            <pc:docMk/>
            <pc:sldMk cId="3829392790" sldId="295"/>
            <ac:spMk id="2" creationId="{BBCD46AE-31AE-A80E-D9D6-A35293BBF73A}"/>
          </ac:spMkLst>
        </pc:spChg>
        <pc:picChg chg="add mod">
          <ac:chgData name="OLASUPO, OLUWAFEMI GRACE (Student)" userId="d78e4d95-814b-4009-8ed3-7c37c0532966" providerId="ADAL" clId="{A07D7192-1810-4D7A-A88C-3BEA6ADDB839}" dt="2024-05-13T21:22:54.526" v="59" actId="14100"/>
          <ac:picMkLst>
            <pc:docMk/>
            <pc:sldMk cId="3829392790" sldId="295"/>
            <ac:picMk id="15" creationId="{4270FD89-C11C-C945-CBE8-53C87E6D8199}"/>
          </ac:picMkLst>
        </pc:picChg>
      </pc:sldChg>
    </pc:docChg>
  </pc:docChgLst>
  <pc:docChgLst>
    <pc:chgData name="ABISUGA, REGINA (Student)" userId="07185245-c161-45bb-8946-fb5a044d42ff" providerId="ADAL" clId="{EC70582E-E1A3-4BCE-84AA-45292A43F48A}"/>
    <pc:docChg chg="undo custSel modSld">
      <pc:chgData name="ABISUGA, REGINA (Student)" userId="07185245-c161-45bb-8946-fb5a044d42ff" providerId="ADAL" clId="{EC70582E-E1A3-4BCE-84AA-45292A43F48A}" dt="2024-05-15T12:52:26.736" v="619" actId="20577"/>
      <pc:docMkLst>
        <pc:docMk/>
      </pc:docMkLst>
      <pc:sldChg chg="modSp mod">
        <pc:chgData name="ABISUGA, REGINA (Student)" userId="07185245-c161-45bb-8946-fb5a044d42ff" providerId="ADAL" clId="{EC70582E-E1A3-4BCE-84AA-45292A43F48A}" dt="2024-05-15T12:49:24.481" v="554" actId="1035"/>
        <pc:sldMkLst>
          <pc:docMk/>
          <pc:sldMk cId="481774274" sldId="259"/>
        </pc:sldMkLst>
        <pc:spChg chg="mod">
          <ac:chgData name="ABISUGA, REGINA (Student)" userId="07185245-c161-45bb-8946-fb5a044d42ff" providerId="ADAL" clId="{EC70582E-E1A3-4BCE-84AA-45292A43F48A}" dt="2024-05-15T12:49:24.481" v="554" actId="1035"/>
          <ac:spMkLst>
            <pc:docMk/>
            <pc:sldMk cId="481774274" sldId="259"/>
            <ac:spMk id="104" creationId="{7A039369-92B6-432F-B823-6AAFAC119153}"/>
          </ac:spMkLst>
        </pc:spChg>
      </pc:sldChg>
      <pc:sldChg chg="addSp delSp modSp mod setBg">
        <pc:chgData name="ABISUGA, REGINA (Student)" userId="07185245-c161-45bb-8946-fb5a044d42ff" providerId="ADAL" clId="{EC70582E-E1A3-4BCE-84AA-45292A43F48A}" dt="2024-05-15T12:52:26.736" v="619" actId="20577"/>
        <pc:sldMkLst>
          <pc:docMk/>
          <pc:sldMk cId="106884304" sldId="260"/>
        </pc:sldMkLst>
        <pc:spChg chg="mod">
          <ac:chgData name="ABISUGA, REGINA (Student)" userId="07185245-c161-45bb-8946-fb5a044d42ff" providerId="ADAL" clId="{EC70582E-E1A3-4BCE-84AA-45292A43F48A}" dt="2024-05-15T12:52:26.736" v="619" actId="20577"/>
          <ac:spMkLst>
            <pc:docMk/>
            <pc:sldMk cId="106884304" sldId="260"/>
            <ac:spMk id="3" creationId="{3FD8B4B9-2FC5-4962-A892-85B758FEB286}"/>
          </ac:spMkLst>
        </pc:spChg>
        <pc:spChg chg="add del mod">
          <ac:chgData name="ABISUGA, REGINA (Student)" userId="07185245-c161-45bb-8946-fb5a044d42ff" providerId="ADAL" clId="{EC70582E-E1A3-4BCE-84AA-45292A43F48A}" dt="2024-05-10T10:52:50.221" v="146" actId="931"/>
          <ac:spMkLst>
            <pc:docMk/>
            <pc:sldMk cId="106884304" sldId="260"/>
            <ac:spMk id="7" creationId="{B725F1F9-B71A-5A4F-2907-04854F06C0A5}"/>
          </ac:spMkLst>
        </pc:spChg>
        <pc:spChg chg="add del mod">
          <ac:chgData name="ABISUGA, REGINA (Student)" userId="07185245-c161-45bb-8946-fb5a044d42ff" providerId="ADAL" clId="{EC70582E-E1A3-4BCE-84AA-45292A43F48A}" dt="2024-05-10T10:53:02.771" v="151" actId="478"/>
          <ac:spMkLst>
            <pc:docMk/>
            <pc:sldMk cId="106884304" sldId="260"/>
            <ac:spMk id="12" creationId="{799B5A8A-27C3-8431-580E-73EBCA5DC2E2}"/>
          </ac:spMkLst>
        </pc:spChg>
        <pc:spChg chg="mod">
          <ac:chgData name="ABISUGA, REGINA (Student)" userId="07185245-c161-45bb-8946-fb5a044d42ff" providerId="ADAL" clId="{EC70582E-E1A3-4BCE-84AA-45292A43F48A}" dt="2024-05-10T10:54:30.422" v="171" actId="1038"/>
          <ac:spMkLst>
            <pc:docMk/>
            <pc:sldMk cId="106884304" sldId="260"/>
            <ac:spMk id="71" creationId="{79406243-F21B-4811-AE74-DA58E3665F07}"/>
          </ac:spMkLst>
        </pc:spChg>
        <pc:picChg chg="add mod modCrop">
          <ac:chgData name="ABISUGA, REGINA (Student)" userId="07185245-c161-45bb-8946-fb5a044d42ff" providerId="ADAL" clId="{EC70582E-E1A3-4BCE-84AA-45292A43F48A}" dt="2024-05-10T10:57:44.954" v="199" actId="14100"/>
          <ac:picMkLst>
            <pc:docMk/>
            <pc:sldMk cId="106884304" sldId="260"/>
            <ac:picMk id="5" creationId="{6377DFEB-0B8E-586E-ED09-E320C29E3330}"/>
          </ac:picMkLst>
        </pc:picChg>
        <pc:picChg chg="del mod">
          <ac:chgData name="ABISUGA, REGINA (Student)" userId="07185245-c161-45bb-8946-fb5a044d42ff" providerId="ADAL" clId="{EC70582E-E1A3-4BCE-84AA-45292A43F48A}" dt="2024-05-10T10:51:57.965" v="145" actId="478"/>
          <ac:picMkLst>
            <pc:docMk/>
            <pc:sldMk cId="106884304" sldId="260"/>
            <ac:picMk id="8" creationId="{D004AF0C-C1E3-2B4B-2D9F-1F8B4A0203B0}"/>
          </ac:picMkLst>
        </pc:picChg>
        <pc:picChg chg="add del mod">
          <ac:chgData name="ABISUGA, REGINA (Student)" userId="07185245-c161-45bb-8946-fb5a044d42ff" providerId="ADAL" clId="{EC70582E-E1A3-4BCE-84AA-45292A43F48A}" dt="2024-05-10T10:52:59.794" v="150" actId="478"/>
          <ac:picMkLst>
            <pc:docMk/>
            <pc:sldMk cId="106884304" sldId="260"/>
            <ac:picMk id="10" creationId="{8F2A1BE3-928B-EADA-49DF-1D1EB28E88C9}"/>
          </ac:picMkLst>
        </pc:picChg>
        <pc:picChg chg="add del mod ord modCrop">
          <ac:chgData name="ABISUGA, REGINA (Student)" userId="07185245-c161-45bb-8946-fb5a044d42ff" providerId="ADAL" clId="{EC70582E-E1A3-4BCE-84AA-45292A43F48A}" dt="2024-05-10T10:57:55.674" v="200" actId="478"/>
          <ac:picMkLst>
            <pc:docMk/>
            <pc:sldMk cId="106884304" sldId="260"/>
            <ac:picMk id="14" creationId="{CA1CED0C-1C1C-ACA4-A5B4-4EFBBB865C26}"/>
          </ac:picMkLst>
        </pc:picChg>
      </pc:sldChg>
      <pc:sldChg chg="modSp mod">
        <pc:chgData name="ABISUGA, REGINA (Student)" userId="07185245-c161-45bb-8946-fb5a044d42ff" providerId="ADAL" clId="{EC70582E-E1A3-4BCE-84AA-45292A43F48A}" dt="2024-05-15T12:50:03.162" v="583" actId="1038"/>
        <pc:sldMkLst>
          <pc:docMk/>
          <pc:sldMk cId="2648528921" sldId="279"/>
        </pc:sldMkLst>
        <pc:spChg chg="mod">
          <ac:chgData name="ABISUGA, REGINA (Student)" userId="07185245-c161-45bb-8946-fb5a044d42ff" providerId="ADAL" clId="{EC70582E-E1A3-4BCE-84AA-45292A43F48A}" dt="2024-05-15T12:50:03.162" v="583" actId="1038"/>
          <ac:spMkLst>
            <pc:docMk/>
            <pc:sldMk cId="2648528921" sldId="279"/>
            <ac:spMk id="5" creationId="{5C75B468-82EF-C7F2-F600-FF3C912B0A16}"/>
          </ac:spMkLst>
        </pc:spChg>
        <pc:picChg chg="mod">
          <ac:chgData name="ABISUGA, REGINA (Student)" userId="07185245-c161-45bb-8946-fb5a044d42ff" providerId="ADAL" clId="{EC70582E-E1A3-4BCE-84AA-45292A43F48A}" dt="2024-05-15T12:49:49.265" v="574" actId="1035"/>
          <ac:picMkLst>
            <pc:docMk/>
            <pc:sldMk cId="2648528921" sldId="279"/>
            <ac:picMk id="10" creationId="{5739F586-64C1-BA67-F204-ADFC1B9EEAA1}"/>
          </ac:picMkLst>
        </pc:picChg>
      </pc:sldChg>
      <pc:sldChg chg="modSp mod">
        <pc:chgData name="ABISUGA, REGINA (Student)" userId="07185245-c161-45bb-8946-fb5a044d42ff" providerId="ADAL" clId="{EC70582E-E1A3-4BCE-84AA-45292A43F48A}" dt="2024-05-15T12:20:33.330" v="468" actId="20577"/>
        <pc:sldMkLst>
          <pc:docMk/>
          <pc:sldMk cId="3451506992" sldId="281"/>
        </pc:sldMkLst>
        <pc:spChg chg="mod">
          <ac:chgData name="ABISUGA, REGINA (Student)" userId="07185245-c161-45bb-8946-fb5a044d42ff" providerId="ADAL" clId="{EC70582E-E1A3-4BCE-84AA-45292A43F48A}" dt="2024-05-15T12:20:33.330" v="468" actId="20577"/>
          <ac:spMkLst>
            <pc:docMk/>
            <pc:sldMk cId="3451506992" sldId="281"/>
            <ac:spMk id="102" creationId="{87C9F3E7-849D-4701-91D9-6C693FCDFD4B}"/>
          </ac:spMkLst>
        </pc:spChg>
      </pc:sldChg>
      <pc:sldChg chg="modSp mod">
        <pc:chgData name="ABISUGA, REGINA (Student)" userId="07185245-c161-45bb-8946-fb5a044d42ff" providerId="ADAL" clId="{EC70582E-E1A3-4BCE-84AA-45292A43F48A}" dt="2024-05-15T12:49:07.754" v="531" actId="403"/>
        <pc:sldMkLst>
          <pc:docMk/>
          <pc:sldMk cId="2825177456" sldId="283"/>
        </pc:sldMkLst>
        <pc:spChg chg="mod">
          <ac:chgData name="ABISUGA, REGINA (Student)" userId="07185245-c161-45bb-8946-fb5a044d42ff" providerId="ADAL" clId="{EC70582E-E1A3-4BCE-84AA-45292A43F48A}" dt="2024-05-15T12:49:07.754" v="531" actId="403"/>
          <ac:spMkLst>
            <pc:docMk/>
            <pc:sldMk cId="2825177456" sldId="283"/>
            <ac:spMk id="2" creationId="{706EB737-FE4A-22A9-567A-52A42B6D35B7}"/>
          </ac:spMkLst>
        </pc:spChg>
        <pc:spChg chg="mod">
          <ac:chgData name="ABISUGA, REGINA (Student)" userId="07185245-c161-45bb-8946-fb5a044d42ff" providerId="ADAL" clId="{EC70582E-E1A3-4BCE-84AA-45292A43F48A}" dt="2024-05-15T12:49:07.754" v="531" actId="403"/>
          <ac:spMkLst>
            <pc:docMk/>
            <pc:sldMk cId="2825177456" sldId="283"/>
            <ac:spMk id="3" creationId="{284E6311-863F-8424-01F2-96B3D40BFC42}"/>
          </ac:spMkLst>
        </pc:spChg>
        <pc:spChg chg="mod">
          <ac:chgData name="ABISUGA, REGINA (Student)" userId="07185245-c161-45bb-8946-fb5a044d42ff" providerId="ADAL" clId="{EC70582E-E1A3-4BCE-84AA-45292A43F48A}" dt="2024-05-15T12:49:07.754" v="531" actId="403"/>
          <ac:spMkLst>
            <pc:docMk/>
            <pc:sldMk cId="2825177456" sldId="283"/>
            <ac:spMk id="6" creationId="{DF47FE63-42A4-4AE3-1A87-9A2EDF69D153}"/>
          </ac:spMkLst>
        </pc:spChg>
        <pc:spChg chg="mod">
          <ac:chgData name="ABISUGA, REGINA (Student)" userId="07185245-c161-45bb-8946-fb5a044d42ff" providerId="ADAL" clId="{EC70582E-E1A3-4BCE-84AA-45292A43F48A}" dt="2024-05-15T12:49:07.754" v="531" actId="403"/>
          <ac:spMkLst>
            <pc:docMk/>
            <pc:sldMk cId="2825177456" sldId="283"/>
            <ac:spMk id="7" creationId="{96611AFB-DE20-3209-3755-1979EE337AC4}"/>
          </ac:spMkLst>
        </pc:spChg>
        <pc:spChg chg="mod">
          <ac:chgData name="ABISUGA, REGINA (Student)" userId="07185245-c161-45bb-8946-fb5a044d42ff" providerId="ADAL" clId="{EC70582E-E1A3-4BCE-84AA-45292A43F48A}" dt="2024-05-15T12:49:07.754" v="531" actId="403"/>
          <ac:spMkLst>
            <pc:docMk/>
            <pc:sldMk cId="2825177456" sldId="283"/>
            <ac:spMk id="8" creationId="{3355E6DB-C51A-F018-2A19-1B179ACB13F2}"/>
          </ac:spMkLst>
        </pc:spChg>
        <pc:spChg chg="mod">
          <ac:chgData name="ABISUGA, REGINA (Student)" userId="07185245-c161-45bb-8946-fb5a044d42ff" providerId="ADAL" clId="{EC70582E-E1A3-4BCE-84AA-45292A43F48A}" dt="2024-05-15T12:49:07.754" v="531" actId="403"/>
          <ac:spMkLst>
            <pc:docMk/>
            <pc:sldMk cId="2825177456" sldId="283"/>
            <ac:spMk id="9" creationId="{683AFB7C-0ED7-2564-9778-E13382626AC6}"/>
          </ac:spMkLst>
        </pc:spChg>
        <pc:graphicFrameChg chg="mod">
          <ac:chgData name="ABISUGA, REGINA (Student)" userId="07185245-c161-45bb-8946-fb5a044d42ff" providerId="ADAL" clId="{EC70582E-E1A3-4BCE-84AA-45292A43F48A}" dt="2024-05-15T12:48:48.971" v="529" actId="113"/>
          <ac:graphicFrameMkLst>
            <pc:docMk/>
            <pc:sldMk cId="2825177456" sldId="283"/>
            <ac:graphicFrameMk id="5" creationId="{06780A0E-DD26-3BEC-EF20-931989BD044B}"/>
          </ac:graphicFrameMkLst>
        </pc:graphicFrameChg>
      </pc:sldChg>
      <pc:sldChg chg="modSp mod">
        <pc:chgData name="ABISUGA, REGINA (Student)" userId="07185245-c161-45bb-8946-fb5a044d42ff" providerId="ADAL" clId="{EC70582E-E1A3-4BCE-84AA-45292A43F48A}" dt="2024-05-15T12:49:32.725" v="560" actId="1036"/>
        <pc:sldMkLst>
          <pc:docMk/>
          <pc:sldMk cId="3245993548" sldId="284"/>
        </pc:sldMkLst>
        <pc:spChg chg="mod">
          <ac:chgData name="ABISUGA, REGINA (Student)" userId="07185245-c161-45bb-8946-fb5a044d42ff" providerId="ADAL" clId="{EC70582E-E1A3-4BCE-84AA-45292A43F48A}" dt="2024-05-15T12:49:32.725" v="560" actId="1036"/>
          <ac:spMkLst>
            <pc:docMk/>
            <pc:sldMk cId="3245993548" sldId="284"/>
            <ac:spMk id="104" creationId="{7A039369-92B6-432F-B823-6AAFAC119153}"/>
          </ac:spMkLst>
        </pc:spChg>
      </pc:sldChg>
      <pc:sldChg chg="modSp mod">
        <pc:chgData name="ABISUGA, REGINA (Student)" userId="07185245-c161-45bb-8946-fb5a044d42ff" providerId="ADAL" clId="{EC70582E-E1A3-4BCE-84AA-45292A43F48A}" dt="2024-05-15T12:50:23.056" v="599" actId="1038"/>
        <pc:sldMkLst>
          <pc:docMk/>
          <pc:sldMk cId="1555429599" sldId="286"/>
        </pc:sldMkLst>
        <pc:spChg chg="mod">
          <ac:chgData name="ABISUGA, REGINA (Student)" userId="07185245-c161-45bb-8946-fb5a044d42ff" providerId="ADAL" clId="{EC70582E-E1A3-4BCE-84AA-45292A43F48A}" dt="2024-05-15T12:50:23.056" v="599" actId="1038"/>
          <ac:spMkLst>
            <pc:docMk/>
            <pc:sldMk cId="1555429599" sldId="286"/>
            <ac:spMk id="69" creationId="{D5A5B5EE-B963-4A0A-AB3C-8CDDDE24B855}"/>
          </ac:spMkLst>
        </pc:spChg>
        <pc:picChg chg="mod">
          <ac:chgData name="ABISUGA, REGINA (Student)" userId="07185245-c161-45bb-8946-fb5a044d42ff" providerId="ADAL" clId="{EC70582E-E1A3-4BCE-84AA-45292A43F48A}" dt="2024-05-15T12:50:16.311" v="590" actId="1035"/>
          <ac:picMkLst>
            <pc:docMk/>
            <pc:sldMk cId="1555429599" sldId="286"/>
            <ac:picMk id="14" creationId="{F36AC9DF-EE32-1B74-968B-76533105B794}"/>
          </ac:picMkLst>
        </pc:picChg>
      </pc:sldChg>
      <pc:sldChg chg="modSp mod">
        <pc:chgData name="ABISUGA, REGINA (Student)" userId="07185245-c161-45bb-8946-fb5a044d42ff" providerId="ADAL" clId="{EC70582E-E1A3-4BCE-84AA-45292A43F48A}" dt="2024-05-15T12:39:55.681" v="508" actId="1036"/>
        <pc:sldMkLst>
          <pc:docMk/>
          <pc:sldMk cId="1145350212" sldId="287"/>
        </pc:sldMkLst>
        <pc:spChg chg="mod">
          <ac:chgData name="ABISUGA, REGINA (Student)" userId="07185245-c161-45bb-8946-fb5a044d42ff" providerId="ADAL" clId="{EC70582E-E1A3-4BCE-84AA-45292A43F48A}" dt="2024-05-15T12:39:48.737" v="502" actId="1035"/>
          <ac:spMkLst>
            <pc:docMk/>
            <pc:sldMk cId="1145350212" sldId="287"/>
            <ac:spMk id="12" creationId="{6AD7DB84-DD6C-288B-0CA7-0951E980C651}"/>
          </ac:spMkLst>
        </pc:spChg>
        <pc:spChg chg="mod">
          <ac:chgData name="ABISUGA, REGINA (Student)" userId="07185245-c161-45bb-8946-fb5a044d42ff" providerId="ADAL" clId="{EC70582E-E1A3-4BCE-84AA-45292A43F48A}" dt="2024-05-15T12:39:55.681" v="508" actId="1036"/>
          <ac:spMkLst>
            <pc:docMk/>
            <pc:sldMk cId="1145350212" sldId="287"/>
            <ac:spMk id="14" creationId="{8315CB75-764D-F006-C398-B0C85460AE01}"/>
          </ac:spMkLst>
        </pc:spChg>
      </pc:sldChg>
      <pc:sldChg chg="modSp mod">
        <pc:chgData name="ABISUGA, REGINA (Student)" userId="07185245-c161-45bb-8946-fb5a044d42ff" providerId="ADAL" clId="{EC70582E-E1A3-4BCE-84AA-45292A43F48A}" dt="2024-05-10T12:40:01.397" v="414" actId="207"/>
        <pc:sldMkLst>
          <pc:docMk/>
          <pc:sldMk cId="2283446738" sldId="288"/>
        </pc:sldMkLst>
        <pc:graphicFrameChg chg="mod modGraphic">
          <ac:chgData name="ABISUGA, REGINA (Student)" userId="07185245-c161-45bb-8946-fb5a044d42ff" providerId="ADAL" clId="{EC70582E-E1A3-4BCE-84AA-45292A43F48A}" dt="2024-05-10T12:40:01.397" v="414" actId="207"/>
          <ac:graphicFrameMkLst>
            <pc:docMk/>
            <pc:sldMk cId="2283446738" sldId="288"/>
            <ac:graphicFrameMk id="7" creationId="{4DC66777-80FD-DC2B-322E-0EF204E75E8E}"/>
          </ac:graphicFrameMkLst>
        </pc:graphicFrameChg>
      </pc:sldChg>
      <pc:sldChg chg="modSp mod">
        <pc:chgData name="ABISUGA, REGINA (Student)" userId="07185245-c161-45bb-8946-fb5a044d42ff" providerId="ADAL" clId="{EC70582E-E1A3-4BCE-84AA-45292A43F48A}" dt="2024-05-15T12:47:02.268" v="514" actId="404"/>
        <pc:sldMkLst>
          <pc:docMk/>
          <pc:sldMk cId="1137152896" sldId="292"/>
        </pc:sldMkLst>
        <pc:graphicFrameChg chg="modGraphic">
          <ac:chgData name="ABISUGA, REGINA (Student)" userId="07185245-c161-45bb-8946-fb5a044d42ff" providerId="ADAL" clId="{EC70582E-E1A3-4BCE-84AA-45292A43F48A}" dt="2024-05-15T12:47:02.268" v="514" actId="404"/>
          <ac:graphicFrameMkLst>
            <pc:docMk/>
            <pc:sldMk cId="1137152896" sldId="292"/>
            <ac:graphicFrameMk id="7" creationId="{4DC66777-80FD-DC2B-322E-0EF204E75E8E}"/>
          </ac:graphicFrameMkLst>
        </pc:graphicFrameChg>
      </pc:sldChg>
      <pc:sldChg chg="modSp mod">
        <pc:chgData name="ABISUGA, REGINA (Student)" userId="07185245-c161-45bb-8946-fb5a044d42ff" providerId="ADAL" clId="{EC70582E-E1A3-4BCE-84AA-45292A43F48A}" dt="2024-05-15T12:47:15.078" v="515" actId="255"/>
        <pc:sldMkLst>
          <pc:docMk/>
          <pc:sldMk cId="1282026675" sldId="293"/>
        </pc:sldMkLst>
        <pc:graphicFrameChg chg="modGraphic">
          <ac:chgData name="ABISUGA, REGINA (Student)" userId="07185245-c161-45bb-8946-fb5a044d42ff" providerId="ADAL" clId="{EC70582E-E1A3-4BCE-84AA-45292A43F48A}" dt="2024-05-15T12:47:15.078" v="515" actId="255"/>
          <ac:graphicFrameMkLst>
            <pc:docMk/>
            <pc:sldMk cId="1282026675" sldId="293"/>
            <ac:graphicFrameMk id="7" creationId="{6295A659-CB00-45C1-3665-B329CA67B085}"/>
          </ac:graphicFrameMkLst>
        </pc:graphicFrameChg>
      </pc:sldChg>
    </pc:docChg>
  </pc:docChgLst>
  <pc:docChgLst>
    <pc:chgData name="REGINA ABISUGA" userId="07185245-c161-45bb-8946-fb5a044d42ff" providerId="ADAL" clId="{EC70582E-E1A3-4BCE-84AA-45292A43F48A}"/>
    <pc:docChg chg="undo custSel addSld delSld modSld sldOrd modSection">
      <pc:chgData name="REGINA ABISUGA" userId="07185245-c161-45bb-8946-fb5a044d42ff" providerId="ADAL" clId="{EC70582E-E1A3-4BCE-84AA-45292A43F48A}" dt="2024-05-14T18:06:44.058" v="2094" actId="1035"/>
      <pc:docMkLst>
        <pc:docMk/>
      </pc:docMkLst>
      <pc:sldChg chg="addSp modSp mod">
        <pc:chgData name="REGINA ABISUGA" userId="07185245-c161-45bb-8946-fb5a044d42ff" providerId="ADAL" clId="{EC70582E-E1A3-4BCE-84AA-45292A43F48A}" dt="2024-05-14T15:52:35.097" v="1560" actId="20577"/>
        <pc:sldMkLst>
          <pc:docMk/>
          <pc:sldMk cId="481774274" sldId="259"/>
        </pc:sldMkLst>
        <pc:spChg chg="add">
          <ac:chgData name="REGINA ABISUGA" userId="07185245-c161-45bb-8946-fb5a044d42ff" providerId="ADAL" clId="{EC70582E-E1A3-4BCE-84AA-45292A43F48A}" dt="2024-05-14T00:01:05.818" v="1160"/>
          <ac:spMkLst>
            <pc:docMk/>
            <pc:sldMk cId="481774274" sldId="259"/>
            <ac:spMk id="2" creationId="{F21230C7-3864-C625-4A33-F5C9A944E999}"/>
          </ac:spMkLst>
        </pc:spChg>
        <pc:spChg chg="mod">
          <ac:chgData name="REGINA ABISUGA" userId="07185245-c161-45bb-8946-fb5a044d42ff" providerId="ADAL" clId="{EC70582E-E1A3-4BCE-84AA-45292A43F48A}" dt="2024-05-14T15:52:35.097" v="1560" actId="20577"/>
          <ac:spMkLst>
            <pc:docMk/>
            <pc:sldMk cId="481774274" sldId="259"/>
            <ac:spMk id="102" creationId="{87C9F3E7-849D-4701-91D9-6C693FCDFD4B}"/>
          </ac:spMkLst>
        </pc:spChg>
        <pc:spChg chg="mod">
          <ac:chgData name="REGINA ABISUGA" userId="07185245-c161-45bb-8946-fb5a044d42ff" providerId="ADAL" clId="{EC70582E-E1A3-4BCE-84AA-45292A43F48A}" dt="2024-05-14T15:33:30.184" v="1519" actId="6549"/>
          <ac:spMkLst>
            <pc:docMk/>
            <pc:sldMk cId="481774274" sldId="259"/>
            <ac:spMk id="104" creationId="{7A039369-92B6-432F-B823-6AAFAC119153}"/>
          </ac:spMkLst>
        </pc:spChg>
        <pc:spChg chg="mod">
          <ac:chgData name="REGINA ABISUGA" userId="07185245-c161-45bb-8946-fb5a044d42ff" providerId="ADAL" clId="{EC70582E-E1A3-4BCE-84AA-45292A43F48A}" dt="2024-05-13T23:52:21.278" v="1026" actId="1035"/>
          <ac:spMkLst>
            <pc:docMk/>
            <pc:sldMk cId="481774274" sldId="259"/>
            <ac:spMk id="106" creationId="{F602BA9F-64DF-443C-A15D-FB8E9129F19F}"/>
          </ac:spMkLst>
        </pc:spChg>
        <pc:spChg chg="mod">
          <ac:chgData name="REGINA ABISUGA" userId="07185245-c161-45bb-8946-fb5a044d42ff" providerId="ADAL" clId="{EC70582E-E1A3-4BCE-84AA-45292A43F48A}" dt="2024-05-13T23:52:27.657" v="1033" actId="1035"/>
          <ac:spMkLst>
            <pc:docMk/>
            <pc:sldMk cId="481774274" sldId="259"/>
            <ac:spMk id="108" creationId="{F91A931F-104A-4201-B572-DEAC49B6EA57}"/>
          </ac:spMkLst>
        </pc:spChg>
        <pc:picChg chg="mod">
          <ac:chgData name="REGINA ABISUGA" userId="07185245-c161-45bb-8946-fb5a044d42ff" providerId="ADAL" clId="{EC70582E-E1A3-4BCE-84AA-45292A43F48A}" dt="2024-05-13T23:52:21.278" v="1026" actId="1035"/>
          <ac:picMkLst>
            <pc:docMk/>
            <pc:sldMk cId="481774274" sldId="259"/>
            <ac:picMk id="70" creationId="{C5BC0C3F-C9C6-43FA-BA19-88445A15FF31}"/>
          </ac:picMkLst>
        </pc:picChg>
        <pc:picChg chg="mod">
          <ac:chgData name="REGINA ABISUGA" userId="07185245-c161-45bb-8946-fb5a044d42ff" providerId="ADAL" clId="{EC70582E-E1A3-4BCE-84AA-45292A43F48A}" dt="2024-05-13T23:52:27.657" v="1033" actId="1035"/>
          <ac:picMkLst>
            <pc:docMk/>
            <pc:sldMk cId="481774274" sldId="259"/>
            <ac:picMk id="71" creationId="{8737B8AB-109F-4DF2-8468-26ABD1CD1A97}"/>
          </ac:picMkLst>
        </pc:picChg>
      </pc:sldChg>
      <pc:sldChg chg="addSp delSp modSp mod">
        <pc:chgData name="REGINA ABISUGA" userId="07185245-c161-45bb-8946-fb5a044d42ff" providerId="ADAL" clId="{EC70582E-E1A3-4BCE-84AA-45292A43F48A}" dt="2024-05-11T18:41:57.726" v="99" actId="478"/>
        <pc:sldMkLst>
          <pc:docMk/>
          <pc:sldMk cId="2648528921" sldId="279"/>
        </pc:sldMkLst>
        <pc:spChg chg="add del mod">
          <ac:chgData name="REGINA ABISUGA" userId="07185245-c161-45bb-8946-fb5a044d42ff" providerId="ADAL" clId="{EC70582E-E1A3-4BCE-84AA-45292A43F48A}" dt="2024-05-11T18:38:27.695" v="11" actId="478"/>
          <ac:spMkLst>
            <pc:docMk/>
            <pc:sldMk cId="2648528921" sldId="279"/>
            <ac:spMk id="3" creationId="{5B6881D7-7C80-54E4-4BFB-C42119E6BDB7}"/>
          </ac:spMkLst>
        </pc:spChg>
        <pc:spChg chg="add del mod">
          <ac:chgData name="REGINA ABISUGA" userId="07185245-c161-45bb-8946-fb5a044d42ff" providerId="ADAL" clId="{EC70582E-E1A3-4BCE-84AA-45292A43F48A}" dt="2024-05-11T18:41:54.587" v="98" actId="931"/>
          <ac:spMkLst>
            <pc:docMk/>
            <pc:sldMk cId="2648528921" sldId="279"/>
            <ac:spMk id="13" creationId="{D98CC4EB-0700-6B79-3F33-368028860571}"/>
          </ac:spMkLst>
        </pc:spChg>
        <pc:picChg chg="add mod">
          <ac:chgData name="REGINA ABISUGA" userId="07185245-c161-45bb-8946-fb5a044d42ff" providerId="ADAL" clId="{EC70582E-E1A3-4BCE-84AA-45292A43F48A}" dt="2024-05-11T18:37:42.270" v="5" actId="931"/>
          <ac:picMkLst>
            <pc:docMk/>
            <pc:sldMk cId="2648528921" sldId="279"/>
            <ac:picMk id="7" creationId="{939E1DCF-B2DB-82DD-55CD-58B3A8A7D99C}"/>
          </ac:picMkLst>
        </pc:picChg>
        <pc:picChg chg="add mod">
          <ac:chgData name="REGINA ABISUGA" userId="07185245-c161-45bb-8946-fb5a044d42ff" providerId="ADAL" clId="{EC70582E-E1A3-4BCE-84AA-45292A43F48A}" dt="2024-05-11T18:38:20.774" v="10" actId="931"/>
          <ac:picMkLst>
            <pc:docMk/>
            <pc:sldMk cId="2648528921" sldId="279"/>
            <ac:picMk id="9" creationId="{81ED6064-78E0-EBCF-18D9-27E0A1B61724}"/>
          </ac:picMkLst>
        </pc:picChg>
        <pc:picChg chg="add del mod modCrop">
          <ac:chgData name="REGINA ABISUGA" userId="07185245-c161-45bb-8946-fb5a044d42ff" providerId="ADAL" clId="{EC70582E-E1A3-4BCE-84AA-45292A43F48A}" dt="2024-05-11T18:41:57.726" v="99" actId="478"/>
          <ac:picMkLst>
            <pc:docMk/>
            <pc:sldMk cId="2648528921" sldId="279"/>
            <ac:picMk id="11" creationId="{A85E5C3C-47E1-EA1A-764D-202C214A09DB}"/>
          </ac:picMkLst>
        </pc:picChg>
        <pc:picChg chg="add mod">
          <ac:chgData name="REGINA ABISUGA" userId="07185245-c161-45bb-8946-fb5a044d42ff" providerId="ADAL" clId="{EC70582E-E1A3-4BCE-84AA-45292A43F48A}" dt="2024-05-11T18:40:09.476" v="21" actId="931"/>
          <ac:picMkLst>
            <pc:docMk/>
            <pc:sldMk cId="2648528921" sldId="279"/>
            <ac:picMk id="15" creationId="{8E1D9A76-2A64-9B4D-29D8-5C94A81FFA39}"/>
          </ac:picMkLst>
        </pc:picChg>
        <pc:picChg chg="add mod ord">
          <ac:chgData name="REGINA ABISUGA" userId="07185245-c161-45bb-8946-fb5a044d42ff" providerId="ADAL" clId="{EC70582E-E1A3-4BCE-84AA-45292A43F48A}" dt="2024-05-11T18:41:54.587" v="98" actId="931"/>
          <ac:picMkLst>
            <pc:docMk/>
            <pc:sldMk cId="2648528921" sldId="279"/>
            <ac:picMk id="17" creationId="{2C00DDE6-8BC2-0D5F-17DD-DFEC8B5FD29B}"/>
          </ac:picMkLst>
        </pc:picChg>
        <pc:picChg chg="add del">
          <ac:chgData name="REGINA ABISUGA" userId="07185245-c161-45bb-8946-fb5a044d42ff" providerId="ADAL" clId="{EC70582E-E1A3-4BCE-84AA-45292A43F48A}" dt="2024-05-11T18:39:42.984" v="16" actId="478"/>
          <ac:picMkLst>
            <pc:docMk/>
            <pc:sldMk cId="2648528921" sldId="279"/>
            <ac:picMk id="79" creationId="{BBC72E1D-69D7-4CA2-B6AD-180B8084D757}"/>
          </ac:picMkLst>
        </pc:picChg>
      </pc:sldChg>
      <pc:sldChg chg="modSp mod">
        <pc:chgData name="REGINA ABISUGA" userId="07185245-c161-45bb-8946-fb5a044d42ff" providerId="ADAL" clId="{EC70582E-E1A3-4BCE-84AA-45292A43F48A}" dt="2024-05-14T00:04:54.888" v="1242" actId="20577"/>
        <pc:sldMkLst>
          <pc:docMk/>
          <pc:sldMk cId="3451506992" sldId="281"/>
        </pc:sldMkLst>
        <pc:spChg chg="mod">
          <ac:chgData name="REGINA ABISUGA" userId="07185245-c161-45bb-8946-fb5a044d42ff" providerId="ADAL" clId="{EC70582E-E1A3-4BCE-84AA-45292A43F48A}" dt="2024-05-14T00:04:54.888" v="1242" actId="20577"/>
          <ac:spMkLst>
            <pc:docMk/>
            <pc:sldMk cId="3451506992" sldId="281"/>
            <ac:spMk id="102" creationId="{87C9F3E7-849D-4701-91D9-6C693FCDFD4B}"/>
          </ac:spMkLst>
        </pc:spChg>
      </pc:sldChg>
      <pc:sldChg chg="modSp mod">
        <pc:chgData name="REGINA ABISUGA" userId="07185245-c161-45bb-8946-fb5a044d42ff" providerId="ADAL" clId="{EC70582E-E1A3-4BCE-84AA-45292A43F48A}" dt="2024-05-14T17:43:10.359" v="2049" actId="108"/>
        <pc:sldMkLst>
          <pc:docMk/>
          <pc:sldMk cId="2825177456" sldId="283"/>
        </pc:sldMkLst>
        <pc:spChg chg="mod">
          <ac:chgData name="REGINA ABISUGA" userId="07185245-c161-45bb-8946-fb5a044d42ff" providerId="ADAL" clId="{EC70582E-E1A3-4BCE-84AA-45292A43F48A}" dt="2024-05-14T16:54:01.887" v="1605" actId="6549"/>
          <ac:spMkLst>
            <pc:docMk/>
            <pc:sldMk cId="2825177456" sldId="283"/>
            <ac:spMk id="8" creationId="{3355E6DB-C51A-F018-2A19-1B179ACB13F2}"/>
          </ac:spMkLst>
        </pc:spChg>
        <pc:graphicFrameChg chg="mod">
          <ac:chgData name="REGINA ABISUGA" userId="07185245-c161-45bb-8946-fb5a044d42ff" providerId="ADAL" clId="{EC70582E-E1A3-4BCE-84AA-45292A43F48A}" dt="2024-05-14T17:43:10.359" v="2049" actId="108"/>
          <ac:graphicFrameMkLst>
            <pc:docMk/>
            <pc:sldMk cId="2825177456" sldId="283"/>
            <ac:graphicFrameMk id="5" creationId="{06780A0E-DD26-3BEC-EF20-931989BD044B}"/>
          </ac:graphicFrameMkLst>
        </pc:graphicFrameChg>
      </pc:sldChg>
      <pc:sldChg chg="modSp mod">
        <pc:chgData name="REGINA ABISUGA" userId="07185245-c161-45bb-8946-fb5a044d42ff" providerId="ADAL" clId="{EC70582E-E1A3-4BCE-84AA-45292A43F48A}" dt="2024-05-13T23:25:03.635" v="736" actId="790"/>
        <pc:sldMkLst>
          <pc:docMk/>
          <pc:sldMk cId="3245993548" sldId="284"/>
        </pc:sldMkLst>
        <pc:spChg chg="mod">
          <ac:chgData name="REGINA ABISUGA" userId="07185245-c161-45bb-8946-fb5a044d42ff" providerId="ADAL" clId="{EC70582E-E1A3-4BCE-84AA-45292A43F48A}" dt="2024-05-11T19:18:38.610" v="108" actId="20577"/>
          <ac:spMkLst>
            <pc:docMk/>
            <pc:sldMk cId="3245993548" sldId="284"/>
            <ac:spMk id="102" creationId="{87C9F3E7-849D-4701-91D9-6C693FCDFD4B}"/>
          </ac:spMkLst>
        </pc:spChg>
        <pc:spChg chg="mod">
          <ac:chgData name="REGINA ABISUGA" userId="07185245-c161-45bb-8946-fb5a044d42ff" providerId="ADAL" clId="{EC70582E-E1A3-4BCE-84AA-45292A43F48A}" dt="2024-05-13T23:25:03.635" v="736" actId="790"/>
          <ac:spMkLst>
            <pc:docMk/>
            <pc:sldMk cId="3245993548" sldId="284"/>
            <ac:spMk id="104" creationId="{7A039369-92B6-432F-B823-6AAFAC119153}"/>
          </ac:spMkLst>
        </pc:spChg>
      </pc:sldChg>
      <pc:sldChg chg="addSp delSp modSp mod">
        <pc:chgData name="REGINA ABISUGA" userId="07185245-c161-45bb-8946-fb5a044d42ff" providerId="ADAL" clId="{EC70582E-E1A3-4BCE-84AA-45292A43F48A}" dt="2024-05-14T00:34:32.888" v="1517" actId="6549"/>
        <pc:sldMkLst>
          <pc:docMk/>
          <pc:sldMk cId="729153787" sldId="285"/>
        </pc:sldMkLst>
        <pc:spChg chg="mod">
          <ac:chgData name="REGINA ABISUGA" userId="07185245-c161-45bb-8946-fb5a044d42ff" providerId="ADAL" clId="{EC70582E-E1A3-4BCE-84AA-45292A43F48A}" dt="2024-05-14T00:34:32.888" v="1517" actId="6549"/>
          <ac:spMkLst>
            <pc:docMk/>
            <pc:sldMk cId="729153787" sldId="285"/>
            <ac:spMk id="14" creationId="{0321A7BC-BAD6-4CBA-9AD5-2AD73F8A426C}"/>
          </ac:spMkLst>
        </pc:spChg>
        <pc:picChg chg="add mod modCrop">
          <ac:chgData name="REGINA ABISUGA" userId="07185245-c161-45bb-8946-fb5a044d42ff" providerId="ADAL" clId="{EC70582E-E1A3-4BCE-84AA-45292A43F48A}" dt="2024-05-13T22:22:48.339" v="481" actId="1035"/>
          <ac:picMkLst>
            <pc:docMk/>
            <pc:sldMk cId="729153787" sldId="285"/>
            <ac:picMk id="3" creationId="{0781117B-E7F1-D419-320C-74D1C8ED62C8}"/>
          </ac:picMkLst>
        </pc:picChg>
        <pc:picChg chg="add del mod">
          <ac:chgData name="REGINA ABISUGA" userId="07185245-c161-45bb-8946-fb5a044d42ff" providerId="ADAL" clId="{EC70582E-E1A3-4BCE-84AA-45292A43F48A}" dt="2024-05-13T22:25:20.232" v="494" actId="478"/>
          <ac:picMkLst>
            <pc:docMk/>
            <pc:sldMk cId="729153787" sldId="285"/>
            <ac:picMk id="5" creationId="{AD2DBE7D-E028-BF2F-4EC7-3944CAD2C122}"/>
          </ac:picMkLst>
        </pc:picChg>
        <pc:picChg chg="add del mod modCrop">
          <ac:chgData name="REGINA ABISUGA" userId="07185245-c161-45bb-8946-fb5a044d42ff" providerId="ADAL" clId="{EC70582E-E1A3-4BCE-84AA-45292A43F48A}" dt="2024-05-13T22:34:59.972" v="498" actId="478"/>
          <ac:picMkLst>
            <pc:docMk/>
            <pc:sldMk cId="729153787" sldId="285"/>
            <ac:picMk id="7" creationId="{C4A00940-C641-3BBF-5E37-C92421985F83}"/>
          </ac:picMkLst>
        </pc:picChg>
        <pc:picChg chg="del">
          <ac:chgData name="REGINA ABISUGA" userId="07185245-c161-45bb-8946-fb5a044d42ff" providerId="ADAL" clId="{EC70582E-E1A3-4BCE-84AA-45292A43F48A}" dt="2024-05-13T22:22:00.967" v="386" actId="478"/>
          <ac:picMkLst>
            <pc:docMk/>
            <pc:sldMk cId="729153787" sldId="285"/>
            <ac:picMk id="8" creationId="{D73DB17C-7E9C-5AD7-2632-FAE0EB3EDADA}"/>
          </ac:picMkLst>
        </pc:picChg>
        <pc:picChg chg="del">
          <ac:chgData name="REGINA ABISUGA" userId="07185245-c161-45bb-8946-fb5a044d42ff" providerId="ADAL" clId="{EC70582E-E1A3-4BCE-84AA-45292A43F48A}" dt="2024-05-13T22:21:42.643" v="385" actId="478"/>
          <ac:picMkLst>
            <pc:docMk/>
            <pc:sldMk cId="729153787" sldId="285"/>
            <ac:picMk id="19" creationId="{BC8CDBF4-A741-ED5E-0C99-EAEC0D8D281E}"/>
          </ac:picMkLst>
        </pc:picChg>
      </pc:sldChg>
      <pc:sldChg chg="addSp delSp modSp mod">
        <pc:chgData name="REGINA ABISUGA" userId="07185245-c161-45bb-8946-fb5a044d42ff" providerId="ADAL" clId="{EC70582E-E1A3-4BCE-84AA-45292A43F48A}" dt="2024-05-14T18:06:44.058" v="2094" actId="1035"/>
        <pc:sldMkLst>
          <pc:docMk/>
          <pc:sldMk cId="1145350212" sldId="287"/>
        </pc:sldMkLst>
        <pc:spChg chg="add del mod">
          <ac:chgData name="REGINA ABISUGA" userId="07185245-c161-45bb-8946-fb5a044d42ff" providerId="ADAL" clId="{EC70582E-E1A3-4BCE-84AA-45292A43F48A}" dt="2024-05-14T18:06:21.843" v="2050" actId="478"/>
          <ac:spMkLst>
            <pc:docMk/>
            <pc:sldMk cId="1145350212" sldId="287"/>
            <ac:spMk id="2" creationId="{F2F8BCC5-0B8D-7202-87BB-F5BADE93C11B}"/>
          </ac:spMkLst>
        </pc:spChg>
        <pc:spChg chg="mod">
          <ac:chgData name="REGINA ABISUGA" userId="07185245-c161-45bb-8946-fb5a044d42ff" providerId="ADAL" clId="{EC70582E-E1A3-4BCE-84AA-45292A43F48A}" dt="2024-05-14T17:25:49.945" v="1698" actId="14100"/>
          <ac:spMkLst>
            <pc:docMk/>
            <pc:sldMk cId="1145350212" sldId="287"/>
            <ac:spMk id="12" creationId="{6AD7DB84-DD6C-288B-0CA7-0951E980C651}"/>
          </ac:spMkLst>
        </pc:spChg>
        <pc:spChg chg="mod">
          <ac:chgData name="REGINA ABISUGA" userId="07185245-c161-45bb-8946-fb5a044d42ff" providerId="ADAL" clId="{EC70582E-E1A3-4BCE-84AA-45292A43F48A}" dt="2024-05-14T17:02:34.896" v="1635" actId="1036"/>
          <ac:spMkLst>
            <pc:docMk/>
            <pc:sldMk cId="1145350212" sldId="287"/>
            <ac:spMk id="14" creationId="{8315CB75-764D-F006-C398-B0C85460AE01}"/>
          </ac:spMkLst>
        </pc:spChg>
        <pc:spChg chg="mod">
          <ac:chgData name="REGINA ABISUGA" userId="07185245-c161-45bb-8946-fb5a044d42ff" providerId="ADAL" clId="{EC70582E-E1A3-4BCE-84AA-45292A43F48A}" dt="2024-05-14T18:06:35.509" v="2070" actId="1036"/>
          <ac:spMkLst>
            <pc:docMk/>
            <pc:sldMk cId="1145350212" sldId="287"/>
            <ac:spMk id="28" creationId="{2076E3B5-F52D-0E78-1663-A02D9E4376D6}"/>
          </ac:spMkLst>
        </pc:spChg>
        <pc:picChg chg="mod">
          <ac:chgData name="REGINA ABISUGA" userId="07185245-c161-45bb-8946-fb5a044d42ff" providerId="ADAL" clId="{EC70582E-E1A3-4BCE-84AA-45292A43F48A}" dt="2024-05-14T18:06:44.058" v="2094" actId="1035"/>
          <ac:picMkLst>
            <pc:docMk/>
            <pc:sldMk cId="1145350212" sldId="287"/>
            <ac:picMk id="5" creationId="{1E7756DD-EFB5-8EE3-BA7D-B61081682EB9}"/>
          </ac:picMkLst>
        </pc:picChg>
      </pc:sldChg>
      <pc:sldChg chg="addSp delSp modSp mod setBg">
        <pc:chgData name="REGINA ABISUGA" userId="07185245-c161-45bb-8946-fb5a044d42ff" providerId="ADAL" clId="{EC70582E-E1A3-4BCE-84AA-45292A43F48A}" dt="2024-05-14T00:25:51.173" v="1454" actId="6549"/>
        <pc:sldMkLst>
          <pc:docMk/>
          <pc:sldMk cId="2747020497" sldId="289"/>
        </pc:sldMkLst>
        <pc:spChg chg="add mod">
          <ac:chgData name="REGINA ABISUGA" userId="07185245-c161-45bb-8946-fb5a044d42ff" providerId="ADAL" clId="{EC70582E-E1A3-4BCE-84AA-45292A43F48A}" dt="2024-05-13T23:29:37.739" v="849" actId="403"/>
          <ac:spMkLst>
            <pc:docMk/>
            <pc:sldMk cId="2747020497" sldId="289"/>
            <ac:spMk id="6" creationId="{9C030EE5-E66D-AAFA-7B6B-72B51232A682}"/>
          </ac:spMkLst>
        </pc:spChg>
        <pc:spChg chg="add">
          <ac:chgData name="REGINA ABISUGA" userId="07185245-c161-45bb-8946-fb5a044d42ff" providerId="ADAL" clId="{EC70582E-E1A3-4BCE-84AA-45292A43F48A}" dt="2024-05-13T23:18:50.449" v="721"/>
          <ac:spMkLst>
            <pc:docMk/>
            <pc:sldMk cId="2747020497" sldId="289"/>
            <ac:spMk id="13" creationId="{74A1B0AE-399B-3DDC-1795-DF654CB706FA}"/>
          </ac:spMkLst>
        </pc:spChg>
        <pc:spChg chg="del mod">
          <ac:chgData name="REGINA ABISUGA" userId="07185245-c161-45bb-8946-fb5a044d42ff" providerId="ADAL" clId="{EC70582E-E1A3-4BCE-84AA-45292A43F48A}" dt="2024-05-13T22:10:52.166" v="170"/>
          <ac:spMkLst>
            <pc:docMk/>
            <pc:sldMk cId="2747020497" sldId="289"/>
            <ac:spMk id="24" creationId="{389B98D7-1403-9DCF-F8F8-7FA9135DE61F}"/>
          </ac:spMkLst>
        </pc:spChg>
        <pc:spChg chg="mod">
          <ac:chgData name="REGINA ABISUGA" userId="07185245-c161-45bb-8946-fb5a044d42ff" providerId="ADAL" clId="{EC70582E-E1A3-4BCE-84AA-45292A43F48A}" dt="2024-05-14T00:25:51.173" v="1454" actId="6549"/>
          <ac:spMkLst>
            <pc:docMk/>
            <pc:sldMk cId="2747020497" sldId="289"/>
            <ac:spMk id="25" creationId="{2F45AE13-F1D4-66E0-6266-EE5C48A184A1}"/>
          </ac:spMkLst>
        </pc:spChg>
        <pc:picChg chg="add del mod">
          <ac:chgData name="REGINA ABISUGA" userId="07185245-c161-45bb-8946-fb5a044d42ff" providerId="ADAL" clId="{EC70582E-E1A3-4BCE-84AA-45292A43F48A}" dt="2024-05-13T22:09:53.920" v="159" actId="478"/>
          <ac:picMkLst>
            <pc:docMk/>
            <pc:sldMk cId="2747020497" sldId="289"/>
            <ac:picMk id="2" creationId="{19161034-E441-8B05-9C22-C989C24522A2}"/>
          </ac:picMkLst>
        </pc:picChg>
        <pc:picChg chg="add mod">
          <ac:chgData name="REGINA ABISUGA" userId="07185245-c161-45bb-8946-fb5a044d42ff" providerId="ADAL" clId="{EC70582E-E1A3-4BCE-84AA-45292A43F48A}" dt="2024-05-13T22:14:48.301" v="303" actId="1076"/>
          <ac:picMkLst>
            <pc:docMk/>
            <pc:sldMk cId="2747020497" sldId="289"/>
            <ac:picMk id="5" creationId="{40F4E903-EB14-F3A2-07DA-C3A9FFA6C782}"/>
          </ac:picMkLst>
        </pc:picChg>
        <pc:picChg chg="add del mod modCrop">
          <ac:chgData name="REGINA ABISUGA" userId="07185245-c161-45bb-8946-fb5a044d42ff" providerId="ADAL" clId="{EC70582E-E1A3-4BCE-84AA-45292A43F48A}" dt="2024-05-13T22:13:49.855" v="297" actId="478"/>
          <ac:picMkLst>
            <pc:docMk/>
            <pc:sldMk cId="2747020497" sldId="289"/>
            <ac:picMk id="8" creationId="{4E0B14BD-4BA8-C912-DFE4-547486B9FF4F}"/>
          </ac:picMkLst>
        </pc:picChg>
        <pc:picChg chg="del">
          <ac:chgData name="REGINA ABISUGA" userId="07185245-c161-45bb-8946-fb5a044d42ff" providerId="ADAL" clId="{EC70582E-E1A3-4BCE-84AA-45292A43F48A}" dt="2024-05-13T22:05:59.001" v="125" actId="478"/>
          <ac:picMkLst>
            <pc:docMk/>
            <pc:sldMk cId="2747020497" sldId="289"/>
            <ac:picMk id="9" creationId="{F8415FA3-4FA4-A67B-3809-A25CB412E5F8}"/>
          </ac:picMkLst>
        </pc:picChg>
        <pc:picChg chg="del">
          <ac:chgData name="REGINA ABISUGA" userId="07185245-c161-45bb-8946-fb5a044d42ff" providerId="ADAL" clId="{EC70582E-E1A3-4BCE-84AA-45292A43F48A}" dt="2024-05-13T22:06:00.991" v="126" actId="478"/>
          <ac:picMkLst>
            <pc:docMk/>
            <pc:sldMk cId="2747020497" sldId="289"/>
            <ac:picMk id="10" creationId="{700FD680-CBEA-923A-2AC8-3DFBAC2009E0}"/>
          </ac:picMkLst>
        </pc:picChg>
        <pc:picChg chg="add mod">
          <ac:chgData name="REGINA ABISUGA" userId="07185245-c161-45bb-8946-fb5a044d42ff" providerId="ADAL" clId="{EC70582E-E1A3-4BCE-84AA-45292A43F48A}" dt="2024-05-13T22:15:10.889" v="308" actId="14100"/>
          <ac:picMkLst>
            <pc:docMk/>
            <pc:sldMk cId="2747020497" sldId="289"/>
            <ac:picMk id="12" creationId="{4D57264D-4558-78B7-112A-8F111DC7B04C}"/>
          </ac:picMkLst>
        </pc:picChg>
      </pc:sldChg>
      <pc:sldChg chg="modSp add del mod">
        <pc:chgData name="REGINA ABISUGA" userId="07185245-c161-45bb-8946-fb5a044d42ff" providerId="ADAL" clId="{EC70582E-E1A3-4BCE-84AA-45292A43F48A}" dt="2024-05-14T17:40:35.144" v="1999" actId="47"/>
        <pc:sldMkLst>
          <pc:docMk/>
          <pc:sldMk cId="3951745063" sldId="290"/>
        </pc:sldMkLst>
        <pc:graphicFrameChg chg="mod modGraphic">
          <ac:chgData name="REGINA ABISUGA" userId="07185245-c161-45bb-8946-fb5a044d42ff" providerId="ADAL" clId="{EC70582E-E1A3-4BCE-84AA-45292A43F48A}" dt="2024-05-14T17:34:26.328" v="1701" actId="20577"/>
          <ac:graphicFrameMkLst>
            <pc:docMk/>
            <pc:sldMk cId="3951745063" sldId="290"/>
            <ac:graphicFrameMk id="7" creationId="{6295A659-CB00-45C1-3665-B329CA67B085}"/>
          </ac:graphicFrameMkLst>
        </pc:graphicFrameChg>
      </pc:sldChg>
      <pc:sldChg chg="del">
        <pc:chgData name="REGINA ABISUGA" userId="07185245-c161-45bb-8946-fb5a044d42ff" providerId="ADAL" clId="{EC70582E-E1A3-4BCE-84AA-45292A43F48A}" dt="2024-05-14T17:36:32.370" v="1706" actId="47"/>
        <pc:sldMkLst>
          <pc:docMk/>
          <pc:sldMk cId="144186353" sldId="291"/>
        </pc:sldMkLst>
      </pc:sldChg>
      <pc:sldChg chg="add ord">
        <pc:chgData name="REGINA ABISUGA" userId="07185245-c161-45bb-8946-fb5a044d42ff" providerId="ADAL" clId="{EC70582E-E1A3-4BCE-84AA-45292A43F48A}" dt="2024-05-14T17:35:02.477" v="1705"/>
        <pc:sldMkLst>
          <pc:docMk/>
          <pc:sldMk cId="1137152896" sldId="292"/>
        </pc:sldMkLst>
      </pc:sldChg>
      <pc:sldChg chg="modSp del mod modNotesTx">
        <pc:chgData name="REGINA ABISUGA" userId="07185245-c161-45bb-8946-fb5a044d42ff" providerId="ADAL" clId="{EC70582E-E1A3-4BCE-84AA-45292A43F48A}" dt="2024-05-13T22:10:54.126" v="171" actId="47"/>
        <pc:sldMkLst>
          <pc:docMk/>
          <pc:sldMk cId="2476991597" sldId="292"/>
        </pc:sldMkLst>
        <pc:spChg chg="mod">
          <ac:chgData name="REGINA ABISUGA" userId="07185245-c161-45bb-8946-fb5a044d42ff" providerId="ADAL" clId="{EC70582E-E1A3-4BCE-84AA-45292A43F48A}" dt="2024-05-13T21:37:40.449" v="109" actId="20577"/>
          <ac:spMkLst>
            <pc:docMk/>
            <pc:sldMk cId="2476991597" sldId="292"/>
            <ac:spMk id="24" creationId="{389B98D7-1403-9DCF-F8F8-7FA9135DE61F}"/>
          </ac:spMkLst>
        </pc:spChg>
        <pc:spChg chg="mod">
          <ac:chgData name="REGINA ABISUGA" userId="07185245-c161-45bb-8946-fb5a044d42ff" providerId="ADAL" clId="{EC70582E-E1A3-4BCE-84AA-45292A43F48A}" dt="2024-05-13T21:38:35.006" v="111"/>
          <ac:spMkLst>
            <pc:docMk/>
            <pc:sldMk cId="2476991597" sldId="292"/>
            <ac:spMk id="25" creationId="{2F45AE13-F1D4-66E0-6266-EE5C48A184A1}"/>
          </ac:spMkLst>
        </pc:spChg>
        <pc:picChg chg="mod">
          <ac:chgData name="REGINA ABISUGA" userId="07185245-c161-45bb-8946-fb5a044d42ff" providerId="ADAL" clId="{EC70582E-E1A3-4BCE-84AA-45292A43F48A}" dt="2024-05-13T21:38:50.625" v="113" actId="14100"/>
          <ac:picMkLst>
            <pc:docMk/>
            <pc:sldMk cId="2476991597" sldId="292"/>
            <ac:picMk id="2" creationId="{0F0A0969-C8C8-D9BA-2852-2AB258DC200F}"/>
          </ac:picMkLst>
        </pc:picChg>
      </pc:sldChg>
      <pc:sldChg chg="modSp add mod">
        <pc:chgData name="REGINA ABISUGA" userId="07185245-c161-45bb-8946-fb5a044d42ff" providerId="ADAL" clId="{EC70582E-E1A3-4BCE-84AA-45292A43F48A}" dt="2024-05-14T17:39:49.527" v="1996"/>
        <pc:sldMkLst>
          <pc:docMk/>
          <pc:sldMk cId="1282026675" sldId="293"/>
        </pc:sldMkLst>
        <pc:graphicFrameChg chg="modGraphic">
          <ac:chgData name="REGINA ABISUGA" userId="07185245-c161-45bb-8946-fb5a044d42ff" providerId="ADAL" clId="{EC70582E-E1A3-4BCE-84AA-45292A43F48A}" dt="2024-05-14T17:39:49.527" v="1996"/>
          <ac:graphicFrameMkLst>
            <pc:docMk/>
            <pc:sldMk cId="1282026675" sldId="293"/>
            <ac:graphicFrameMk id="7" creationId="{6295A659-CB00-45C1-3665-B329CA67B08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5BA6D-515B-46DD-BEFC-0ADD0C29CCD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93060-A9F1-446C-BF68-F2579CFEB402}">
      <dgm:prSet phldrT="[Text]" custT="1"/>
      <dgm:spPr>
        <a:gradFill rotWithShape="0">
          <a:gsLst>
            <a:gs pos="20000">
              <a:srgbClr val="0090D8"/>
            </a:gs>
            <a:gs pos="100000">
              <a:srgbClr val="0070C0"/>
            </a:gs>
            <a:gs pos="2000">
              <a:srgbClr val="0070C0"/>
            </a:gs>
            <a:gs pos="87000">
              <a:srgbClr val="00B0F0"/>
            </a:gs>
          </a:gsLst>
          <a:lin ang="16200000" scaled="1"/>
        </a:gra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Bank Credit Customer Data</a:t>
          </a:r>
        </a:p>
      </dgm:t>
    </dgm:pt>
    <dgm:pt modelId="{D71484C3-5001-437D-AACB-4CCD66A78BF0}" type="parTrans" cxnId="{B8D4CF14-A3DF-4359-9A2D-F9577F6903B7}">
      <dgm:prSet/>
      <dgm:spPr/>
      <dgm:t>
        <a:bodyPr/>
        <a:lstStyle/>
        <a:p>
          <a:endParaRPr lang="en-GB"/>
        </a:p>
      </dgm:t>
    </dgm:pt>
    <dgm:pt modelId="{C1E6CDD5-215A-4980-AEB0-39C75609F41A}" type="sibTrans" cxnId="{B8D4CF14-A3DF-4359-9A2D-F9577F6903B7}">
      <dgm:prSet/>
      <dgm:spPr/>
      <dgm:t>
        <a:bodyPr/>
        <a:lstStyle/>
        <a:p>
          <a:endParaRPr lang="en-GB"/>
        </a:p>
      </dgm:t>
    </dgm:pt>
    <dgm:pt modelId="{602D456B-6175-4422-AC5F-DD504FE1C04B}">
      <dgm:prSet phldrT="[Text]" custT="1"/>
      <dgm:spPr>
        <a:gradFill rotWithShape="0">
          <a:gsLst>
            <a:gs pos="20000">
              <a:srgbClr val="0090D8"/>
            </a:gs>
            <a:gs pos="100000">
              <a:srgbClr val="0070C0"/>
            </a:gs>
            <a:gs pos="2000">
              <a:srgbClr val="0070C0"/>
            </a:gs>
            <a:gs pos="87000">
              <a:srgbClr val="00B0F0"/>
            </a:gs>
          </a:gsLst>
          <a:lin ang="16200000" scaled="1"/>
        </a:gra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r>
            <a:rPr lang="en-GB" sz="1800" b="1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Pre-Processing</a:t>
          </a:r>
        </a:p>
      </dgm:t>
    </dgm:pt>
    <dgm:pt modelId="{4A3E1034-4A5F-451F-AD6D-CEB910152AD0}" type="parTrans" cxnId="{742923BA-124C-43AE-BB92-E234ADF7939B}">
      <dgm:prSet/>
      <dgm:spPr/>
      <dgm:t>
        <a:bodyPr/>
        <a:lstStyle/>
        <a:p>
          <a:endParaRPr lang="en-GB"/>
        </a:p>
      </dgm:t>
    </dgm:pt>
    <dgm:pt modelId="{F53129DE-D6E6-4D3F-B6C2-1D67074EAC65}" type="sibTrans" cxnId="{742923BA-124C-43AE-BB92-E234ADF7939B}">
      <dgm:prSet/>
      <dgm:spPr/>
      <dgm:t>
        <a:bodyPr/>
        <a:lstStyle/>
        <a:p>
          <a:endParaRPr lang="en-GB"/>
        </a:p>
      </dgm:t>
    </dgm:pt>
    <dgm:pt modelId="{A3D021B9-6D1B-4BE7-A0BB-7D59A4852172}">
      <dgm:prSet phldrT="[Text]" custT="1"/>
      <dgm:spPr>
        <a:gradFill rotWithShape="0">
          <a:gsLst>
            <a:gs pos="20000">
              <a:srgbClr val="0090D8"/>
            </a:gs>
            <a:gs pos="100000">
              <a:srgbClr val="0070C0"/>
            </a:gs>
            <a:gs pos="2000">
              <a:srgbClr val="0070C0"/>
            </a:gs>
            <a:gs pos="87000">
              <a:srgbClr val="00B0F0"/>
            </a:gs>
          </a:gsLst>
          <a:lin ang="16200000" scaled="1"/>
        </a:gra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Model Evaluation</a:t>
          </a:r>
        </a:p>
      </dgm:t>
    </dgm:pt>
    <dgm:pt modelId="{A79346A9-BEB7-40AE-9879-2B8B10D046CC}" type="parTrans" cxnId="{4B5C25C4-BC4A-47ED-BD0B-C2C969CC8099}">
      <dgm:prSet/>
      <dgm:spPr/>
      <dgm:t>
        <a:bodyPr/>
        <a:lstStyle/>
        <a:p>
          <a:endParaRPr lang="en-GB"/>
        </a:p>
      </dgm:t>
    </dgm:pt>
    <dgm:pt modelId="{9CDDE4B6-32D3-440E-994A-0D8D722CE8BF}" type="sibTrans" cxnId="{4B5C25C4-BC4A-47ED-BD0B-C2C969CC8099}">
      <dgm:prSet/>
      <dgm:spPr/>
      <dgm:t>
        <a:bodyPr/>
        <a:lstStyle/>
        <a:p>
          <a:endParaRPr lang="en-GB"/>
        </a:p>
      </dgm:t>
    </dgm:pt>
    <dgm:pt modelId="{940F6EC0-9F50-4014-B456-E08E0D9FD2F9}">
      <dgm:prSet phldrT="[Text]" custT="1"/>
      <dgm:spPr>
        <a:gradFill rotWithShape="0">
          <a:gsLst>
            <a:gs pos="20000">
              <a:srgbClr val="0090D8"/>
            </a:gs>
            <a:gs pos="100000">
              <a:srgbClr val="0070C0"/>
            </a:gs>
            <a:gs pos="2000">
              <a:srgbClr val="0070C0"/>
            </a:gs>
            <a:gs pos="87000">
              <a:srgbClr val="00B0F0"/>
            </a:gs>
          </a:gsLst>
          <a:lin ang="16200000" scaled="1"/>
        </a:gra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Application of XAI</a:t>
          </a:r>
        </a:p>
      </dgm:t>
    </dgm:pt>
    <dgm:pt modelId="{558A24A2-8DC5-4CCA-BD07-AE5535578974}" type="parTrans" cxnId="{B5B839ED-7366-4619-A5B0-D993A46DBB46}">
      <dgm:prSet/>
      <dgm:spPr/>
      <dgm:t>
        <a:bodyPr/>
        <a:lstStyle/>
        <a:p>
          <a:endParaRPr lang="en-GB"/>
        </a:p>
      </dgm:t>
    </dgm:pt>
    <dgm:pt modelId="{9DF7C841-5B49-4326-9092-5B724500E671}" type="sibTrans" cxnId="{B5B839ED-7366-4619-A5B0-D993A46DBB46}">
      <dgm:prSet/>
      <dgm:spPr/>
      <dgm:t>
        <a:bodyPr/>
        <a:lstStyle/>
        <a:p>
          <a:endParaRPr lang="en-GB"/>
        </a:p>
      </dgm:t>
    </dgm:pt>
    <dgm:pt modelId="{AED946A8-9E28-4993-ABAA-DCDBEC066D4C}">
      <dgm:prSet custT="1"/>
      <dgm:spPr>
        <a:gradFill rotWithShape="0">
          <a:gsLst>
            <a:gs pos="20000">
              <a:srgbClr val="0090D8"/>
            </a:gs>
            <a:gs pos="100000">
              <a:srgbClr val="0070C0"/>
            </a:gs>
            <a:gs pos="2000">
              <a:srgbClr val="0070C0"/>
            </a:gs>
            <a:gs pos="87000">
              <a:srgbClr val="00B0F0"/>
            </a:gs>
          </a:gsLst>
          <a:lin ang="16200000" scaled="1"/>
        </a:gra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Training</a:t>
          </a:r>
        </a:p>
      </dgm:t>
    </dgm:pt>
    <dgm:pt modelId="{66ECDCE9-3E52-4893-983D-FD8C8903EB46}" type="parTrans" cxnId="{C1F6B878-DA57-4946-BCAE-3777A86F3CB3}">
      <dgm:prSet/>
      <dgm:spPr/>
      <dgm:t>
        <a:bodyPr/>
        <a:lstStyle/>
        <a:p>
          <a:endParaRPr lang="en-GB"/>
        </a:p>
      </dgm:t>
    </dgm:pt>
    <dgm:pt modelId="{4E5EDDBC-8AD7-48BC-A29C-D5CAE7A4AD3A}" type="sibTrans" cxnId="{C1F6B878-DA57-4946-BCAE-3777A86F3CB3}">
      <dgm:prSet/>
      <dgm:spPr/>
      <dgm:t>
        <a:bodyPr/>
        <a:lstStyle/>
        <a:p>
          <a:endParaRPr lang="en-GB"/>
        </a:p>
      </dgm:t>
    </dgm:pt>
    <dgm:pt modelId="{AF2861BA-8EEA-4AC8-BCD2-3A1D66CDE90E}">
      <dgm:prSet custT="1"/>
      <dgm:spPr>
        <a:gradFill rotWithShape="0">
          <a:gsLst>
            <a:gs pos="20000">
              <a:srgbClr val="0090D8"/>
            </a:gs>
            <a:gs pos="100000">
              <a:srgbClr val="0070C0"/>
            </a:gs>
            <a:gs pos="2000">
              <a:srgbClr val="0070C0"/>
            </a:gs>
            <a:gs pos="87000">
              <a:srgbClr val="00B0F0"/>
            </a:gs>
          </a:gsLst>
          <a:lin ang="16200000" scaled="1"/>
        </a:gra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Model Development</a:t>
          </a:r>
        </a:p>
      </dgm:t>
    </dgm:pt>
    <dgm:pt modelId="{4CC66C5E-70EC-442D-98BA-0A5F4D918F33}" type="parTrans" cxnId="{9290C3EB-F09F-4CA6-B701-698117A1F31C}">
      <dgm:prSet/>
      <dgm:spPr/>
      <dgm:t>
        <a:bodyPr/>
        <a:lstStyle/>
        <a:p>
          <a:endParaRPr lang="en-GB"/>
        </a:p>
      </dgm:t>
    </dgm:pt>
    <dgm:pt modelId="{8B51A088-986C-4E9D-A3D1-3FD4EA1D37C2}" type="sibTrans" cxnId="{9290C3EB-F09F-4CA6-B701-698117A1F31C}">
      <dgm:prSet/>
      <dgm:spPr/>
      <dgm:t>
        <a:bodyPr/>
        <a:lstStyle/>
        <a:p>
          <a:endParaRPr lang="en-GB"/>
        </a:p>
      </dgm:t>
    </dgm:pt>
    <dgm:pt modelId="{FE6360AB-2AC3-4638-86CD-2AF8DE581096}" type="pres">
      <dgm:prSet presAssocID="{D5B5BA6D-515B-46DD-BEFC-0ADD0C29CCD8}" presName="linearFlow" presStyleCnt="0">
        <dgm:presLayoutVars>
          <dgm:resizeHandles val="exact"/>
        </dgm:presLayoutVars>
      </dgm:prSet>
      <dgm:spPr/>
    </dgm:pt>
    <dgm:pt modelId="{0133D945-862C-4E5E-9045-C1D854C0037F}" type="pres">
      <dgm:prSet presAssocID="{B9993060-A9F1-446C-BF68-F2579CFEB402}" presName="node" presStyleLbl="node1" presStyleIdx="0" presStyleCnt="6" custScaleX="138739">
        <dgm:presLayoutVars>
          <dgm:bulletEnabled val="1"/>
        </dgm:presLayoutVars>
      </dgm:prSet>
      <dgm:spPr>
        <a:xfrm>
          <a:off x="2639532" y="1188"/>
          <a:ext cx="2327886" cy="713995"/>
        </a:xfrm>
        <a:prstGeom prst="roundRect">
          <a:avLst>
            <a:gd name="adj" fmla="val 10000"/>
          </a:avLst>
        </a:prstGeom>
      </dgm:spPr>
    </dgm:pt>
    <dgm:pt modelId="{3AC56085-B758-4432-88F9-1EE171F5F6EF}" type="pres">
      <dgm:prSet presAssocID="{C1E6CDD5-215A-4980-AEB0-39C75609F41A}" presName="sibTrans" presStyleLbl="sibTrans2D1" presStyleIdx="0" presStyleCnt="5"/>
      <dgm:spPr/>
    </dgm:pt>
    <dgm:pt modelId="{AFE86A9E-3485-4362-8EE6-BD96A66A907D}" type="pres">
      <dgm:prSet presAssocID="{C1E6CDD5-215A-4980-AEB0-39C75609F41A}" presName="connectorText" presStyleLbl="sibTrans2D1" presStyleIdx="0" presStyleCnt="5"/>
      <dgm:spPr/>
    </dgm:pt>
    <dgm:pt modelId="{13D6E15C-0C4D-48C4-9E05-AC8202538415}" type="pres">
      <dgm:prSet presAssocID="{602D456B-6175-4422-AC5F-DD504FE1C04B}" presName="node" presStyleLbl="node1" presStyleIdx="1" presStyleCnt="6" custScaleX="129887" custLinFactNeighborY="-13777">
        <dgm:presLayoutVars>
          <dgm:bulletEnabled val="1"/>
        </dgm:presLayoutVars>
      </dgm:prSet>
      <dgm:spPr>
        <a:xfrm>
          <a:off x="2713795" y="1022998"/>
          <a:ext cx="2179359" cy="713995"/>
        </a:xfrm>
        <a:prstGeom prst="roundRect">
          <a:avLst>
            <a:gd name="adj" fmla="val 10000"/>
          </a:avLst>
        </a:prstGeom>
      </dgm:spPr>
    </dgm:pt>
    <dgm:pt modelId="{564CF7E1-42F7-4427-92A5-7F6145AC6188}" type="pres">
      <dgm:prSet presAssocID="{F53129DE-D6E6-4D3F-B6C2-1D67074EAC65}" presName="sibTrans" presStyleLbl="sibTrans2D1" presStyleIdx="1" presStyleCnt="5"/>
      <dgm:spPr/>
    </dgm:pt>
    <dgm:pt modelId="{D65C890B-115E-4CB3-84FC-9627F32B2D90}" type="pres">
      <dgm:prSet presAssocID="{F53129DE-D6E6-4D3F-B6C2-1D67074EAC65}" presName="connectorText" presStyleLbl="sibTrans2D1" presStyleIdx="1" presStyleCnt="5"/>
      <dgm:spPr/>
    </dgm:pt>
    <dgm:pt modelId="{4D377315-BA2E-410D-A79E-689B774CB4C5}" type="pres">
      <dgm:prSet presAssocID="{AF2861BA-8EEA-4AC8-BCD2-3A1D66CDE90E}" presName="node" presStyleLbl="node1" presStyleIdx="2" presStyleCnt="6" custScaleX="135419">
        <dgm:presLayoutVars>
          <dgm:bulletEnabled val="1"/>
        </dgm:presLayoutVars>
      </dgm:prSet>
      <dgm:spPr>
        <a:xfrm>
          <a:off x="2667385" y="2143174"/>
          <a:ext cx="2272180" cy="713995"/>
        </a:xfrm>
        <a:prstGeom prst="roundRect">
          <a:avLst>
            <a:gd name="adj" fmla="val 10000"/>
          </a:avLst>
        </a:prstGeom>
      </dgm:spPr>
    </dgm:pt>
    <dgm:pt modelId="{C0A0B20A-3370-4664-9DF8-39189DE2566F}" type="pres">
      <dgm:prSet presAssocID="{8B51A088-986C-4E9D-A3D1-3FD4EA1D37C2}" presName="sibTrans" presStyleLbl="sibTrans2D1" presStyleIdx="2" presStyleCnt="5"/>
      <dgm:spPr/>
    </dgm:pt>
    <dgm:pt modelId="{87049A93-B5D4-4DED-8870-48C8B75F0200}" type="pres">
      <dgm:prSet presAssocID="{8B51A088-986C-4E9D-A3D1-3FD4EA1D37C2}" presName="connectorText" presStyleLbl="sibTrans2D1" presStyleIdx="2" presStyleCnt="5"/>
      <dgm:spPr/>
    </dgm:pt>
    <dgm:pt modelId="{792748C4-4483-43CA-B6BB-620D2409A75D}" type="pres">
      <dgm:prSet presAssocID="{AED946A8-9E28-4993-ABAA-DCDBEC066D4C}" presName="node" presStyleLbl="node1" presStyleIdx="3" presStyleCnt="6" custScaleX="128781" custLinFactNeighborY="-2668">
        <dgm:presLayoutVars>
          <dgm:bulletEnabled val="1"/>
        </dgm:presLayoutVars>
      </dgm:prSet>
      <dgm:spPr>
        <a:xfrm>
          <a:off x="2723074" y="3204642"/>
          <a:ext cx="2160802" cy="713995"/>
        </a:xfrm>
        <a:prstGeom prst="roundRect">
          <a:avLst>
            <a:gd name="adj" fmla="val 10000"/>
          </a:avLst>
        </a:prstGeom>
      </dgm:spPr>
    </dgm:pt>
    <dgm:pt modelId="{3955AB37-EF13-45BF-BEE5-A1390A4BA004}" type="pres">
      <dgm:prSet presAssocID="{4E5EDDBC-8AD7-48BC-A29C-D5CAE7A4AD3A}" presName="sibTrans" presStyleLbl="sibTrans2D1" presStyleIdx="3" presStyleCnt="5"/>
      <dgm:spPr/>
    </dgm:pt>
    <dgm:pt modelId="{3C54BB61-65C6-406A-B5E5-7FE46FDAE9EF}" type="pres">
      <dgm:prSet presAssocID="{4E5EDDBC-8AD7-48BC-A29C-D5CAE7A4AD3A}" presName="connectorText" presStyleLbl="sibTrans2D1" presStyleIdx="3" presStyleCnt="5"/>
      <dgm:spPr/>
    </dgm:pt>
    <dgm:pt modelId="{D01D540E-8571-4E09-9E95-231FD2C01FB1}" type="pres">
      <dgm:prSet presAssocID="{A3D021B9-6D1B-4BE7-A0BB-7D59A4852172}" presName="node" presStyleLbl="node1" presStyleIdx="4" presStyleCnt="6" custScaleX="128781" custScaleY="81228" custLinFactNeighborX="1135" custLinFactNeighborY="-21345">
        <dgm:presLayoutVars>
          <dgm:bulletEnabled val="1"/>
        </dgm:presLayoutVars>
      </dgm:prSet>
      <dgm:spPr>
        <a:xfrm>
          <a:off x="2742118" y="4208959"/>
          <a:ext cx="2160802" cy="579964"/>
        </a:xfrm>
        <a:prstGeom prst="roundRect">
          <a:avLst>
            <a:gd name="adj" fmla="val 10000"/>
          </a:avLst>
        </a:prstGeom>
      </dgm:spPr>
    </dgm:pt>
    <dgm:pt modelId="{6651A831-FF16-4C6C-8ADE-76B4F3CA463A}" type="pres">
      <dgm:prSet presAssocID="{9CDDE4B6-32D3-440E-994A-0D8D722CE8BF}" presName="sibTrans" presStyleLbl="sibTrans2D1" presStyleIdx="4" presStyleCnt="5"/>
      <dgm:spPr/>
    </dgm:pt>
    <dgm:pt modelId="{0FE08007-E92B-4537-9F98-78235EC4814E}" type="pres">
      <dgm:prSet presAssocID="{9CDDE4B6-32D3-440E-994A-0D8D722CE8BF}" presName="connectorText" presStyleLbl="sibTrans2D1" presStyleIdx="4" presStyleCnt="5"/>
      <dgm:spPr/>
    </dgm:pt>
    <dgm:pt modelId="{EFDFED24-C0F7-4B58-93EC-151502F88AC9}" type="pres">
      <dgm:prSet presAssocID="{940F6EC0-9F50-4014-B456-E08E0D9FD2F9}" presName="node" presStyleLbl="node1" presStyleIdx="5" presStyleCnt="6" custScaleX="128941" custScaleY="88459" custLinFactNeighborX="3406" custLinFactNeighborY="-16009">
        <dgm:presLayoutVars>
          <dgm:bulletEnabled val="1"/>
        </dgm:presLayoutVars>
      </dgm:prSet>
      <dgm:spPr>
        <a:xfrm>
          <a:off x="2778881" y="5164970"/>
          <a:ext cx="2163486" cy="631593"/>
        </a:xfrm>
        <a:prstGeom prst="roundRect">
          <a:avLst>
            <a:gd name="adj" fmla="val 10000"/>
          </a:avLst>
        </a:prstGeom>
      </dgm:spPr>
    </dgm:pt>
  </dgm:ptLst>
  <dgm:cxnLst>
    <dgm:cxn modelId="{FB14B004-0DD8-4018-B899-FE19F1CA2616}" type="presOf" srcId="{C1E6CDD5-215A-4980-AEB0-39C75609F41A}" destId="{AFE86A9E-3485-4362-8EE6-BD96A66A907D}" srcOrd="1" destOrd="0" presId="urn:microsoft.com/office/officeart/2005/8/layout/process2"/>
    <dgm:cxn modelId="{A3817F09-7344-42E3-B486-59DE699E23DC}" type="presOf" srcId="{4E5EDDBC-8AD7-48BC-A29C-D5CAE7A4AD3A}" destId="{3955AB37-EF13-45BF-BEE5-A1390A4BA004}" srcOrd="0" destOrd="0" presId="urn:microsoft.com/office/officeart/2005/8/layout/process2"/>
    <dgm:cxn modelId="{A836FF0E-83A8-43E4-8F91-191BFF9D1BB4}" type="presOf" srcId="{8B51A088-986C-4E9D-A3D1-3FD4EA1D37C2}" destId="{C0A0B20A-3370-4664-9DF8-39189DE2566F}" srcOrd="0" destOrd="0" presId="urn:microsoft.com/office/officeart/2005/8/layout/process2"/>
    <dgm:cxn modelId="{B8D4CF14-A3DF-4359-9A2D-F9577F6903B7}" srcId="{D5B5BA6D-515B-46DD-BEFC-0ADD0C29CCD8}" destId="{B9993060-A9F1-446C-BF68-F2579CFEB402}" srcOrd="0" destOrd="0" parTransId="{D71484C3-5001-437D-AACB-4CCD66A78BF0}" sibTransId="{C1E6CDD5-215A-4980-AEB0-39C75609F41A}"/>
    <dgm:cxn modelId="{4876D225-768F-4832-A30F-6640567EBA8B}" type="presOf" srcId="{602D456B-6175-4422-AC5F-DD504FE1C04B}" destId="{13D6E15C-0C4D-48C4-9E05-AC8202538415}" srcOrd="0" destOrd="0" presId="urn:microsoft.com/office/officeart/2005/8/layout/process2"/>
    <dgm:cxn modelId="{FE5BBF31-6C3C-47A3-9E27-5CB4317C5350}" type="presOf" srcId="{9CDDE4B6-32D3-440E-994A-0D8D722CE8BF}" destId="{0FE08007-E92B-4537-9F98-78235EC4814E}" srcOrd="1" destOrd="0" presId="urn:microsoft.com/office/officeart/2005/8/layout/process2"/>
    <dgm:cxn modelId="{CDA47F33-E2A0-4A80-B038-4E934B418DC0}" type="presOf" srcId="{AED946A8-9E28-4993-ABAA-DCDBEC066D4C}" destId="{792748C4-4483-43CA-B6BB-620D2409A75D}" srcOrd="0" destOrd="0" presId="urn:microsoft.com/office/officeart/2005/8/layout/process2"/>
    <dgm:cxn modelId="{5DAAE83D-6A69-4895-9253-8599520FC273}" type="presOf" srcId="{AF2861BA-8EEA-4AC8-BCD2-3A1D66CDE90E}" destId="{4D377315-BA2E-410D-A79E-689B774CB4C5}" srcOrd="0" destOrd="0" presId="urn:microsoft.com/office/officeart/2005/8/layout/process2"/>
    <dgm:cxn modelId="{60060A5C-4483-4428-BFC4-B51CDF220296}" type="presOf" srcId="{9CDDE4B6-32D3-440E-994A-0D8D722CE8BF}" destId="{6651A831-FF16-4C6C-8ADE-76B4F3CA463A}" srcOrd="0" destOrd="0" presId="urn:microsoft.com/office/officeart/2005/8/layout/process2"/>
    <dgm:cxn modelId="{4BB4A267-D914-4984-948E-3B2CCEDFDDB1}" type="presOf" srcId="{D5B5BA6D-515B-46DD-BEFC-0ADD0C29CCD8}" destId="{FE6360AB-2AC3-4638-86CD-2AF8DE581096}" srcOrd="0" destOrd="0" presId="urn:microsoft.com/office/officeart/2005/8/layout/process2"/>
    <dgm:cxn modelId="{C1F6B878-DA57-4946-BCAE-3777A86F3CB3}" srcId="{D5B5BA6D-515B-46DD-BEFC-0ADD0C29CCD8}" destId="{AED946A8-9E28-4993-ABAA-DCDBEC066D4C}" srcOrd="3" destOrd="0" parTransId="{66ECDCE9-3E52-4893-983D-FD8C8903EB46}" sibTransId="{4E5EDDBC-8AD7-48BC-A29C-D5CAE7A4AD3A}"/>
    <dgm:cxn modelId="{D25FF47E-FF39-4F00-BCFA-D46BF477DE39}" type="presOf" srcId="{A3D021B9-6D1B-4BE7-A0BB-7D59A4852172}" destId="{D01D540E-8571-4E09-9E95-231FD2C01FB1}" srcOrd="0" destOrd="0" presId="urn:microsoft.com/office/officeart/2005/8/layout/process2"/>
    <dgm:cxn modelId="{C6824C80-23AE-4D04-A517-1D53A848C490}" type="presOf" srcId="{B9993060-A9F1-446C-BF68-F2579CFEB402}" destId="{0133D945-862C-4E5E-9045-C1D854C0037F}" srcOrd="0" destOrd="0" presId="urn:microsoft.com/office/officeart/2005/8/layout/process2"/>
    <dgm:cxn modelId="{68CF0A8A-A652-47F0-BFDD-5D90E9CFB757}" type="presOf" srcId="{4E5EDDBC-8AD7-48BC-A29C-D5CAE7A4AD3A}" destId="{3C54BB61-65C6-406A-B5E5-7FE46FDAE9EF}" srcOrd="1" destOrd="0" presId="urn:microsoft.com/office/officeart/2005/8/layout/process2"/>
    <dgm:cxn modelId="{C2F2FA99-0395-4701-A691-3D90907D3E72}" type="presOf" srcId="{F53129DE-D6E6-4D3F-B6C2-1D67074EAC65}" destId="{564CF7E1-42F7-4427-92A5-7F6145AC6188}" srcOrd="0" destOrd="0" presId="urn:microsoft.com/office/officeart/2005/8/layout/process2"/>
    <dgm:cxn modelId="{742923BA-124C-43AE-BB92-E234ADF7939B}" srcId="{D5B5BA6D-515B-46DD-BEFC-0ADD0C29CCD8}" destId="{602D456B-6175-4422-AC5F-DD504FE1C04B}" srcOrd="1" destOrd="0" parTransId="{4A3E1034-4A5F-451F-AD6D-CEB910152AD0}" sibTransId="{F53129DE-D6E6-4D3F-B6C2-1D67074EAC65}"/>
    <dgm:cxn modelId="{4B5C25C4-BC4A-47ED-BD0B-C2C969CC8099}" srcId="{D5B5BA6D-515B-46DD-BEFC-0ADD0C29CCD8}" destId="{A3D021B9-6D1B-4BE7-A0BB-7D59A4852172}" srcOrd="4" destOrd="0" parTransId="{A79346A9-BEB7-40AE-9879-2B8B10D046CC}" sibTransId="{9CDDE4B6-32D3-440E-994A-0D8D722CE8BF}"/>
    <dgm:cxn modelId="{1B2949CB-D7E1-499B-B5B2-1448CDAB4643}" type="presOf" srcId="{F53129DE-D6E6-4D3F-B6C2-1D67074EAC65}" destId="{D65C890B-115E-4CB3-84FC-9627F32B2D90}" srcOrd="1" destOrd="0" presId="urn:microsoft.com/office/officeart/2005/8/layout/process2"/>
    <dgm:cxn modelId="{A49486D7-6E78-4AA2-8229-6B87EC201026}" type="presOf" srcId="{8B51A088-986C-4E9D-A3D1-3FD4EA1D37C2}" destId="{87049A93-B5D4-4DED-8870-48C8B75F0200}" srcOrd="1" destOrd="0" presId="urn:microsoft.com/office/officeart/2005/8/layout/process2"/>
    <dgm:cxn modelId="{9EC7E4E5-9896-4E42-9697-0B23EA658652}" type="presOf" srcId="{940F6EC0-9F50-4014-B456-E08E0D9FD2F9}" destId="{EFDFED24-C0F7-4B58-93EC-151502F88AC9}" srcOrd="0" destOrd="0" presId="urn:microsoft.com/office/officeart/2005/8/layout/process2"/>
    <dgm:cxn modelId="{9290C3EB-F09F-4CA6-B701-698117A1F31C}" srcId="{D5B5BA6D-515B-46DD-BEFC-0ADD0C29CCD8}" destId="{AF2861BA-8EEA-4AC8-BCD2-3A1D66CDE90E}" srcOrd="2" destOrd="0" parTransId="{4CC66C5E-70EC-442D-98BA-0A5F4D918F33}" sibTransId="{8B51A088-986C-4E9D-A3D1-3FD4EA1D37C2}"/>
    <dgm:cxn modelId="{B5B839ED-7366-4619-A5B0-D993A46DBB46}" srcId="{D5B5BA6D-515B-46DD-BEFC-0ADD0C29CCD8}" destId="{940F6EC0-9F50-4014-B456-E08E0D9FD2F9}" srcOrd="5" destOrd="0" parTransId="{558A24A2-8DC5-4CCA-BD07-AE5535578974}" sibTransId="{9DF7C841-5B49-4326-9092-5B724500E671}"/>
    <dgm:cxn modelId="{C2E46EFA-F997-4EC2-915E-A7F17FBA20E9}" type="presOf" srcId="{C1E6CDD5-215A-4980-AEB0-39C75609F41A}" destId="{3AC56085-B758-4432-88F9-1EE171F5F6EF}" srcOrd="0" destOrd="0" presId="urn:microsoft.com/office/officeart/2005/8/layout/process2"/>
    <dgm:cxn modelId="{731BD8EF-8CF2-40E3-B5BF-B00A7A46760B}" type="presParOf" srcId="{FE6360AB-2AC3-4638-86CD-2AF8DE581096}" destId="{0133D945-862C-4E5E-9045-C1D854C0037F}" srcOrd="0" destOrd="0" presId="urn:microsoft.com/office/officeart/2005/8/layout/process2"/>
    <dgm:cxn modelId="{550F2E93-5D70-48D9-9E4C-0B4569CB1631}" type="presParOf" srcId="{FE6360AB-2AC3-4638-86CD-2AF8DE581096}" destId="{3AC56085-B758-4432-88F9-1EE171F5F6EF}" srcOrd="1" destOrd="0" presId="urn:microsoft.com/office/officeart/2005/8/layout/process2"/>
    <dgm:cxn modelId="{DEF5DAB6-B81A-48E9-AF10-7AD84CF368AD}" type="presParOf" srcId="{3AC56085-B758-4432-88F9-1EE171F5F6EF}" destId="{AFE86A9E-3485-4362-8EE6-BD96A66A907D}" srcOrd="0" destOrd="0" presId="urn:microsoft.com/office/officeart/2005/8/layout/process2"/>
    <dgm:cxn modelId="{2EAB96F7-74E1-47DA-90EF-CFBD3F849367}" type="presParOf" srcId="{FE6360AB-2AC3-4638-86CD-2AF8DE581096}" destId="{13D6E15C-0C4D-48C4-9E05-AC8202538415}" srcOrd="2" destOrd="0" presId="urn:microsoft.com/office/officeart/2005/8/layout/process2"/>
    <dgm:cxn modelId="{C4EEEA69-0D84-47F2-8638-2D13F5B2E71F}" type="presParOf" srcId="{FE6360AB-2AC3-4638-86CD-2AF8DE581096}" destId="{564CF7E1-42F7-4427-92A5-7F6145AC6188}" srcOrd="3" destOrd="0" presId="urn:microsoft.com/office/officeart/2005/8/layout/process2"/>
    <dgm:cxn modelId="{DE96F7F4-5BE7-4AE8-B7DC-6222B1835A47}" type="presParOf" srcId="{564CF7E1-42F7-4427-92A5-7F6145AC6188}" destId="{D65C890B-115E-4CB3-84FC-9627F32B2D90}" srcOrd="0" destOrd="0" presId="urn:microsoft.com/office/officeart/2005/8/layout/process2"/>
    <dgm:cxn modelId="{720C9AA6-86BD-471B-A3FB-3F4A00C80F87}" type="presParOf" srcId="{FE6360AB-2AC3-4638-86CD-2AF8DE581096}" destId="{4D377315-BA2E-410D-A79E-689B774CB4C5}" srcOrd="4" destOrd="0" presId="urn:microsoft.com/office/officeart/2005/8/layout/process2"/>
    <dgm:cxn modelId="{2C8E047D-4A6E-47A2-9B10-0B7D4022F2AA}" type="presParOf" srcId="{FE6360AB-2AC3-4638-86CD-2AF8DE581096}" destId="{C0A0B20A-3370-4664-9DF8-39189DE2566F}" srcOrd="5" destOrd="0" presId="urn:microsoft.com/office/officeart/2005/8/layout/process2"/>
    <dgm:cxn modelId="{448CA02E-C75C-41C3-9769-BD269DDDD084}" type="presParOf" srcId="{C0A0B20A-3370-4664-9DF8-39189DE2566F}" destId="{87049A93-B5D4-4DED-8870-48C8B75F0200}" srcOrd="0" destOrd="0" presId="urn:microsoft.com/office/officeart/2005/8/layout/process2"/>
    <dgm:cxn modelId="{9A5B070E-B83D-4A89-A93D-81007675582E}" type="presParOf" srcId="{FE6360AB-2AC3-4638-86CD-2AF8DE581096}" destId="{792748C4-4483-43CA-B6BB-620D2409A75D}" srcOrd="6" destOrd="0" presId="urn:microsoft.com/office/officeart/2005/8/layout/process2"/>
    <dgm:cxn modelId="{A2E9ED07-4FFB-4CA2-8DD4-BB1C4ED054A7}" type="presParOf" srcId="{FE6360AB-2AC3-4638-86CD-2AF8DE581096}" destId="{3955AB37-EF13-45BF-BEE5-A1390A4BA004}" srcOrd="7" destOrd="0" presId="urn:microsoft.com/office/officeart/2005/8/layout/process2"/>
    <dgm:cxn modelId="{818DDB37-3889-4F17-B8EB-8873169727C0}" type="presParOf" srcId="{3955AB37-EF13-45BF-BEE5-A1390A4BA004}" destId="{3C54BB61-65C6-406A-B5E5-7FE46FDAE9EF}" srcOrd="0" destOrd="0" presId="urn:microsoft.com/office/officeart/2005/8/layout/process2"/>
    <dgm:cxn modelId="{6BDA0AF7-2D0C-4A2F-A4B4-E0294165D9CC}" type="presParOf" srcId="{FE6360AB-2AC3-4638-86CD-2AF8DE581096}" destId="{D01D540E-8571-4E09-9E95-231FD2C01FB1}" srcOrd="8" destOrd="0" presId="urn:microsoft.com/office/officeart/2005/8/layout/process2"/>
    <dgm:cxn modelId="{C9938E40-D037-42D6-AA0B-1DA39D0931EA}" type="presParOf" srcId="{FE6360AB-2AC3-4638-86CD-2AF8DE581096}" destId="{6651A831-FF16-4C6C-8ADE-76B4F3CA463A}" srcOrd="9" destOrd="0" presId="urn:microsoft.com/office/officeart/2005/8/layout/process2"/>
    <dgm:cxn modelId="{1360AE9B-E9F0-4B71-A9E5-B9C3AD6DBD0E}" type="presParOf" srcId="{6651A831-FF16-4C6C-8ADE-76B4F3CA463A}" destId="{0FE08007-E92B-4537-9F98-78235EC4814E}" srcOrd="0" destOrd="0" presId="urn:microsoft.com/office/officeart/2005/8/layout/process2"/>
    <dgm:cxn modelId="{74272F40-A3C3-4600-B9B3-B83A9EFCE08A}" type="presParOf" srcId="{FE6360AB-2AC3-4638-86CD-2AF8DE581096}" destId="{EFDFED24-C0F7-4B58-93EC-151502F88AC9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3D945-862C-4E5E-9045-C1D854C0037F}">
      <dsp:nvSpPr>
        <dsp:cNvPr id="0" name=""/>
        <dsp:cNvSpPr/>
      </dsp:nvSpPr>
      <dsp:spPr>
        <a:xfrm>
          <a:off x="2639532" y="1188"/>
          <a:ext cx="2327886" cy="713995"/>
        </a:xfrm>
        <a:prstGeom prst="roundRect">
          <a:avLst>
            <a:gd name="adj" fmla="val 10000"/>
          </a:avLst>
        </a:prstGeom>
        <a:gradFill rotWithShape="0">
          <a:gsLst>
            <a:gs pos="20000">
              <a:srgbClr val="0090D8"/>
            </a:gs>
            <a:gs pos="100000">
              <a:srgbClr val="0070C0"/>
            </a:gs>
            <a:gs pos="2000">
              <a:srgbClr val="0070C0"/>
            </a:gs>
            <a:gs pos="87000">
              <a:srgbClr val="00B0F0"/>
            </a:gs>
          </a:gsLst>
          <a:lin ang="16200000" scaled="1"/>
        </a:gra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Bank Credit Customer Data</a:t>
          </a:r>
        </a:p>
      </dsp:txBody>
      <dsp:txXfrm>
        <a:off x="2660444" y="22100"/>
        <a:ext cx="2286062" cy="672171"/>
      </dsp:txXfrm>
    </dsp:sp>
    <dsp:sp modelId="{3AC56085-B758-4432-88F9-1EE171F5F6EF}">
      <dsp:nvSpPr>
        <dsp:cNvPr id="0" name=""/>
        <dsp:cNvSpPr/>
      </dsp:nvSpPr>
      <dsp:spPr>
        <a:xfrm rot="5400000">
          <a:off x="3688045" y="708442"/>
          <a:ext cx="230860" cy="321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-5400000">
        <a:off x="3707086" y="753660"/>
        <a:ext cx="192779" cy="161602"/>
      </dsp:txXfrm>
    </dsp:sp>
    <dsp:sp modelId="{13D6E15C-0C4D-48C4-9E05-AC8202538415}">
      <dsp:nvSpPr>
        <dsp:cNvPr id="0" name=""/>
        <dsp:cNvSpPr/>
      </dsp:nvSpPr>
      <dsp:spPr>
        <a:xfrm>
          <a:off x="2713795" y="1022998"/>
          <a:ext cx="2179359" cy="713995"/>
        </a:xfrm>
        <a:prstGeom prst="roundRect">
          <a:avLst>
            <a:gd name="adj" fmla="val 10000"/>
          </a:avLst>
        </a:prstGeom>
        <a:gradFill rotWithShape="0">
          <a:gsLst>
            <a:gs pos="20000">
              <a:srgbClr val="0090D8"/>
            </a:gs>
            <a:gs pos="100000">
              <a:srgbClr val="0070C0"/>
            </a:gs>
            <a:gs pos="2000">
              <a:srgbClr val="0070C0"/>
            </a:gs>
            <a:gs pos="87000">
              <a:srgbClr val="00B0F0"/>
            </a:gs>
          </a:gsLst>
          <a:lin ang="16200000" scaled="1"/>
        </a:gra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Pre-Processing</a:t>
          </a:r>
        </a:p>
      </dsp:txBody>
      <dsp:txXfrm>
        <a:off x="2734707" y="1043910"/>
        <a:ext cx="2137535" cy="672171"/>
      </dsp:txXfrm>
    </dsp:sp>
    <dsp:sp modelId="{564CF7E1-42F7-4427-92A5-7F6145AC6188}">
      <dsp:nvSpPr>
        <dsp:cNvPr id="0" name=""/>
        <dsp:cNvSpPr/>
      </dsp:nvSpPr>
      <dsp:spPr>
        <a:xfrm rot="5400000">
          <a:off x="3651157" y="1779435"/>
          <a:ext cx="304635" cy="321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-5400000">
        <a:off x="3707085" y="1787766"/>
        <a:ext cx="192779" cy="213245"/>
      </dsp:txXfrm>
    </dsp:sp>
    <dsp:sp modelId="{4D377315-BA2E-410D-A79E-689B774CB4C5}">
      <dsp:nvSpPr>
        <dsp:cNvPr id="0" name=""/>
        <dsp:cNvSpPr/>
      </dsp:nvSpPr>
      <dsp:spPr>
        <a:xfrm>
          <a:off x="2667385" y="2143174"/>
          <a:ext cx="2272180" cy="713995"/>
        </a:xfrm>
        <a:prstGeom prst="roundRect">
          <a:avLst>
            <a:gd name="adj" fmla="val 10000"/>
          </a:avLst>
        </a:prstGeom>
        <a:gradFill rotWithShape="0">
          <a:gsLst>
            <a:gs pos="20000">
              <a:srgbClr val="0090D8"/>
            </a:gs>
            <a:gs pos="100000">
              <a:srgbClr val="0070C0"/>
            </a:gs>
            <a:gs pos="2000">
              <a:srgbClr val="0070C0"/>
            </a:gs>
            <a:gs pos="87000">
              <a:srgbClr val="00B0F0"/>
            </a:gs>
          </a:gsLst>
          <a:lin ang="16200000" scaled="1"/>
        </a:gra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Model Development</a:t>
          </a:r>
        </a:p>
      </dsp:txBody>
      <dsp:txXfrm>
        <a:off x="2688297" y="2164086"/>
        <a:ext cx="2230356" cy="672171"/>
      </dsp:txXfrm>
    </dsp:sp>
    <dsp:sp modelId="{C0A0B20A-3370-4664-9DF8-39189DE2566F}">
      <dsp:nvSpPr>
        <dsp:cNvPr id="0" name=""/>
        <dsp:cNvSpPr/>
      </dsp:nvSpPr>
      <dsp:spPr>
        <a:xfrm rot="5400000">
          <a:off x="3673173" y="2870257"/>
          <a:ext cx="260604" cy="321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-5400000">
        <a:off x="3707086" y="2900604"/>
        <a:ext cx="192779" cy="182423"/>
      </dsp:txXfrm>
    </dsp:sp>
    <dsp:sp modelId="{792748C4-4483-43CA-B6BB-620D2409A75D}">
      <dsp:nvSpPr>
        <dsp:cNvPr id="0" name=""/>
        <dsp:cNvSpPr/>
      </dsp:nvSpPr>
      <dsp:spPr>
        <a:xfrm>
          <a:off x="2723074" y="3204642"/>
          <a:ext cx="2160802" cy="713995"/>
        </a:xfrm>
        <a:prstGeom prst="roundRect">
          <a:avLst>
            <a:gd name="adj" fmla="val 10000"/>
          </a:avLst>
        </a:prstGeom>
        <a:gradFill rotWithShape="0">
          <a:gsLst>
            <a:gs pos="20000">
              <a:srgbClr val="0090D8"/>
            </a:gs>
            <a:gs pos="100000">
              <a:srgbClr val="0070C0"/>
            </a:gs>
            <a:gs pos="2000">
              <a:srgbClr val="0070C0"/>
            </a:gs>
            <a:gs pos="87000">
              <a:srgbClr val="00B0F0"/>
            </a:gs>
          </a:gsLst>
          <a:lin ang="16200000" scaled="1"/>
        </a:gra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Training</a:t>
          </a:r>
        </a:p>
      </dsp:txBody>
      <dsp:txXfrm>
        <a:off x="2743986" y="3225554"/>
        <a:ext cx="2118978" cy="672171"/>
      </dsp:txXfrm>
    </dsp:sp>
    <dsp:sp modelId="{3955AB37-EF13-45BF-BEE5-A1390A4BA004}">
      <dsp:nvSpPr>
        <dsp:cNvPr id="0" name=""/>
        <dsp:cNvSpPr/>
      </dsp:nvSpPr>
      <dsp:spPr>
        <a:xfrm rot="5330162">
          <a:off x="3704785" y="3903149"/>
          <a:ext cx="217785" cy="321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 rot="-5400000">
        <a:off x="3716625" y="3954911"/>
        <a:ext cx="192779" cy="152450"/>
      </dsp:txXfrm>
    </dsp:sp>
    <dsp:sp modelId="{D01D540E-8571-4E09-9E95-231FD2C01FB1}">
      <dsp:nvSpPr>
        <dsp:cNvPr id="0" name=""/>
        <dsp:cNvSpPr/>
      </dsp:nvSpPr>
      <dsp:spPr>
        <a:xfrm>
          <a:off x="2742118" y="4208959"/>
          <a:ext cx="2160802" cy="579964"/>
        </a:xfrm>
        <a:prstGeom prst="roundRect">
          <a:avLst>
            <a:gd name="adj" fmla="val 10000"/>
          </a:avLst>
        </a:prstGeom>
        <a:gradFill rotWithShape="0">
          <a:gsLst>
            <a:gs pos="20000">
              <a:srgbClr val="0090D8"/>
            </a:gs>
            <a:gs pos="100000">
              <a:srgbClr val="0070C0"/>
            </a:gs>
            <a:gs pos="2000">
              <a:srgbClr val="0070C0"/>
            </a:gs>
            <a:gs pos="87000">
              <a:srgbClr val="00B0F0"/>
            </a:gs>
          </a:gsLst>
          <a:lin ang="16200000" scaled="1"/>
        </a:gra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Model Evaluation</a:t>
          </a:r>
        </a:p>
      </dsp:txBody>
      <dsp:txXfrm>
        <a:off x="2759105" y="4225946"/>
        <a:ext cx="2126828" cy="545990"/>
      </dsp:txXfrm>
    </dsp:sp>
    <dsp:sp modelId="{6651A831-FF16-4C6C-8ADE-76B4F3CA463A}">
      <dsp:nvSpPr>
        <dsp:cNvPr id="0" name=""/>
        <dsp:cNvSpPr/>
      </dsp:nvSpPr>
      <dsp:spPr>
        <a:xfrm rot="5266647">
          <a:off x="3699947" y="4816297"/>
          <a:ext cx="282247" cy="321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3743039" y="4835854"/>
        <a:ext cx="192779" cy="197573"/>
      </dsp:txXfrm>
    </dsp:sp>
    <dsp:sp modelId="{EFDFED24-C0F7-4B58-93EC-151502F88AC9}">
      <dsp:nvSpPr>
        <dsp:cNvPr id="0" name=""/>
        <dsp:cNvSpPr/>
      </dsp:nvSpPr>
      <dsp:spPr>
        <a:xfrm>
          <a:off x="2778881" y="5164970"/>
          <a:ext cx="2163486" cy="631593"/>
        </a:xfrm>
        <a:prstGeom prst="roundRect">
          <a:avLst>
            <a:gd name="adj" fmla="val 10000"/>
          </a:avLst>
        </a:prstGeom>
        <a:gradFill rotWithShape="0">
          <a:gsLst>
            <a:gs pos="20000">
              <a:srgbClr val="0090D8"/>
            </a:gs>
            <a:gs pos="100000">
              <a:srgbClr val="0070C0"/>
            </a:gs>
            <a:gs pos="2000">
              <a:srgbClr val="0070C0"/>
            </a:gs>
            <a:gs pos="87000">
              <a:srgbClr val="00B0F0"/>
            </a:gs>
          </a:gsLst>
          <a:lin ang="16200000" scaled="1"/>
        </a:gra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Application of XAI</a:t>
          </a:r>
        </a:p>
      </dsp:txBody>
      <dsp:txXfrm>
        <a:off x="2797380" y="5183469"/>
        <a:ext cx="2126488" cy="594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9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79406243-F21B-4811-AE74-DA58E3665F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58343" y="1391478"/>
            <a:ext cx="6433657" cy="1360775"/>
          </a:xfrm>
        </p:spPr>
        <p:txBody>
          <a:bodyPr/>
          <a:lstStyle/>
          <a:p>
            <a:pPr algn="ctr"/>
            <a:r>
              <a:rPr lang="en-US" sz="2200" b="1" cap="none">
                <a:solidFill>
                  <a:schemeClr val="accent3"/>
                </a:solidFill>
              </a:rPr>
              <a:t>ENHANCING MODEL EXPLAINABILITY FOR CLUSTERING &amp; DEEP LEARNING ALGORITHMS IN CUSTOMER SEGMENTATION IN BANKING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8B4B9-2FC5-4962-A892-85B758F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7548" y="3954709"/>
            <a:ext cx="4770781" cy="2561044"/>
          </a:xfrm>
        </p:spPr>
        <p:txBody>
          <a:bodyPr/>
          <a:lstStyle/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REGINA OLUWAKEMI ABISUGA</a:t>
            </a:r>
          </a:p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C2000943</a:t>
            </a:r>
          </a:p>
          <a:p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Computing, Engineering &amp; Digital Technologies</a:t>
            </a:r>
          </a:p>
          <a:p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DR. ISMAIL KHALID KAZMI </a:t>
            </a:r>
          </a:p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reader: ELKAZZA SUMEIA</a:t>
            </a:r>
          </a:p>
          <a:p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Module: CIS4055 Computing Master Project</a:t>
            </a:r>
          </a:p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Date: MAY 15th, 2024</a:t>
            </a:r>
          </a:p>
          <a:p>
            <a:endParaRPr lang="en-US" sz="1600" b="1"/>
          </a:p>
          <a:p>
            <a:endParaRPr lang="en-US" sz="16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4" name="Title 112">
            <a:extLst>
              <a:ext uri="{FF2B5EF4-FFF2-40B4-BE49-F238E27FC236}">
                <a16:creationId xmlns:a16="http://schemas.microsoft.com/office/drawing/2014/main" id="{3AA2245E-3216-5AC1-6A47-00FAFBEDE5DD}"/>
              </a:ext>
            </a:extLst>
          </p:cNvPr>
          <p:cNvSpPr txBox="1">
            <a:spLocks/>
          </p:cNvSpPr>
          <p:nvPr/>
        </p:nvSpPr>
        <p:spPr>
          <a:xfrm>
            <a:off x="5758343" y="991372"/>
            <a:ext cx="5704514" cy="829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200" baseline="0">
                <a:ln w="19050">
                  <a:solidFill>
                    <a:schemeClr val="accent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endParaRPr lang="en-US" sz="3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 descr="A blue background with icons of different devices&#10;&#10;Description automatically generated">
            <a:extLst>
              <a:ext uri="{FF2B5EF4-FFF2-40B4-BE49-F238E27FC236}">
                <a16:creationId xmlns:a16="http://schemas.microsoft.com/office/drawing/2014/main" id="{6377DFEB-0B8E-586E-ED09-E320C29E3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6" t="8746" r="8692" b="4728"/>
          <a:stretch/>
        </p:blipFill>
        <p:spPr>
          <a:xfrm>
            <a:off x="0" y="289711"/>
            <a:ext cx="5640309" cy="62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9FD59-AC20-3616-5268-7F12E0CE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F860B6F-2FE3-4DE6-9496-980E987E7466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80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2076E3B5-F52D-0E78-1663-A02D9E4376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28923" y="1756595"/>
            <a:ext cx="5007023" cy="448769"/>
          </a:xfrm>
        </p:spPr>
        <p:txBody>
          <a:bodyPr/>
          <a:lstStyle/>
          <a:p>
            <a:r>
              <a:rPr lang="en-US" b="1">
                <a:solidFill>
                  <a:schemeClr val="accent3"/>
                </a:solidFill>
              </a:rPr>
              <a:t>LIME PERFORMANCE ANALYSIS</a:t>
            </a:r>
          </a:p>
        </p:txBody>
      </p:sp>
      <p:sp>
        <p:nvSpPr>
          <p:cNvPr id="22" name="Title 112">
            <a:extLst>
              <a:ext uri="{FF2B5EF4-FFF2-40B4-BE49-F238E27FC236}">
                <a16:creationId xmlns:a16="http://schemas.microsoft.com/office/drawing/2014/main" id="{F0A0D8B1-21AC-B29B-A26B-49A0626C5E4C}"/>
              </a:ext>
            </a:extLst>
          </p:cNvPr>
          <p:cNvSpPr txBox="1">
            <a:spLocks/>
          </p:cNvSpPr>
          <p:nvPr/>
        </p:nvSpPr>
        <p:spPr>
          <a:xfrm>
            <a:off x="3368277" y="487453"/>
            <a:ext cx="6038280" cy="829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200" baseline="0">
                <a:ln w="19050">
                  <a:solidFill>
                    <a:schemeClr val="accent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accent3"/>
                </a:solidFill>
              </a:rPr>
              <a:t>XAI RESULT ANALYSIS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7756DD-EFB5-8EE3-BA7D-B61081682EB9}"/>
              </a:ext>
            </a:extLst>
          </p:cNvPr>
          <p:cNvPicPr>
            <a:picLocks noGrp="1" noChangeAspect="1"/>
          </p:cNvPicPr>
          <p:nvPr>
            <p:ph sz="quarter" idx="3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58" y="2689278"/>
            <a:ext cx="5818280" cy="1969350"/>
          </a:xfrm>
          <a:prstGeom prst="rect">
            <a:avLst/>
          </a:prstGeom>
        </p:spPr>
      </p:pic>
      <p:sp>
        <p:nvSpPr>
          <p:cNvPr id="12" name="Text Placeholder 101">
            <a:extLst>
              <a:ext uri="{FF2B5EF4-FFF2-40B4-BE49-F238E27FC236}">
                <a16:creationId xmlns:a16="http://schemas.microsoft.com/office/drawing/2014/main" id="{6AD7DB84-DD6C-288B-0CA7-0951E980C651}"/>
              </a:ext>
            </a:extLst>
          </p:cNvPr>
          <p:cNvSpPr txBox="1">
            <a:spLocks/>
          </p:cNvSpPr>
          <p:nvPr/>
        </p:nvSpPr>
        <p:spPr>
          <a:xfrm>
            <a:off x="7224665" y="2286957"/>
            <a:ext cx="4526732" cy="25899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</a:pPr>
            <a:r>
              <a:rPr lang="en-GB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the model predicts the customer's cluster based on features such as balance, purchase frequency, and cash advance amount etc. 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GB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feature's impact is quantified in the LIME output, displaying positive or negative influences. For example, a higher balance (BALANCE &gt; 0.58) contributes positively to being in Cluster 1, while lower purchase frequencies contribute negatively, highlighting the diverse factors that affect customer segmentation.</a:t>
            </a:r>
            <a:endParaRPr lang="en-GB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105">
            <a:extLst>
              <a:ext uri="{FF2B5EF4-FFF2-40B4-BE49-F238E27FC236}">
                <a16:creationId xmlns:a16="http://schemas.microsoft.com/office/drawing/2014/main" id="{8315CB75-764D-F006-C398-B0C85460AE01}"/>
              </a:ext>
            </a:extLst>
          </p:cNvPr>
          <p:cNvSpPr txBox="1">
            <a:spLocks/>
          </p:cNvSpPr>
          <p:nvPr/>
        </p:nvSpPr>
        <p:spPr>
          <a:xfrm>
            <a:off x="7521261" y="1762117"/>
            <a:ext cx="3281555" cy="426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>
                <a:solidFill>
                  <a:schemeClr val="accent3"/>
                </a:solidFill>
                <a:latin typeface="+mj-lt"/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114535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66234" y="1585569"/>
            <a:ext cx="5920966" cy="339606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K-Means Clustering emerged as the most effective technique for this dataset, achieving the best balance between cluster cohesion and separation. </a:t>
            </a:r>
            <a: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was assessed based on Davies-Bouldin Index, Silhouette Score, and Calinski Harabasz Index.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model explained the customer base structure and identified transaction behaviour and financial characteristics-based customer groups.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ea typeface="Calibri" panose="020F0502020204030204" pitchFamily="34" charset="0"/>
              </a:rPr>
              <a:t>Transparent customer segmentation using LIME and PCA provides localized feature attribution and a principal component view of influential features, clearly explaining how variables affect clustering.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</a:rPr>
              <a:t>Combining explainable AI methods with clustering and deep learning helps banks better understand customer segments.</a:t>
            </a:r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Title 112">
            <a:extLst>
              <a:ext uri="{FF2B5EF4-FFF2-40B4-BE49-F238E27FC236}">
                <a16:creationId xmlns:a16="http://schemas.microsoft.com/office/drawing/2014/main" id="{3C09D138-A4CC-193F-06C4-AA710B84A70E}"/>
              </a:ext>
            </a:extLst>
          </p:cNvPr>
          <p:cNvSpPr txBox="1">
            <a:spLocks/>
          </p:cNvSpPr>
          <p:nvPr/>
        </p:nvSpPr>
        <p:spPr>
          <a:xfrm>
            <a:off x="6096000" y="430111"/>
            <a:ext cx="4194495" cy="829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200" baseline="0">
                <a:ln w="19050">
                  <a:solidFill>
                    <a:schemeClr val="accent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accent3"/>
                </a:solidFill>
              </a:rPr>
              <a:t>conclusion</a:t>
            </a:r>
          </a:p>
        </p:txBody>
      </p:sp>
      <p:pic>
        <p:nvPicPr>
          <p:cNvPr id="3" name="Picture 2" descr="A person pointing at a computer&#10;&#10;Description automatically generated">
            <a:extLst>
              <a:ext uri="{FF2B5EF4-FFF2-40B4-BE49-F238E27FC236}">
                <a16:creationId xmlns:a16="http://schemas.microsoft.com/office/drawing/2014/main" id="{0781117B-E7F1-D419-320C-74D1C8ED62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28" t="8217" r="10052" b="6272"/>
          <a:stretch/>
        </p:blipFill>
        <p:spPr>
          <a:xfrm>
            <a:off x="63789" y="340238"/>
            <a:ext cx="5528931" cy="58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D5A5B5EE-B963-4A0A-AB3C-8CDDDE24B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1891" y="795130"/>
            <a:ext cx="3898204" cy="3114139"/>
          </a:xfrm>
        </p:spPr>
        <p:txBody>
          <a:bodyPr/>
          <a:lstStyle/>
          <a:p>
            <a:r>
              <a:rPr lang="en-US" sz="2400" b="1">
                <a:solidFill>
                  <a:schemeClr val="accent3"/>
                </a:solidFill>
              </a:rPr>
              <a:t>Thank you</a:t>
            </a:r>
          </a:p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4" name="Picture 13" descr="A group of people standing on a circular object&#10;&#10;Description automatically generated">
            <a:extLst>
              <a:ext uri="{FF2B5EF4-FFF2-40B4-BE49-F238E27FC236}">
                <a16:creationId xmlns:a16="http://schemas.microsoft.com/office/drawing/2014/main" id="{F36AC9DF-EE32-1B74-968B-76533105B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434143"/>
            <a:ext cx="5454502" cy="5966443"/>
          </a:xfrm>
          <a:prstGeom prst="rect">
            <a:avLst/>
          </a:prstGeom>
        </p:spPr>
      </p:pic>
      <p:sp>
        <p:nvSpPr>
          <p:cNvPr id="5" name="Title 112">
            <a:extLst>
              <a:ext uri="{FF2B5EF4-FFF2-40B4-BE49-F238E27FC236}">
                <a16:creationId xmlns:a16="http://schemas.microsoft.com/office/drawing/2014/main" id="{5C75B468-82EF-C7F2-F600-FF3C912B0A16}"/>
              </a:ext>
            </a:extLst>
          </p:cNvPr>
          <p:cNvSpPr txBox="1">
            <a:spLocks/>
          </p:cNvSpPr>
          <p:nvPr/>
        </p:nvSpPr>
        <p:spPr>
          <a:xfrm>
            <a:off x="1013949" y="2654957"/>
            <a:ext cx="3726864" cy="1548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200" baseline="0">
                <a:ln w="19050">
                  <a:solidFill>
                    <a:schemeClr val="accent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5542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standing on a circular object&#10;&#10;Description automatically generated">
            <a:extLst>
              <a:ext uri="{FF2B5EF4-FFF2-40B4-BE49-F238E27FC236}">
                <a16:creationId xmlns:a16="http://schemas.microsoft.com/office/drawing/2014/main" id="{5739F586-64C1-BA67-F204-ADFC1B9EE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391211"/>
            <a:ext cx="5486400" cy="6034041"/>
          </a:xfrm>
          <a:prstGeom prst="rect">
            <a:avLst/>
          </a:prstGeom>
        </p:spPr>
      </p:pic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D5A5B5EE-B963-4A0A-AB3C-8CDDDE24B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8948" y="1524000"/>
            <a:ext cx="3898204" cy="3485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accent3"/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accent3"/>
                </a:solidFill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accent3"/>
                </a:solidFill>
              </a:rPr>
              <a:t>Proposed solution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accent3"/>
                </a:solidFill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accent3"/>
                </a:solidFill>
              </a:rPr>
              <a:t>MODEL IMPLENTATION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accent3"/>
                </a:solidFill>
              </a:rPr>
              <a:t>Key findings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accent3"/>
                </a:solidFill>
              </a:rPr>
              <a:t>Result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accent3"/>
                </a:solidFill>
              </a:rPr>
              <a:t>conclusion</a:t>
            </a:r>
          </a:p>
          <a:p>
            <a:endParaRPr lang="en-US">
              <a:solidFill>
                <a:schemeClr val="accent3"/>
              </a:solidFill>
            </a:endParaRPr>
          </a:p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12">
            <a:extLst>
              <a:ext uri="{FF2B5EF4-FFF2-40B4-BE49-F238E27FC236}">
                <a16:creationId xmlns:a16="http://schemas.microsoft.com/office/drawing/2014/main" id="{5C75B468-82EF-C7F2-F600-FF3C912B0A16}"/>
              </a:ext>
            </a:extLst>
          </p:cNvPr>
          <p:cNvSpPr txBox="1">
            <a:spLocks/>
          </p:cNvSpPr>
          <p:nvPr/>
        </p:nvSpPr>
        <p:spPr>
          <a:xfrm>
            <a:off x="1239715" y="3181830"/>
            <a:ext cx="3470512" cy="677789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200" baseline="0">
                <a:ln w="19050">
                  <a:solidFill>
                    <a:schemeClr val="accent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485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6581" y="1920193"/>
            <a:ext cx="4359235" cy="909965"/>
          </a:xfrm>
        </p:spPr>
        <p:txBody>
          <a:bodyPr/>
          <a:lstStyle/>
          <a:p>
            <a:pPr algn="ctr"/>
            <a:r>
              <a:rPr lang="en-US" sz="3200" b="1">
                <a:solidFill>
                  <a:schemeClr val="accent3"/>
                </a:solidFill>
              </a:rPr>
              <a:t>Introduction</a:t>
            </a:r>
            <a:br>
              <a:rPr lang="en-US" sz="3200">
                <a:solidFill>
                  <a:schemeClr val="accent2">
                    <a:lumMod val="75000"/>
                  </a:schemeClr>
                </a:solidFill>
              </a:rPr>
            </a:br>
            <a:endParaRPr lang="en-US" sz="32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23328" y="719910"/>
            <a:ext cx="3281555" cy="426393"/>
          </a:xfrm>
        </p:spPr>
        <p:txBody>
          <a:bodyPr/>
          <a:lstStyle/>
          <a:p>
            <a:r>
              <a:rPr lang="en-US" b="1">
                <a:solidFill>
                  <a:schemeClr val="accent3"/>
                </a:solidFill>
              </a:rPr>
              <a:t>PREAMBLE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87C9F3E7-849D-4701-91D9-6C693FCDF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7592" y="1361999"/>
            <a:ext cx="7265626" cy="162885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Banks offer a variety of services such as loans, accounts, and investments, which are crucial for fostering economic growth. They have a wide range of customers with different financial requirements.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is crucial for banks as it enables them to customize products and services to certain customer groups according to their behaviours and demands.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enhancing model explainability, banks can not only comply with legal standards but also gain strategic advantages through increased customer trust and satisfaction. </a:t>
            </a:r>
            <a:endParaRPr lang="en-GB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F91A931F-104A-4201-B572-DEAC49B6EA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23328" y="3452009"/>
            <a:ext cx="3281555" cy="428891"/>
          </a:xfrm>
        </p:spPr>
        <p:txBody>
          <a:bodyPr/>
          <a:lstStyle/>
          <a:p>
            <a:r>
              <a:rPr lang="en-US" b="1">
                <a:solidFill>
                  <a:schemeClr val="accent3"/>
                </a:solidFill>
              </a:rPr>
              <a:t>BACKGROUND</a:t>
            </a:r>
          </a:p>
        </p:txBody>
      </p: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7A039369-92B6-432F-B823-6AAFAC1191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07592" y="4120374"/>
            <a:ext cx="7406356" cy="1771463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Banks have progressed from using basic criteria like age and income to complex behaviours for customer segmentation, driven by big data and machine learning advancements. 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deep learning technologies analyse large datasets to reveal patterns, predict customer behaviour, and automate decisions, improving the precision and efficiency of customer segmentation.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XAI in banking is driven by the sector's focus on customer segmentation—dividing customers into specific groups based on various attributes and </a:t>
            </a: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behaviours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1928915"/>
            <a:ext cx="3525079" cy="1188054"/>
          </a:xfrm>
        </p:spPr>
        <p:txBody>
          <a:bodyPr/>
          <a:lstStyle/>
          <a:p>
            <a:pPr algn="ctr"/>
            <a:r>
              <a:rPr lang="en-US" sz="3600" b="1">
                <a:solidFill>
                  <a:schemeClr val="accent3"/>
                </a:solidFill>
              </a:rPr>
              <a:t>PROBLEM STATEMENT</a:t>
            </a:r>
          </a:p>
        </p:txBody>
      </p:sp>
      <p:pic>
        <p:nvPicPr>
          <p:cNvPr id="70" name="Picture Placeholder 69" descr="Store outline">
            <a:extLst>
              <a:ext uri="{FF2B5EF4-FFF2-40B4-BE49-F238E27FC236}">
                <a16:creationId xmlns:a16="http://schemas.microsoft.com/office/drawing/2014/main" id="{C5BC0C3F-C9C6-43FA-BA19-88445A15FF3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24180" y="708575"/>
            <a:ext cx="599148" cy="600075"/>
          </a:xfrm>
        </p:spPr>
      </p:pic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23328" y="731042"/>
            <a:ext cx="3281555" cy="426393"/>
          </a:xfrm>
        </p:spPr>
        <p:txBody>
          <a:bodyPr/>
          <a:lstStyle/>
          <a:p>
            <a:r>
              <a:rPr lang="en-US" b="1">
                <a:solidFill>
                  <a:schemeClr val="accent3"/>
                </a:solidFill>
              </a:rPr>
              <a:t>Existing issue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87C9F3E7-849D-4701-91D9-6C693FCDF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3754" y="1175406"/>
            <a:ext cx="7327145" cy="151511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Banks that employ old methods of segmentation fail to capture 30-50% of potential revenue from targeted marketing.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consumer segmentation techniques </a:t>
            </a: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use broad rules of thumb, resulting in vague divisions that do not reflect customers' evolving </a:t>
            </a: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behaviours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A startling 85% of AI projects inside companies fail to meet their goals, primarily due to a lack of transparency and trust.</a:t>
            </a:r>
          </a:p>
        </p:txBody>
      </p:sp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F91A931F-104A-4201-B572-DEAC49B6EA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79267" y="3178533"/>
            <a:ext cx="3281555" cy="428891"/>
          </a:xfrm>
        </p:spPr>
        <p:txBody>
          <a:bodyPr/>
          <a:lstStyle/>
          <a:p>
            <a:r>
              <a:rPr lang="en-US" b="1">
                <a:solidFill>
                  <a:schemeClr val="accent3"/>
                </a:solidFill>
              </a:rPr>
              <a:t>Current reality</a:t>
            </a:r>
          </a:p>
        </p:txBody>
      </p: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7A039369-92B6-432F-B823-6AAFAC1191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5140" y="3727085"/>
            <a:ext cx="7388665" cy="1700318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Banks spend approximately £18bn annually on marketing, yet much of this is lost due to poorly targeted campaigns.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Although clustering and deep learning methods demonstrate potential in research, they are still not widely used in real-world banking.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Barriers in technology, operations, and strategy make it difficult for banks to move from proof-of-concept studies to scalable, real-world implementations.</a:t>
            </a:r>
          </a:p>
        </p:txBody>
      </p:sp>
      <p:pic>
        <p:nvPicPr>
          <p:cNvPr id="71" name="Picture Placeholder 70" descr="Group of women outline">
            <a:extLst>
              <a:ext uri="{FF2B5EF4-FFF2-40B4-BE49-F238E27FC236}">
                <a16:creationId xmlns:a16="http://schemas.microsoft.com/office/drawing/2014/main" id="{8737B8AB-109F-4DF2-8468-26ABD1CD1A9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224180" y="3198115"/>
            <a:ext cx="599148" cy="6000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7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3" y="1472871"/>
            <a:ext cx="4018326" cy="829303"/>
          </a:xfrm>
        </p:spPr>
        <p:txBody>
          <a:bodyPr/>
          <a:lstStyle/>
          <a:p>
            <a:pPr algn="ctr"/>
            <a:r>
              <a:rPr lang="en-US" sz="3600" b="1">
                <a:solidFill>
                  <a:schemeClr val="accent3"/>
                </a:solidFill>
              </a:rPr>
              <a:t>Proposed solution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87C9F3E7-849D-4701-91D9-6C693FCDF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88174" y="1632321"/>
            <a:ext cx="7614468" cy="3008057"/>
          </a:xfrm>
        </p:spPr>
        <p:txBody>
          <a:bodyPr/>
          <a:lstStyle/>
          <a:p>
            <a:pPr algn="just"/>
            <a:r>
              <a:rPr lang="en-GB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development of clustering and deep learning models that can </a:t>
            </a: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analyse large and complex customer segmentation datasets, which can consider numerous features simultaneously</a:t>
            </a:r>
            <a:r>
              <a:rPr lang="en-GB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intricate patterns accurately. Integrate techniques such as Local Interpretable Model-Agnostic Explanations (LIME) and other XAI </a:t>
            </a:r>
            <a:r>
              <a:rPr lang="en-GB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methods to</a:t>
            </a: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make complex clustering models more interpretable.</a:t>
            </a:r>
          </a:p>
          <a:p>
            <a:pPr algn="just"/>
            <a:endParaRPr lang="en-GB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Better segmentation and personalized services result in improved customer experiences and loyalty</a:t>
            </a: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XAI techniques enhance model explainability, fostering trust and meeting regulatory requirements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Scalable and practical solutions ensure smooth integration into existing banking operations, enabling sustainable long-term benefits</a:t>
            </a:r>
            <a:r>
              <a:rPr lang="en-GB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0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1" y="1508231"/>
            <a:ext cx="4194495" cy="829303"/>
          </a:xfrm>
        </p:spPr>
        <p:txBody>
          <a:bodyPr/>
          <a:lstStyle/>
          <a:p>
            <a:pPr algn="ctr"/>
            <a:r>
              <a:rPr lang="en-US" sz="3600" b="1">
                <a:solidFill>
                  <a:schemeClr val="accent3"/>
                </a:solidFill>
              </a:rPr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6780A0E-DD26-3BEC-EF20-931989BD04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678044"/>
              </p:ext>
            </p:extLst>
          </p:nvPr>
        </p:nvGraphicFramePr>
        <p:xfrm>
          <a:off x="2375249" y="485775"/>
          <a:ext cx="7606951" cy="5854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4E6311-863F-8424-01F2-96B3D40BFC42}"/>
              </a:ext>
            </a:extLst>
          </p:cNvPr>
          <p:cNvSpPr txBox="1"/>
          <p:nvPr/>
        </p:nvSpPr>
        <p:spPr>
          <a:xfrm>
            <a:off x="7550254" y="560740"/>
            <a:ext cx="4194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Bank Credit Customer Segmentation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dataset was obtained from Kaggle, it contains 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features pertinent to customer transactional details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7FE63-42A4-4AE3-1A87-9A2EDF69D153}"/>
              </a:ext>
            </a:extLst>
          </p:cNvPr>
          <p:cNvSpPr txBox="1"/>
          <p:nvPr/>
        </p:nvSpPr>
        <p:spPr>
          <a:xfrm>
            <a:off x="7550256" y="3713299"/>
            <a:ext cx="419449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training process, the model learns about patterns. The dataset  includes both input and expected outcome.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11AFB-DE20-3209-3755-1979EE337AC4}"/>
              </a:ext>
            </a:extLst>
          </p:cNvPr>
          <p:cNvSpPr txBox="1"/>
          <p:nvPr/>
        </p:nvSpPr>
        <p:spPr>
          <a:xfrm>
            <a:off x="7634732" y="1587693"/>
            <a:ext cx="4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converting raw data into a structured and applicable format.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5E6DB-C51A-F018-2A19-1B179ACB13F2}"/>
              </a:ext>
            </a:extLst>
          </p:cNvPr>
          <p:cNvSpPr txBox="1"/>
          <p:nvPr/>
        </p:nvSpPr>
        <p:spPr>
          <a:xfrm>
            <a:off x="7558956" y="2584367"/>
            <a:ext cx="4363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process involves the strategic design and construction of algorithms tailored to enhance customer segmentation accuracy and effectiveness.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AFB7C-0ED7-2564-9778-E13382626AC6}"/>
              </a:ext>
            </a:extLst>
          </p:cNvPr>
          <p:cNvSpPr txBox="1"/>
          <p:nvPr/>
        </p:nvSpPr>
        <p:spPr>
          <a:xfrm>
            <a:off x="7558957" y="4720356"/>
            <a:ext cx="436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It measures the performance of the machine learning models.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EB737-FE4A-22A9-567A-52A42B6D35B7}"/>
              </a:ext>
            </a:extLst>
          </p:cNvPr>
          <p:cNvSpPr txBox="1"/>
          <p:nvPr/>
        </p:nvSpPr>
        <p:spPr>
          <a:xfrm>
            <a:off x="7550256" y="5595820"/>
            <a:ext cx="4363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is pivotal for understanding the factors driving the segmentation and ensuring the transparency of the predictive process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517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9FD59-AC20-3616-5268-7F12E0CE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F860B6F-2FE3-4DE6-9496-980E987E7466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800"/>
          </a:p>
        </p:txBody>
      </p:sp>
      <p:sp>
        <p:nvSpPr>
          <p:cNvPr id="22" name="Title 112">
            <a:extLst>
              <a:ext uri="{FF2B5EF4-FFF2-40B4-BE49-F238E27FC236}">
                <a16:creationId xmlns:a16="http://schemas.microsoft.com/office/drawing/2014/main" id="{F0A0D8B1-21AC-B29B-A26B-49A0626C5E4C}"/>
              </a:ext>
            </a:extLst>
          </p:cNvPr>
          <p:cNvSpPr txBox="1">
            <a:spLocks/>
          </p:cNvSpPr>
          <p:nvPr/>
        </p:nvSpPr>
        <p:spPr>
          <a:xfrm>
            <a:off x="3712302" y="252072"/>
            <a:ext cx="4898298" cy="829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200" baseline="0">
                <a:ln w="19050">
                  <a:solidFill>
                    <a:schemeClr val="accent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accent3"/>
                </a:solidFill>
              </a:rPr>
              <a:t>Key findings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45AE13-F1D4-66E0-6266-EE5C48A184A1}"/>
              </a:ext>
            </a:extLst>
          </p:cNvPr>
          <p:cNvSpPr txBox="1"/>
          <p:nvPr/>
        </p:nvSpPr>
        <p:spPr>
          <a:xfrm>
            <a:off x="6382694" y="5315424"/>
            <a:ext cx="5721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credit limit rises, the balance tends to increase accordingly, indicating a linear correlation.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practice is related to how clients extend debt payments to earn more interest. Some clients avoid transactions to increase their credit limit, which boosts their credit scores and </a:t>
            </a:r>
            <a:r>
              <a:rPr lang="en-GB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utilisation</a:t>
            </a: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4E903-EB14-F3A2-07DA-C3A9FFA6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694" y="1081375"/>
            <a:ext cx="5721519" cy="4035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30EE5-E66D-AAFA-7B6B-72B51232A682}"/>
              </a:ext>
            </a:extLst>
          </p:cNvPr>
          <p:cNvSpPr txBox="1"/>
          <p:nvPr/>
        </p:nvSpPr>
        <p:spPr>
          <a:xfrm>
            <a:off x="116960" y="5298069"/>
            <a:ext cx="554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redit card users who have been with the bank for 12 months are more inclined to make larger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purchases </a:t>
            </a: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amounts and have a higher number of total transactions compared to customers with different tenure.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57264D-4558-78B7-112A-8F111DC7B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7" y="1081375"/>
            <a:ext cx="5993775" cy="40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2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9CB35-FD4F-61AB-DE9C-A42D5A72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E991B9EF-3C38-8B52-2EB7-E899C33C4196}"/>
              </a:ext>
            </a:extLst>
          </p:cNvPr>
          <p:cNvSpPr txBox="1">
            <a:spLocks/>
          </p:cNvSpPr>
          <p:nvPr/>
        </p:nvSpPr>
        <p:spPr>
          <a:xfrm>
            <a:off x="1887109" y="227456"/>
            <a:ext cx="7137621" cy="779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200" baseline="0">
                <a:ln w="19050">
                  <a:solidFill>
                    <a:schemeClr val="accent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accent3"/>
                </a:solidFill>
              </a:rPr>
              <a:t>MODEL IMPLEMENTATION</a:t>
            </a:r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4DC66777-80FD-DC2B-322E-0EF204E75E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96719"/>
              </p:ext>
            </p:extLst>
          </p:nvPr>
        </p:nvGraphicFramePr>
        <p:xfrm>
          <a:off x="927184" y="1091487"/>
          <a:ext cx="10429461" cy="526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337">
                  <a:extLst>
                    <a:ext uri="{9D8B030D-6E8A-4147-A177-3AD203B41FA5}">
                      <a16:colId xmlns:a16="http://schemas.microsoft.com/office/drawing/2014/main" val="2527041651"/>
                    </a:ext>
                  </a:extLst>
                </a:gridCol>
                <a:gridCol w="1894457">
                  <a:extLst>
                    <a:ext uri="{9D8B030D-6E8A-4147-A177-3AD203B41FA5}">
                      <a16:colId xmlns:a16="http://schemas.microsoft.com/office/drawing/2014/main" val="1874414859"/>
                    </a:ext>
                  </a:extLst>
                </a:gridCol>
                <a:gridCol w="2281775">
                  <a:extLst>
                    <a:ext uri="{9D8B030D-6E8A-4147-A177-3AD203B41FA5}">
                      <a16:colId xmlns:a16="http://schemas.microsoft.com/office/drawing/2014/main" val="2564999608"/>
                    </a:ext>
                  </a:extLst>
                </a:gridCol>
                <a:gridCol w="2082555">
                  <a:extLst>
                    <a:ext uri="{9D8B030D-6E8A-4147-A177-3AD203B41FA5}">
                      <a16:colId xmlns:a16="http://schemas.microsoft.com/office/drawing/2014/main" val="1779352262"/>
                    </a:ext>
                  </a:extLst>
                </a:gridCol>
                <a:gridCol w="2085337">
                  <a:extLst>
                    <a:ext uri="{9D8B030D-6E8A-4147-A177-3AD203B41FA5}">
                      <a16:colId xmlns:a16="http://schemas.microsoft.com/office/drawing/2014/main" val="2529204405"/>
                    </a:ext>
                  </a:extLst>
                </a:gridCol>
              </a:tblGrid>
              <a:tr h="694626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KMeans</a:t>
                      </a:r>
                    </a:p>
                  </a:txBody>
                  <a:tcPr marL="108757" marR="108757" marT="54378" marB="54378" anchor="ctr">
                    <a:gradFill>
                      <a:gsLst>
                        <a:gs pos="100000">
                          <a:srgbClr val="0070C0"/>
                        </a:gs>
                        <a:gs pos="2000">
                          <a:srgbClr val="0070C0"/>
                        </a:gs>
                        <a:gs pos="49000">
                          <a:srgbClr val="00B0F0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Hierarchical Clustering</a:t>
                      </a:r>
                    </a:p>
                  </a:txBody>
                  <a:tcPr marL="108757" marR="108757" marT="54378" marB="5437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 Mixture</a:t>
                      </a:r>
                    </a:p>
                  </a:txBody>
                  <a:tcPr marL="108757" marR="108757" marT="54378" marB="54378" anchor="ctr">
                    <a:gradFill>
                      <a:gsLst>
                        <a:gs pos="100000">
                          <a:srgbClr val="0070C0"/>
                        </a:gs>
                        <a:gs pos="2000">
                          <a:srgbClr val="0070C0"/>
                        </a:gs>
                        <a:gs pos="49000">
                          <a:srgbClr val="00B0F0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DBSCAN</a:t>
                      </a:r>
                      <a:endPara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757" marR="108757" marT="54378" marB="54378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 Belief Network  </a:t>
                      </a:r>
                      <a:endPara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757" marR="108757" marT="54378" marB="54378" anchor="ctr">
                    <a:gradFill>
                      <a:gsLst>
                        <a:gs pos="100000">
                          <a:srgbClr val="0070C0"/>
                        </a:gs>
                        <a:gs pos="2000">
                          <a:srgbClr val="0070C0"/>
                        </a:gs>
                        <a:gs pos="49000">
                          <a:srgbClr val="00B0F0"/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982286"/>
                  </a:ext>
                </a:extLst>
              </a:tr>
              <a:tr h="1414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Used to group data points into k distinct clusters based on their similarity or distance from cluster centroids.</a:t>
                      </a:r>
                      <a:endParaRPr kumimoji="0" 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Used for identifying nested clusters and understanding hierarchical relationships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assumes data points are from multiple Gaussian distributions with unknown parameters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GB" sz="1600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Finding arbitrarily shaped clusters and identifying noise in the data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 learning, dimensionality reduction, and pre-training of deep neural networks. </a:t>
                      </a:r>
                      <a:endParaRPr kumimoji="0" 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854204"/>
                  </a:ext>
                </a:extLst>
              </a:tr>
              <a:tr h="2210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Assigns data points to nearest cluster centre and iteratively updates centres. </a:t>
                      </a:r>
                      <a:endParaRPr kumimoji="0" 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Builds a hierarchy of clusters using agglomerative or divisive methods</a:t>
                      </a:r>
                      <a:endParaRPr kumimoji="0" 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provides a soft-clustering mechanism, assigning a probability to each point to belong to a certain cluster. The optimal cluster number is determined by the Bayesian and Akaike Information Criterion. </a:t>
                      </a:r>
                      <a:endParaRPr kumimoji="0" 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Groups closely packed points and identifies noise based on epsilon (distance threshold) and minPoints (minimum points to form a cluster).</a:t>
                      </a:r>
                      <a:endParaRPr kumimoji="0" 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Consists of multiple layers of stochastic latent variables, trained layer-wise.</a:t>
                      </a:r>
                      <a:endParaRPr kumimoji="0" 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41735"/>
                  </a:ext>
                </a:extLst>
              </a:tr>
              <a:tr h="872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Simplicity and efficiency</a:t>
                      </a:r>
                      <a:endParaRPr kumimoji="0" 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Simple to interpret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Medium efficiency and adaptability</a:t>
                      </a:r>
                      <a:endParaRPr kumimoji="0" 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Efficient</a:t>
                      </a:r>
                      <a:endParaRPr kumimoji="0" 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adaptability</a:t>
                      </a:r>
                      <a:endParaRPr kumimoji="0" 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6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15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9FD59-AC20-3616-5268-7F12E0CE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F860B6F-2FE3-4DE6-9496-980E987E7466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800"/>
          </a:p>
        </p:txBody>
      </p:sp>
      <p:sp>
        <p:nvSpPr>
          <p:cNvPr id="22" name="Title 112">
            <a:extLst>
              <a:ext uri="{FF2B5EF4-FFF2-40B4-BE49-F238E27FC236}">
                <a16:creationId xmlns:a16="http://schemas.microsoft.com/office/drawing/2014/main" id="{F0A0D8B1-21AC-B29B-A26B-49A0626C5E4C}"/>
              </a:ext>
            </a:extLst>
          </p:cNvPr>
          <p:cNvSpPr txBox="1">
            <a:spLocks/>
          </p:cNvSpPr>
          <p:nvPr/>
        </p:nvSpPr>
        <p:spPr>
          <a:xfrm>
            <a:off x="3712302" y="487453"/>
            <a:ext cx="4898298" cy="829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200" baseline="0">
                <a:ln w="19050">
                  <a:solidFill>
                    <a:schemeClr val="accent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accent3"/>
                </a:solidFill>
              </a:rPr>
              <a:t>RESULT ANALYSIS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295A659-CB00-45C1-3665-B329CA67B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769860"/>
              </p:ext>
            </p:extLst>
          </p:nvPr>
        </p:nvGraphicFramePr>
        <p:xfrm>
          <a:off x="733330" y="1534039"/>
          <a:ext cx="10511828" cy="4450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232">
                  <a:extLst>
                    <a:ext uri="{9D8B030D-6E8A-4147-A177-3AD203B41FA5}">
                      <a16:colId xmlns:a16="http://schemas.microsoft.com/office/drawing/2014/main" val="3161683436"/>
                    </a:ext>
                  </a:extLst>
                </a:gridCol>
                <a:gridCol w="2426329">
                  <a:extLst>
                    <a:ext uri="{9D8B030D-6E8A-4147-A177-3AD203B41FA5}">
                      <a16:colId xmlns:a16="http://schemas.microsoft.com/office/drawing/2014/main" val="3999235116"/>
                    </a:ext>
                  </a:extLst>
                </a:gridCol>
                <a:gridCol w="2281473">
                  <a:extLst>
                    <a:ext uri="{9D8B030D-6E8A-4147-A177-3AD203B41FA5}">
                      <a16:colId xmlns:a16="http://schemas.microsoft.com/office/drawing/2014/main" val="980920166"/>
                    </a:ext>
                  </a:extLst>
                </a:gridCol>
                <a:gridCol w="2716794">
                  <a:extLst>
                    <a:ext uri="{9D8B030D-6E8A-4147-A177-3AD203B41FA5}">
                      <a16:colId xmlns:a16="http://schemas.microsoft.com/office/drawing/2014/main" val="2910884526"/>
                    </a:ext>
                  </a:extLst>
                </a:gridCol>
              </a:tblGrid>
              <a:tr h="416746">
                <a:tc gridSpan="4">
                  <a:txBody>
                    <a:bodyPr/>
                    <a:lstStyle/>
                    <a:p>
                      <a:pPr algn="ctr" rtl="0" fontAlgn="ctr"/>
                      <a:endParaRPr lang="en-GB" sz="16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>
                    <a:gradFill>
                      <a:gsLst>
                        <a:gs pos="79906">
                          <a:srgbClr val="00B0F0"/>
                        </a:gs>
                        <a:gs pos="28743">
                          <a:srgbClr val="0094DB"/>
                        </a:gs>
                        <a:gs pos="100000">
                          <a:srgbClr val="00B0F0"/>
                        </a:gs>
                        <a:gs pos="2000">
                          <a:srgbClr val="0070C0"/>
                        </a:gs>
                        <a:gs pos="100000">
                          <a:srgbClr val="00B0F0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26427"/>
                  </a:ext>
                </a:extLst>
              </a:tr>
              <a:tr h="693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GB" sz="16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247" marR="9247" marT="9247" marB="0" anchor="ctr">
                    <a:gradFill>
                      <a:gsLst>
                        <a:gs pos="100000">
                          <a:srgbClr val="0070C0"/>
                        </a:gs>
                        <a:gs pos="2000">
                          <a:srgbClr val="0070C0"/>
                        </a:gs>
                        <a:gs pos="24000">
                          <a:srgbClr val="0099DF"/>
                        </a:gs>
                        <a:gs pos="85000">
                          <a:srgbClr val="00B0F0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Davies-Bouldin Index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Silhouette Score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Calinski Harabasz Index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837161"/>
                  </a:ext>
                </a:extLst>
              </a:tr>
              <a:tr h="5455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u="none" strike="noStrike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K-means Clustering</a:t>
                      </a:r>
                    </a:p>
                  </a:txBody>
                  <a:tcPr marL="68580" marR="68580" marT="0" marB="0" anchor="b">
                    <a:gradFill>
                      <a:gsLst>
                        <a:gs pos="17228">
                          <a:srgbClr val="0085D0"/>
                        </a:gs>
                        <a:gs pos="100000">
                          <a:srgbClr val="0070C0"/>
                        </a:gs>
                        <a:gs pos="2000">
                          <a:srgbClr val="0070C0"/>
                        </a:gs>
                        <a:gs pos="83000">
                          <a:srgbClr val="00B0F0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1.27</a:t>
                      </a:r>
                    </a:p>
                  </a:txBody>
                  <a:tcPr marL="68580" marR="68580"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0.331</a:t>
                      </a:r>
                    </a:p>
                  </a:txBody>
                  <a:tcPr marL="68580" marR="68580"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3840.79</a:t>
                      </a:r>
                    </a:p>
                  </a:txBody>
                  <a:tcPr marL="68580" marR="68580"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034610"/>
                  </a:ext>
                </a:extLst>
              </a:tr>
              <a:tr h="7337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u="none" strike="noStrike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Hierarchical Clustering (Agglomerative)</a:t>
                      </a:r>
                    </a:p>
                  </a:txBody>
                  <a:tcPr marL="68580" marR="68580" marT="0" marB="0" anchor="b">
                    <a:gradFill>
                      <a:gsLst>
                        <a:gs pos="100000">
                          <a:srgbClr val="0070C0"/>
                        </a:gs>
                        <a:gs pos="2000">
                          <a:srgbClr val="0070C0"/>
                        </a:gs>
                        <a:gs pos="20000">
                          <a:srgbClr val="007ECA"/>
                        </a:gs>
                        <a:gs pos="81000">
                          <a:srgbClr val="00B0F0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1.508</a:t>
                      </a:r>
                    </a:p>
                  </a:txBody>
                  <a:tcPr marL="68580" marR="6858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0.294</a:t>
                      </a:r>
                    </a:p>
                  </a:txBody>
                  <a:tcPr marL="68580" marR="6858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3471.378</a:t>
                      </a:r>
                    </a:p>
                  </a:txBody>
                  <a:tcPr marL="68580" marR="6858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18558"/>
                  </a:ext>
                </a:extLst>
              </a:tr>
              <a:tr h="722688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u="none" strike="noStrike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DBSCAN</a:t>
                      </a:r>
                    </a:p>
                  </a:txBody>
                  <a:tcPr marL="68580" marR="68580" marT="0" marB="0" anchor="b">
                    <a:gradFill>
                      <a:gsLst>
                        <a:gs pos="100000">
                          <a:srgbClr val="0070C0"/>
                        </a:gs>
                        <a:gs pos="2000">
                          <a:srgbClr val="0070C0"/>
                        </a:gs>
                        <a:gs pos="24000">
                          <a:srgbClr val="0086D1"/>
                        </a:gs>
                        <a:gs pos="75000">
                          <a:srgbClr val="00B0F0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1.646</a:t>
                      </a:r>
                    </a:p>
                  </a:txBody>
                  <a:tcPr marL="68580" marR="68580"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0.028</a:t>
                      </a:r>
                    </a:p>
                  </a:txBody>
                  <a:tcPr marL="68580" marR="68580"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25.717</a:t>
                      </a:r>
                    </a:p>
                  </a:txBody>
                  <a:tcPr marL="68580" marR="68580"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077"/>
                  </a:ext>
                </a:extLst>
              </a:tr>
              <a:tr h="691173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u="none" strike="noStrike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Gaussian Mixture Model</a:t>
                      </a:r>
                    </a:p>
                  </a:txBody>
                  <a:tcPr marL="68580" marR="68580" marT="0" marB="0" anchor="b">
                    <a:gradFill>
                      <a:gsLst>
                        <a:gs pos="100000">
                          <a:srgbClr val="0070C0"/>
                        </a:gs>
                        <a:gs pos="2000">
                          <a:srgbClr val="0070C0"/>
                        </a:gs>
                        <a:gs pos="24000">
                          <a:srgbClr val="0086D1"/>
                        </a:gs>
                        <a:gs pos="79000">
                          <a:srgbClr val="00B0F0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2.995</a:t>
                      </a:r>
                    </a:p>
                  </a:txBody>
                  <a:tcPr marL="68580" marR="6858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0.172</a:t>
                      </a:r>
                    </a:p>
                  </a:txBody>
                  <a:tcPr marL="68580" marR="6858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1586.081</a:t>
                      </a:r>
                    </a:p>
                  </a:txBody>
                  <a:tcPr marL="68580" marR="6858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084345"/>
                  </a:ext>
                </a:extLst>
              </a:tr>
              <a:tr h="646582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u="none" strike="noStrike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 Belief Networks (DBN)</a:t>
                      </a:r>
                    </a:p>
                  </a:txBody>
                  <a:tcPr marL="68580" marR="68580" marT="0" marB="0" anchor="b">
                    <a:gradFill>
                      <a:gsLst>
                        <a:gs pos="100000">
                          <a:srgbClr val="0070C0"/>
                        </a:gs>
                        <a:gs pos="2000">
                          <a:srgbClr val="0070C0"/>
                        </a:gs>
                        <a:gs pos="25265">
                          <a:srgbClr val="0090D8"/>
                        </a:gs>
                        <a:gs pos="76000">
                          <a:srgbClr val="00B0F0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1.959</a:t>
                      </a:r>
                    </a:p>
                  </a:txBody>
                  <a:tcPr marL="68580" marR="68580"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0.195</a:t>
                      </a:r>
                    </a:p>
                  </a:txBody>
                  <a:tcPr marL="68580" marR="68580"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3138.670</a:t>
                      </a:r>
                    </a:p>
                  </a:txBody>
                  <a:tcPr marL="68580" marR="68580"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1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02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care Pitch Deck_TM89652269_Win32_JC_v2" id="{F8764AB5-AEEF-4CC2-ABB0-6738C12D74B7}" vid="{4B84277E-49D1-4747-AC5A-A160BBEACD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7140a7-2ba8-410f-9267-647f5213685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567A80333FBF49B5E392BABFB399E2" ma:contentTypeVersion="16" ma:contentTypeDescription="Create a new document." ma:contentTypeScope="" ma:versionID="d3f15dcc07992798bf1b7598c4bef184">
  <xsd:schema xmlns:xsd="http://www.w3.org/2001/XMLSchema" xmlns:xs="http://www.w3.org/2001/XMLSchema" xmlns:p="http://schemas.microsoft.com/office/2006/metadata/properties" xmlns:ns3="cd7140a7-2ba8-410f-9267-647f52136857" xmlns:ns4="2f026c5d-f273-4be6-b4bd-43f86f9043e6" targetNamespace="http://schemas.microsoft.com/office/2006/metadata/properties" ma:root="true" ma:fieldsID="555cacceb4aa4879a8d6663aeda8809f" ns3:_="" ns4:_="">
    <xsd:import namespace="cd7140a7-2ba8-410f-9267-647f52136857"/>
    <xsd:import namespace="2f026c5d-f273-4be6-b4bd-43f86f9043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140a7-2ba8-410f-9267-647f521368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026c5d-f273-4be6-b4bd-43f86f9043e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F4F0A7-9599-4FE3-A548-853A09CF0244}">
  <ds:schemaRefs>
    <ds:schemaRef ds:uri="2f026c5d-f273-4be6-b4bd-43f86f9043e6"/>
    <ds:schemaRef ds:uri="cd7140a7-2ba8-410f-9267-647f5213685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4C70AAA-CC0A-4A90-BF5A-97CEBC7F5F86}">
  <ds:schemaRefs>
    <ds:schemaRef ds:uri="2f026c5d-f273-4be6-b4bd-43f86f9043e6"/>
    <ds:schemaRef ds:uri="cd7140a7-2ba8-410f-9267-647f521368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43d2115b-a55e-46b6-9df7-b03388ecfc60}" enabled="0" method="" siteId="{43d2115b-a55e-46b6-9df7-b03388ecfc60}" removed="1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Introduction </vt:lpstr>
      <vt:lpstr>PROBLEM STATEMENT</vt:lpstr>
      <vt:lpstr>Proposed solution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Overview</dc:title>
  <dc:creator>ABISUGA, REGINA (Student)</dc:creator>
  <cp:revision>1</cp:revision>
  <dcterms:created xsi:type="dcterms:W3CDTF">2023-08-09T18:54:49Z</dcterms:created>
  <dcterms:modified xsi:type="dcterms:W3CDTF">2024-05-15T12:52:33Z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0x010100F8567A80333FBF49B5E392BABFB399E2</vt:lpwstr>
  </property>
</Properties>
</file>