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</p:sldIdLst>
  <p:sldSz cy="5143500" cx="9144000"/>
  <p:notesSz cx="6858000" cy="9144000"/>
  <p:embeddedFontLst>
    <p:embeddedFont>
      <p:font typeface="Nunito ExtraLight"/>
      <p:regular r:id="rId93"/>
      <p:bold r:id="rId94"/>
      <p:italic r:id="rId95"/>
      <p:boldItalic r:id="rId96"/>
    </p:embeddedFont>
    <p:embeddedFont>
      <p:font typeface="Nunito"/>
      <p:regular r:id="rId97"/>
      <p:bold r:id="rId98"/>
      <p:italic r:id="rId99"/>
      <p:boldItalic r:id="rId100"/>
    </p:embeddedFont>
    <p:embeddedFont>
      <p:font typeface="Fira Mono"/>
      <p:regular r:id="rId101"/>
      <p:bold r:id="rId102"/>
    </p:embeddedFont>
    <p:embeddedFont>
      <p:font typeface="Nunito Black"/>
      <p:bold r:id="rId103"/>
      <p:boldItalic r:id="rId1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4" Type="http://schemas.openxmlformats.org/officeDocument/2006/relationships/font" Target="fonts/NunitoBlack-bold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NunitoBlack-bold.fntdata"/><Relationship Id="rId102" Type="http://schemas.openxmlformats.org/officeDocument/2006/relationships/font" Target="fonts/FiraMono-bold.fntdata"/><Relationship Id="rId101" Type="http://schemas.openxmlformats.org/officeDocument/2006/relationships/font" Target="fonts/FiraMono-regular.fntdata"/><Relationship Id="rId100" Type="http://schemas.openxmlformats.org/officeDocument/2006/relationships/font" Target="fonts/Nunito-bold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NunitoExtraLight-italic.fntdata"/><Relationship Id="rId94" Type="http://schemas.openxmlformats.org/officeDocument/2006/relationships/font" Target="fonts/NunitoExtraLight-bold.fntdata"/><Relationship Id="rId97" Type="http://schemas.openxmlformats.org/officeDocument/2006/relationships/font" Target="fonts/Nunito-regular.fntdata"/><Relationship Id="rId96" Type="http://schemas.openxmlformats.org/officeDocument/2006/relationships/font" Target="fonts/NunitoExtraLight-boldItalic.fntdata"/><Relationship Id="rId11" Type="http://schemas.openxmlformats.org/officeDocument/2006/relationships/slide" Target="slides/slide5.xml"/><Relationship Id="rId99" Type="http://schemas.openxmlformats.org/officeDocument/2006/relationships/font" Target="fonts/Nunito-italic.fntdata"/><Relationship Id="rId10" Type="http://schemas.openxmlformats.org/officeDocument/2006/relationships/slide" Target="slides/slide4.xml"/><Relationship Id="rId98" Type="http://schemas.openxmlformats.org/officeDocument/2006/relationships/font" Target="fonts/Nuni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font" Target="fonts/NunitoExtraLight-regular.fntdata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5ec16a991_2_2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05ec16a991_2_2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1c0e44d28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21c0e44d28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f33dd4c1ff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2f33dd4c1ff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33dd4c1ff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2f33dd4c1ff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f35a46b0b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2f35a46b0b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f35a46b0b5_26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2f35a46b0b5_26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f35a46b0b5_26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2f35a46b0b5_26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f35a46b0b5_26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2f35a46b0b5_26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f35a46b0b5_35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2f35a46b0b5_35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f35a46b0b5_35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2f35a46b0b5_35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f35a46b0b5_35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2f35a46b0b5_35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f35a46b0b5_2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2f35a46b0b5_2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f35a46b0b5_35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2f35a46b0b5_35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f35a46b0b5_35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2f35a46b0b5_35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f33dd4c1ff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2f33dd4c1ff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f35a46b0b5_26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2f35a46b0b5_26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f35a46b0b5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2f35a46b0b5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f35a46b0b5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2f35a46b0b5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f35a46b0b5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2f35a46b0b5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f35a46b0b5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2f35a46b0b5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f35a46b0b5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2f35a46b0b5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f35a46b0b5_1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2f35a46b0b5_1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5ec16a991_2_3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05ec16a991_2_3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f35a46b0b5_1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2f35a46b0b5_1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f35a46b0b5_1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2f35a46b0b5_1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f35a46b0b5_1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2f35a46b0b5_1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f35a46b0b5_1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2f35a46b0b5_1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f35a46b0b5_1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2f35a46b0b5_1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f35a46b0b5_2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2f35a46b0b5_2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f35a46b0b5_2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2f35a46b0b5_2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f35a46b0b5_2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2f35a46b0b5_2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f33dd4c1ff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2f33dd4c1ff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f33dd4c1ff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g2f33dd4c1ff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f06973fe25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2f06973fe25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f35a46b0b5_26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2f35a46b0b5_26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f35a46b0b5_2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2f35a46b0b5_2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f33dd4c1ff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g2f33dd4c1ff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f33dd4c1ff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2f33dd4c1ff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f33dd4c1ff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2f33dd4c1ff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f33dd4c1ff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g2f33dd4c1ff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f33dd4c1ff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g2f33dd4c1ff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f33dd4c1ff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g2f33dd4c1ff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f33dd4c1ff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g2f33dd4c1ff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f33dd4c1ff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2f33dd4c1ff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f33dd4c1f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f33dd4c1f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f33dd4c1ff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2f33dd4c1ff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f33dd4c1ff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g2f33dd4c1ff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f33dd4c1ff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g2f33dd4c1ff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f33dd4c1ff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g2f33dd4c1ff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f33dd4c1ff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g2f33dd4c1ff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f33dd4c1ff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g2f33dd4c1ff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f33dd4c1ff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g2f33dd4c1ff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f33dd4c1ff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g2f33dd4c1ff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f33dd4c1ff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g2f33dd4c1ff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f33dd4c1ff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g2f33dd4c1ff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f06973fe2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f06973fe2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f33dd4c1ff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g2f33dd4c1ff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f33dd4c1ff_0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g2f33dd4c1ff_0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f33dd4c1ff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g2f33dd4c1ff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f33dd4c1ff_0_2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g2f33dd4c1ff_0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f33dd4c1ff_0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g2f33dd4c1ff_0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f33dd4c1ff_0_2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g2f33dd4c1ff_0_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f33dd4c1ff_0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g2f33dd4c1ff_0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f33dd4c1ff_0_2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g2f33dd4c1ff_0_2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f33dd4c1ff_0_2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g2f33dd4c1ff_0_2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f33dd4c1ff_0_2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g2f33dd4c1ff_0_2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f33dd4c1f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2f33dd4c1f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f33dd4c1ff_0_2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g2f33dd4c1ff_0_2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f33dd4c1ff_0_2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g2f33dd4c1ff_0_2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f35a46b0b5_26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g2f35a46b0b5_26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f35a46b0b5_26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g2f35a46b0b5_26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f35a46b0b5_26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g2f35a46b0b5_26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f35a46b0b5_26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g2f35a46b0b5_26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f35a46b0b5_26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g2f35a46b0b5_26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f35a46b0b5_26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g2f35a46b0b5_26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f35a46b0b5_35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g2f35a46b0b5_35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f35a46b0b5_35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g2f35a46b0b5_35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f33dd4c1ff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2f33dd4c1ff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2f35a46b0b5_35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g2f35a46b0b5_35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f35a46b0b5_35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g2f35a46b0b5_35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f35a46b0b5_35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g2f35a46b0b5_35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2f35a46b0b5_35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g2f35a46b0b5_35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205618b03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g2205618b03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f35a46b0b5_35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g2f35a46b0b5_35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f35a46b0b5_35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g2f35a46b0b5_35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f06973fe25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2f06973fe25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.png"/><Relationship Id="rId13" Type="http://schemas.openxmlformats.org/officeDocument/2006/relationships/image" Target="../media/image21.png"/><Relationship Id="rId12" Type="http://schemas.openxmlformats.org/officeDocument/2006/relationships/image" Target="../media/image2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hyperlink" Target="https://pptmon.com/" TargetMode="External"/><Relationship Id="rId7" Type="http://schemas.openxmlformats.org/officeDocument/2006/relationships/hyperlink" Target="http://www.pptmon.com/" TargetMode="External"/><Relationship Id="rId8" Type="http://schemas.openxmlformats.org/officeDocument/2006/relationships/image" Target="../media/image24.png"/></Relationships>
</file>

<file path=ppt/slideLayouts/_rels/slideLayout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8.png"/><Relationship Id="rId1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9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19.png"/><Relationship Id="rId13" Type="http://schemas.openxmlformats.org/officeDocument/2006/relationships/image" Target="../media/image30.png"/><Relationship Id="rId12" Type="http://schemas.openxmlformats.org/officeDocument/2006/relationships/image" Target="../media/image2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6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1.png"/><Relationship Id="rId8" Type="http://schemas.openxmlformats.org/officeDocument/2006/relationships/image" Target="../media/image29.png"/></Relationships>
</file>

<file path=ppt/slideLayouts/_rels/slideLayout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3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9.png"/><Relationship Id="rId8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3.png"/><Relationship Id="rId13" Type="http://schemas.openxmlformats.org/officeDocument/2006/relationships/image" Target="../media/image21.png"/><Relationship Id="rId1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9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4.png"/><Relationship Id="rId8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3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9.png"/><Relationship Id="rId8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8.png"/><Relationship Id="rId13" Type="http://schemas.openxmlformats.org/officeDocument/2006/relationships/image" Target="../media/image21.png"/><Relationship Id="rId1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9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4.png"/><Relationship Id="rId8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8.png"/><Relationship Id="rId13" Type="http://schemas.openxmlformats.org/officeDocument/2006/relationships/image" Target="../media/image30.png"/><Relationship Id="rId12" Type="http://schemas.openxmlformats.org/officeDocument/2006/relationships/image" Target="../media/image2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9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4.png"/><Relationship Id="rId8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30.png"/><Relationship Id="rId13" Type="http://schemas.openxmlformats.org/officeDocument/2006/relationships/image" Target="../media/image27.png"/><Relationship Id="rId1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9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19.png"/><Relationship Id="rId13" Type="http://schemas.openxmlformats.org/officeDocument/2006/relationships/image" Target="../media/image21.png"/><Relationship Id="rId1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6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1.png"/><Relationship Id="rId8" Type="http://schemas.openxmlformats.org/officeDocument/2006/relationships/image" Target="../media/image29.png"/></Relationships>
</file>

<file path=ppt/slideLayouts/_rels/slideLayout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3.png"/><Relationship Id="rId1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19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3.png"/><Relationship Id="rId13" Type="http://schemas.openxmlformats.org/officeDocument/2006/relationships/image" Target="../media/image30.png"/><Relationship Id="rId12" Type="http://schemas.openxmlformats.org/officeDocument/2006/relationships/image" Target="../media/image2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9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4.png"/><Relationship Id="rId8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3.png"/><Relationship Id="rId1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19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19.png"/><Relationship Id="rId1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8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9.png"/><Relationship Id="rId8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19.png"/><Relationship Id="rId13" Type="http://schemas.openxmlformats.org/officeDocument/2006/relationships/image" Target="../media/image21.png"/><Relationship Id="rId1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9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1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hyperlink" Target="https://pptmon.com/" TargetMode="External"/><Relationship Id="rId7" Type="http://schemas.openxmlformats.org/officeDocument/2006/relationships/hyperlink" Target="http://www.pptmon.com/" TargetMode="External"/><Relationship Id="rId8" Type="http://schemas.openxmlformats.org/officeDocument/2006/relationships/image" Target="../media/image29.png"/></Relationships>
</file>

<file path=ppt/slideLayouts/_rels/slideLayout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8.png"/><Relationship Id="rId13" Type="http://schemas.openxmlformats.org/officeDocument/2006/relationships/image" Target="../media/image30.png"/><Relationship Id="rId12" Type="http://schemas.openxmlformats.org/officeDocument/2006/relationships/image" Target="../media/image2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9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4.png"/><Relationship Id="rId8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9.png"/><Relationship Id="rId1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8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9.png"/><Relationship Id="rId8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8.png"/><Relationship Id="rId13" Type="http://schemas.openxmlformats.org/officeDocument/2006/relationships/image" Target="../media/image30.png"/><Relationship Id="rId12" Type="http://schemas.openxmlformats.org/officeDocument/2006/relationships/image" Target="../media/image2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9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4.png"/><Relationship Id="rId8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3.png"/><Relationship Id="rId13" Type="http://schemas.openxmlformats.org/officeDocument/2006/relationships/image" Target="../media/image30.png"/><Relationship Id="rId12" Type="http://schemas.openxmlformats.org/officeDocument/2006/relationships/image" Target="../media/image2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9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4.png"/><Relationship Id="rId8" Type="http://schemas.openxmlformats.org/officeDocument/2006/relationships/image" Target="../media/image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3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3.png"/><Relationship Id="rId13" Type="http://schemas.openxmlformats.org/officeDocument/2006/relationships/image" Target="../media/image21.png"/><Relationship Id="rId1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9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4.png"/><Relationship Id="rId8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19.png"/><Relationship Id="rId1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3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Layouts/_rels/slideLayout3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8.png"/><Relationship Id="rId1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9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19.png"/><Relationship Id="rId13" Type="http://schemas.openxmlformats.org/officeDocument/2006/relationships/image" Target="../media/image21.png"/><Relationship Id="rId1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6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1.png"/><Relationship Id="rId8" Type="http://schemas.openxmlformats.org/officeDocument/2006/relationships/image" Target="../media/image29.png"/></Relationships>
</file>

<file path=ppt/slideLayouts/_rels/slideLayout3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19.png"/><Relationship Id="rId1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3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 rotWithShape="1">
          <a:blip r:embed="rId2">
            <a:alphaModFix/>
          </a:blip>
          <a:srcRect b="0" l="0" r="53259" t="0"/>
          <a:stretch/>
        </p:blipFill>
        <p:spPr>
          <a:xfrm>
            <a:off x="7540187" y="3282541"/>
            <a:ext cx="1603813" cy="1860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4"/>
          <p:cNvPicPr preferRelativeResize="0"/>
          <p:nvPr/>
        </p:nvPicPr>
        <p:blipFill rotWithShape="1">
          <a:blip r:embed="rId3">
            <a:alphaModFix/>
          </a:blip>
          <a:srcRect b="0" l="62123" r="0" t="0"/>
          <a:stretch/>
        </p:blipFill>
        <p:spPr>
          <a:xfrm>
            <a:off x="0" y="0"/>
            <a:ext cx="1475488" cy="173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>
            <a:hlinkClick r:id="rId6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8">
            <a:alphaModFix/>
          </a:blip>
          <a:srcRect b="0" l="55161" r="0" t="0"/>
          <a:stretch/>
        </p:blipFill>
        <p:spPr>
          <a:xfrm flipH="1" rot="10800000">
            <a:off x="0" y="2740303"/>
            <a:ext cx="2063750" cy="240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9">
            <a:alphaModFix/>
          </a:blip>
          <a:srcRect b="0" l="0" r="54270" t="0"/>
          <a:stretch/>
        </p:blipFill>
        <p:spPr>
          <a:xfrm rot="10800000">
            <a:off x="0" y="3143332"/>
            <a:ext cx="1370740" cy="186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10">
            <a:alphaModFix/>
          </a:blip>
          <a:srcRect b="0" l="0" r="54228" t="0"/>
          <a:stretch/>
        </p:blipFill>
        <p:spPr>
          <a:xfrm>
            <a:off x="7176370" y="0"/>
            <a:ext cx="1967630" cy="2637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11">
            <a:alphaModFix/>
          </a:blip>
          <a:srcRect b="0" l="0" r="62536" t="0"/>
          <a:stretch/>
        </p:blipFill>
        <p:spPr>
          <a:xfrm>
            <a:off x="7684642" y="414182"/>
            <a:ext cx="1459357" cy="173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12">
            <a:alphaModFix/>
          </a:blip>
          <a:srcRect b="50167" l="0" r="32148" t="0"/>
          <a:stretch/>
        </p:blipFill>
        <p:spPr>
          <a:xfrm>
            <a:off x="358097" y="470699"/>
            <a:ext cx="1752036" cy="419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623398" y="4363228"/>
            <a:ext cx="1856395" cy="366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6">
            <a:alphaModFix/>
          </a:blip>
          <a:srcRect b="0" l="65085" r="0" t="0"/>
          <a:stretch/>
        </p:blipFill>
        <p:spPr>
          <a:xfrm>
            <a:off x="0" y="0"/>
            <a:ext cx="1424022" cy="21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 rotWithShape="1">
          <a:blip r:embed="rId7">
            <a:alphaModFix/>
          </a:blip>
          <a:srcRect b="0" l="0" r="69108" t="0"/>
          <a:stretch/>
        </p:blipFill>
        <p:spPr>
          <a:xfrm>
            <a:off x="7967173" y="2806296"/>
            <a:ext cx="1176827" cy="23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8">
            <a:alphaModFix/>
          </a:blip>
          <a:srcRect b="0" l="0" r="53661" t="0"/>
          <a:stretch/>
        </p:blipFill>
        <p:spPr>
          <a:xfrm>
            <a:off x="7735024" y="0"/>
            <a:ext cx="1408977" cy="16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9">
            <a:alphaModFix/>
          </a:blip>
          <a:srcRect b="0" l="54765" r="0" t="0"/>
          <a:stretch/>
        </p:blipFill>
        <p:spPr>
          <a:xfrm>
            <a:off x="0" y="3309870"/>
            <a:ext cx="1678021" cy="18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10">
            <a:alphaModFix/>
          </a:blip>
          <a:srcRect b="0" l="65847" r="0" t="0"/>
          <a:stretch/>
        </p:blipFill>
        <p:spPr>
          <a:xfrm>
            <a:off x="0" y="240255"/>
            <a:ext cx="1038483" cy="16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10">
            <a:alphaModFix/>
          </a:blip>
          <a:srcRect b="0" l="0" r="72475" t="0"/>
          <a:stretch/>
        </p:blipFill>
        <p:spPr>
          <a:xfrm>
            <a:off x="8307060" y="3309870"/>
            <a:ext cx="836940" cy="16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11">
            <a:alphaModFix/>
          </a:blip>
          <a:srcRect b="50167" l="46175" r="32148" t="0"/>
          <a:stretch/>
        </p:blipFill>
        <p:spPr>
          <a:xfrm>
            <a:off x="8235950" y="340202"/>
            <a:ext cx="717025" cy="53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12">
            <a:alphaModFix/>
          </a:blip>
          <a:srcRect b="0" l="0" r="0" t="68644"/>
          <a:stretch/>
        </p:blipFill>
        <p:spPr>
          <a:xfrm>
            <a:off x="219881" y="4787900"/>
            <a:ext cx="2378107" cy="147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6">
            <a:alphaModFix/>
          </a:blip>
          <a:srcRect b="0" l="0" r="64617" t="0"/>
          <a:stretch/>
        </p:blipFill>
        <p:spPr>
          <a:xfrm>
            <a:off x="7700927" y="0"/>
            <a:ext cx="1443073" cy="21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7">
            <a:alphaModFix/>
          </a:blip>
          <a:srcRect b="0" l="68939" r="0" t="0"/>
          <a:stretch/>
        </p:blipFill>
        <p:spPr>
          <a:xfrm>
            <a:off x="-1" y="2806296"/>
            <a:ext cx="1183285" cy="23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8">
            <a:alphaModFix/>
          </a:blip>
          <a:srcRect b="0" l="0" r="40917" t="0"/>
          <a:stretch/>
        </p:blipFill>
        <p:spPr>
          <a:xfrm>
            <a:off x="7574600" y="3486699"/>
            <a:ext cx="1569400" cy="16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9">
            <a:alphaModFix/>
          </a:blip>
          <a:srcRect b="0" l="55982" r="0" t="0"/>
          <a:stretch/>
        </p:blipFill>
        <p:spPr>
          <a:xfrm>
            <a:off x="0" y="0"/>
            <a:ext cx="1519473" cy="15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10">
            <a:alphaModFix/>
          </a:blip>
          <a:srcRect b="0" l="0" r="75770" t="0"/>
          <a:stretch/>
        </p:blipFill>
        <p:spPr>
          <a:xfrm>
            <a:off x="8307551" y="131323"/>
            <a:ext cx="836449" cy="15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11">
            <a:alphaModFix/>
          </a:blip>
          <a:srcRect b="0" l="68102" r="0" t="0"/>
          <a:stretch/>
        </p:blipFill>
        <p:spPr>
          <a:xfrm>
            <a:off x="-1" y="3232931"/>
            <a:ext cx="1183285" cy="18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12">
            <a:alphaModFix/>
          </a:blip>
          <a:srcRect b="50167" l="0" r="32148" t="23349"/>
          <a:stretch/>
        </p:blipFill>
        <p:spPr>
          <a:xfrm rot="5400000">
            <a:off x="-756963" y="1248391"/>
            <a:ext cx="2244419" cy="285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13">
            <a:alphaModFix/>
          </a:blip>
          <a:srcRect b="62139" l="0" r="0" t="0"/>
          <a:stretch/>
        </p:blipFill>
        <p:spPr>
          <a:xfrm rot="5400000">
            <a:off x="7643674" y="3613630"/>
            <a:ext cx="2378107" cy="177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6">
            <a:alphaModFix/>
          </a:blip>
          <a:srcRect b="0" l="-1" r="63162" t="0"/>
          <a:stretch/>
        </p:blipFill>
        <p:spPr>
          <a:xfrm>
            <a:off x="7740650" y="2806296"/>
            <a:ext cx="1403350" cy="23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6">
            <a:alphaModFix/>
          </a:blip>
          <a:srcRect b="0" l="63015" r="0" t="0"/>
          <a:stretch/>
        </p:blipFill>
        <p:spPr>
          <a:xfrm>
            <a:off x="0" y="0"/>
            <a:ext cx="1408935" cy="23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7">
            <a:alphaModFix/>
          </a:blip>
          <a:srcRect b="0" l="40744" r="0" t="0"/>
          <a:stretch/>
        </p:blipFill>
        <p:spPr>
          <a:xfrm>
            <a:off x="0" y="3486699"/>
            <a:ext cx="1574005" cy="16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8">
            <a:alphaModFix/>
          </a:blip>
          <a:srcRect b="0" l="0" r="57569" t="0"/>
          <a:stretch/>
        </p:blipFill>
        <p:spPr>
          <a:xfrm>
            <a:off x="7569996" y="0"/>
            <a:ext cx="1574005" cy="18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9">
            <a:alphaModFix/>
          </a:blip>
          <a:srcRect b="0" l="0" r="65095" t="0"/>
          <a:stretch/>
        </p:blipFill>
        <p:spPr>
          <a:xfrm>
            <a:off x="8216845" y="3146498"/>
            <a:ext cx="927155" cy="16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9">
            <a:alphaModFix/>
          </a:blip>
          <a:srcRect b="0" l="58112" r="0" t="0"/>
          <a:stretch/>
        </p:blipFill>
        <p:spPr>
          <a:xfrm>
            <a:off x="-1" y="176829"/>
            <a:ext cx="1112674" cy="16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10">
            <a:alphaModFix/>
          </a:blip>
          <a:srcRect b="50167" l="31200" r="32148" t="0"/>
          <a:stretch/>
        </p:blipFill>
        <p:spPr>
          <a:xfrm>
            <a:off x="7740650" y="340202"/>
            <a:ext cx="1212325" cy="53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11">
            <a:alphaModFix/>
          </a:blip>
          <a:srcRect b="0" l="40487" r="0" t="0"/>
          <a:stretch/>
        </p:blipFill>
        <p:spPr>
          <a:xfrm>
            <a:off x="0" y="4465979"/>
            <a:ext cx="1415285" cy="46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6">
            <a:alphaModFix/>
          </a:blip>
          <a:srcRect b="0" l="0" r="63683" t="0"/>
          <a:stretch/>
        </p:blipFill>
        <p:spPr>
          <a:xfrm flipH="1">
            <a:off x="-1" y="2806296"/>
            <a:ext cx="1383505" cy="23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7">
            <a:alphaModFix/>
          </a:blip>
          <a:srcRect b="0" l="0" r="65439" t="0"/>
          <a:stretch/>
        </p:blipFill>
        <p:spPr>
          <a:xfrm>
            <a:off x="7734396" y="0"/>
            <a:ext cx="1409606" cy="21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8">
            <a:alphaModFix/>
          </a:blip>
          <a:srcRect b="0" l="38323" r="0" t="0"/>
          <a:stretch/>
        </p:blipFill>
        <p:spPr>
          <a:xfrm>
            <a:off x="0" y="0"/>
            <a:ext cx="1875395" cy="16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9">
            <a:alphaModFix/>
          </a:blip>
          <a:srcRect b="0" l="0" r="32960" t="0"/>
          <a:stretch/>
        </p:blipFill>
        <p:spPr>
          <a:xfrm>
            <a:off x="7363226" y="3486699"/>
            <a:ext cx="1780775" cy="16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10">
            <a:alphaModFix/>
          </a:blip>
          <a:srcRect b="0" l="0" r="63081" t="0"/>
          <a:stretch/>
        </p:blipFill>
        <p:spPr>
          <a:xfrm flipH="1">
            <a:off x="-1" y="3146498"/>
            <a:ext cx="980662" cy="16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11">
            <a:alphaModFix/>
          </a:blip>
          <a:srcRect b="0" l="0" r="70668" t="0"/>
          <a:stretch/>
        </p:blipFill>
        <p:spPr>
          <a:xfrm>
            <a:off x="8252102" y="240255"/>
            <a:ext cx="891898" cy="16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12">
            <a:alphaModFix/>
          </a:blip>
          <a:srcRect b="50167" l="0" r="32148" t="0"/>
          <a:stretch/>
        </p:blipFill>
        <p:spPr>
          <a:xfrm rot="5400000">
            <a:off x="-707803" y="1093843"/>
            <a:ext cx="2244419" cy="53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5400000">
            <a:off x="7484919" y="3439240"/>
            <a:ext cx="2378107" cy="46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PPTMON slide">
  <p:cSld name="16_PPTMON slid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6">
            <a:alphaModFix/>
          </a:blip>
          <a:srcRect b="0" l="0" r="58682" t="0"/>
          <a:stretch/>
        </p:blipFill>
        <p:spPr>
          <a:xfrm flipH="1" rot="10800000">
            <a:off x="7569996" y="0"/>
            <a:ext cx="1574005" cy="23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6">
            <a:alphaModFix/>
          </a:blip>
          <a:srcRect b="0" l="63015" r="0" t="0"/>
          <a:stretch/>
        </p:blipFill>
        <p:spPr>
          <a:xfrm flipH="1" rot="10800000">
            <a:off x="0" y="2806296"/>
            <a:ext cx="1408935" cy="23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7">
            <a:alphaModFix/>
          </a:blip>
          <a:srcRect b="0" l="40744" r="0" t="0"/>
          <a:stretch/>
        </p:blipFill>
        <p:spPr>
          <a:xfrm flipH="1" rot="10800000">
            <a:off x="0" y="0"/>
            <a:ext cx="1574005" cy="16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8">
            <a:alphaModFix/>
          </a:blip>
          <a:srcRect b="0" l="0" r="57569" t="0"/>
          <a:stretch/>
        </p:blipFill>
        <p:spPr>
          <a:xfrm flipH="1" rot="10800000">
            <a:off x="7569996" y="3309870"/>
            <a:ext cx="1574005" cy="18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9">
            <a:alphaModFix/>
          </a:blip>
          <a:srcRect b="0" l="0" r="53978" t="0"/>
          <a:stretch/>
        </p:blipFill>
        <p:spPr>
          <a:xfrm flipH="1" rot="10800000">
            <a:off x="7921570" y="340201"/>
            <a:ext cx="1222430" cy="16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9">
            <a:alphaModFix/>
          </a:blip>
          <a:srcRect b="0" l="58112" r="0" t="0"/>
          <a:stretch/>
        </p:blipFill>
        <p:spPr>
          <a:xfrm flipH="1" rot="10800000">
            <a:off x="-1" y="3309870"/>
            <a:ext cx="1112674" cy="16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10">
            <a:alphaModFix/>
          </a:blip>
          <a:srcRect b="50167" l="0" r="78176" t="0"/>
          <a:stretch/>
        </p:blipFill>
        <p:spPr>
          <a:xfrm>
            <a:off x="390746" y="379573"/>
            <a:ext cx="721927" cy="53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5400000">
            <a:off x="7402431" y="3543131"/>
            <a:ext cx="2378107" cy="468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>
            <p:ph idx="2" type="pic"/>
          </p:nvPr>
        </p:nvSpPr>
        <p:spPr>
          <a:xfrm>
            <a:off x="627925" y="897751"/>
            <a:ext cx="3348000" cy="334799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PPTMON slide">
  <p:cSld name="18_PPTMON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6">
            <a:alphaModFix/>
          </a:blip>
          <a:srcRect b="0" l="63015" r="0" t="0"/>
          <a:stretch/>
        </p:blipFill>
        <p:spPr>
          <a:xfrm rot="10800000">
            <a:off x="7735065" y="1"/>
            <a:ext cx="1408935" cy="23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7">
            <a:alphaModFix/>
          </a:blip>
          <a:srcRect b="0" l="69143" r="0" t="0"/>
          <a:stretch/>
        </p:blipFill>
        <p:spPr>
          <a:xfrm flipH="1" rot="10800000">
            <a:off x="-1" y="3013876"/>
            <a:ext cx="1258516" cy="21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 rotWithShape="1">
          <a:blip r:embed="rId8">
            <a:alphaModFix/>
          </a:blip>
          <a:srcRect b="0" l="0" r="34685" t="0"/>
          <a:stretch/>
        </p:blipFill>
        <p:spPr>
          <a:xfrm flipH="1" rot="10800000">
            <a:off x="6889337" y="3605866"/>
            <a:ext cx="2254663" cy="15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9">
            <a:alphaModFix/>
          </a:blip>
          <a:srcRect b="0" l="34003" r="0" t="0"/>
          <a:stretch/>
        </p:blipFill>
        <p:spPr>
          <a:xfrm flipH="1" rot="10800000">
            <a:off x="-1" y="0"/>
            <a:ext cx="2448182" cy="18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10">
            <a:alphaModFix/>
          </a:blip>
          <a:srcRect b="0" l="59470" r="0" t="0"/>
          <a:stretch/>
        </p:blipFill>
        <p:spPr>
          <a:xfrm rot="10800000">
            <a:off x="7911603" y="344047"/>
            <a:ext cx="1232396" cy="16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 rotWithShape="1">
          <a:blip r:embed="rId11">
            <a:alphaModFix/>
          </a:blip>
          <a:srcRect b="0" l="68415" r="-1" t="0"/>
          <a:stretch/>
        </p:blipFill>
        <p:spPr>
          <a:xfrm flipH="1" rot="10800000">
            <a:off x="-1" y="3369967"/>
            <a:ext cx="839012" cy="16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12">
            <a:alphaModFix/>
          </a:blip>
          <a:srcRect b="50167" l="31727" r="32148" t="0"/>
          <a:stretch/>
        </p:blipFill>
        <p:spPr>
          <a:xfrm>
            <a:off x="129318" y="379573"/>
            <a:ext cx="1194908" cy="53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13">
            <a:alphaModFix/>
          </a:blip>
          <a:srcRect b="0" l="0" r="40730" t="0"/>
          <a:stretch/>
        </p:blipFill>
        <p:spPr>
          <a:xfrm>
            <a:off x="7734506" y="4393133"/>
            <a:ext cx="1409494" cy="468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/>
          <p:nvPr>
            <p:ph idx="2" type="pic"/>
          </p:nvPr>
        </p:nvSpPr>
        <p:spPr>
          <a:xfrm>
            <a:off x="978319" y="1714499"/>
            <a:ext cx="1482159" cy="148215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0" name="Google Shape;130;p20"/>
          <p:cNvSpPr/>
          <p:nvPr>
            <p:ph idx="3" type="pic"/>
          </p:nvPr>
        </p:nvSpPr>
        <p:spPr>
          <a:xfrm>
            <a:off x="2880053" y="1714499"/>
            <a:ext cx="1482159" cy="148215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p20"/>
          <p:cNvSpPr/>
          <p:nvPr>
            <p:ph idx="4" type="pic"/>
          </p:nvPr>
        </p:nvSpPr>
        <p:spPr>
          <a:xfrm>
            <a:off x="4781787" y="1714499"/>
            <a:ext cx="1482159" cy="148215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2" name="Google Shape;132;p20"/>
          <p:cNvSpPr/>
          <p:nvPr>
            <p:ph idx="5" type="pic"/>
          </p:nvPr>
        </p:nvSpPr>
        <p:spPr>
          <a:xfrm>
            <a:off x="6683521" y="1714499"/>
            <a:ext cx="1482159" cy="148215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6">
            <a:alphaModFix/>
          </a:blip>
          <a:srcRect b="0" l="67766" r="0" t="0"/>
          <a:stretch/>
        </p:blipFill>
        <p:spPr>
          <a:xfrm flipH="1">
            <a:off x="7916040" y="2806295"/>
            <a:ext cx="1227960" cy="23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7">
            <a:alphaModFix/>
          </a:blip>
          <a:srcRect b="0" l="66564" r="0" t="0"/>
          <a:stretch/>
        </p:blipFill>
        <p:spPr>
          <a:xfrm>
            <a:off x="0" y="1"/>
            <a:ext cx="1363696" cy="21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8">
            <a:alphaModFix/>
          </a:blip>
          <a:srcRect b="0" l="0" r="34685" t="0"/>
          <a:stretch/>
        </p:blipFill>
        <p:spPr>
          <a:xfrm>
            <a:off x="6889337" y="0"/>
            <a:ext cx="2254663" cy="15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 rotWithShape="1">
          <a:blip r:embed="rId9">
            <a:alphaModFix/>
          </a:blip>
          <a:srcRect b="0" l="34003" r="0" t="0"/>
          <a:stretch/>
        </p:blipFill>
        <p:spPr>
          <a:xfrm>
            <a:off x="-1" y="3309870"/>
            <a:ext cx="2448182" cy="18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10">
            <a:alphaModFix/>
          </a:blip>
          <a:srcRect b="0" l="65735" r="1" t="0"/>
          <a:stretch/>
        </p:blipFill>
        <p:spPr>
          <a:xfrm flipH="1">
            <a:off x="8102103" y="3150340"/>
            <a:ext cx="1041897" cy="16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11">
            <a:alphaModFix/>
          </a:blip>
          <a:srcRect b="0" l="67566" r="0" t="0"/>
          <a:stretch/>
        </p:blipFill>
        <p:spPr>
          <a:xfrm>
            <a:off x="0" y="116732"/>
            <a:ext cx="861532" cy="16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 rotWithShape="1">
          <a:blip r:embed="rId12">
            <a:alphaModFix/>
          </a:blip>
          <a:srcRect b="87381" l="22371" r="32148" t="0"/>
          <a:stretch/>
        </p:blipFill>
        <p:spPr>
          <a:xfrm>
            <a:off x="7448550" y="340202"/>
            <a:ext cx="1504425" cy="13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13">
            <a:alphaModFix/>
          </a:blip>
          <a:srcRect b="0" l="0" r="0" t="71107"/>
          <a:stretch/>
        </p:blipFill>
        <p:spPr>
          <a:xfrm>
            <a:off x="219881" y="4799453"/>
            <a:ext cx="2378107" cy="1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6">
            <a:alphaModFix/>
          </a:blip>
          <a:srcRect b="0" l="62828" r="0" t="0"/>
          <a:stretch/>
        </p:blipFill>
        <p:spPr>
          <a:xfrm flipH="1">
            <a:off x="7627904" y="0"/>
            <a:ext cx="1516096" cy="21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7">
            <a:alphaModFix/>
          </a:blip>
          <a:srcRect b="0" l="0" r="76641" t="0"/>
          <a:stretch/>
        </p:blipFill>
        <p:spPr>
          <a:xfrm flipH="1">
            <a:off x="0" y="2806296"/>
            <a:ext cx="889854" cy="23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 rotWithShape="1">
          <a:blip r:embed="rId8">
            <a:alphaModFix/>
          </a:blip>
          <a:srcRect b="0" l="0" r="53034" t="0"/>
          <a:stretch/>
        </p:blipFill>
        <p:spPr>
          <a:xfrm flipH="1">
            <a:off x="-1" y="0"/>
            <a:ext cx="1428090" cy="16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9">
            <a:alphaModFix/>
          </a:blip>
          <a:srcRect b="0" l="50000" r="0" t="0"/>
          <a:stretch/>
        </p:blipFill>
        <p:spPr>
          <a:xfrm flipH="1">
            <a:off x="7289228" y="3309870"/>
            <a:ext cx="1854772" cy="18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 rotWithShape="1">
          <a:blip r:embed="rId10">
            <a:alphaModFix/>
          </a:blip>
          <a:srcRect b="0" l="0" r="0" t="61158"/>
          <a:stretch/>
        </p:blipFill>
        <p:spPr>
          <a:xfrm>
            <a:off x="6557818" y="4679950"/>
            <a:ext cx="2378107" cy="18215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/>
          <p:nvPr/>
        </p:nvSpPr>
        <p:spPr>
          <a:xfrm>
            <a:off x="348343" y="1086215"/>
            <a:ext cx="4082143" cy="3703553"/>
          </a:xfrm>
          <a:prstGeom prst="roundRect">
            <a:avLst>
              <a:gd fmla="val 4243" name="adj"/>
            </a:avLst>
          </a:prstGeom>
          <a:solidFill>
            <a:schemeClr val="lt1"/>
          </a:solidFill>
          <a:ln>
            <a:noFill/>
          </a:ln>
          <a:effectLst>
            <a:outerShdw blurRad="127000" rotWithShape="0" algn="t" dir="5400000" dist="635000">
              <a:srgbClr val="000000">
                <a:alpha val="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4713514" y="1086215"/>
            <a:ext cx="4082143" cy="3703553"/>
          </a:xfrm>
          <a:prstGeom prst="roundRect">
            <a:avLst>
              <a:gd fmla="val 4243" name="adj"/>
            </a:avLst>
          </a:prstGeom>
          <a:solidFill>
            <a:schemeClr val="lt1"/>
          </a:solidFill>
          <a:ln>
            <a:noFill/>
          </a:ln>
          <a:effectLst>
            <a:outerShdw blurRad="127000" rotWithShape="0" algn="t" dir="5400000" dist="635000">
              <a:srgbClr val="000000">
                <a:alpha val="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11">
            <a:alphaModFix/>
          </a:blip>
          <a:srcRect b="0" l="70300" r="0" t="0"/>
          <a:stretch/>
        </p:blipFill>
        <p:spPr>
          <a:xfrm flipH="1">
            <a:off x="8118739" y="295996"/>
            <a:ext cx="1025261" cy="15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12">
            <a:alphaModFix/>
          </a:blip>
          <a:srcRect b="0" l="76452" r="0" t="0"/>
          <a:stretch/>
        </p:blipFill>
        <p:spPr>
          <a:xfrm>
            <a:off x="0" y="3058083"/>
            <a:ext cx="873552" cy="18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 rotWithShape="1">
          <a:blip r:embed="rId13">
            <a:alphaModFix/>
          </a:blip>
          <a:srcRect b="50167" l="0" r="32148" t="21468"/>
          <a:stretch/>
        </p:blipFill>
        <p:spPr>
          <a:xfrm rot="5400000">
            <a:off x="-792509" y="1265306"/>
            <a:ext cx="2244419" cy="30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6">
            <a:alphaModFix/>
          </a:blip>
          <a:srcRect b="0" l="0" r="63060" t="0"/>
          <a:stretch/>
        </p:blipFill>
        <p:spPr>
          <a:xfrm flipH="1">
            <a:off x="-2" y="0"/>
            <a:ext cx="1506573" cy="21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 rotWithShape="1">
          <a:blip r:embed="rId7">
            <a:alphaModFix/>
          </a:blip>
          <a:srcRect b="0" l="68378" r="0" t="0"/>
          <a:stretch/>
        </p:blipFill>
        <p:spPr>
          <a:xfrm flipH="1">
            <a:off x="7939360" y="2806296"/>
            <a:ext cx="1204640" cy="23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 rotWithShape="1">
          <a:blip r:embed="rId8">
            <a:alphaModFix/>
          </a:blip>
          <a:srcRect b="0" l="0" r="31334" t="0"/>
          <a:stretch/>
        </p:blipFill>
        <p:spPr>
          <a:xfrm flipH="1">
            <a:off x="0" y="3486699"/>
            <a:ext cx="1823937" cy="16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 rotWithShape="1">
          <a:blip r:embed="rId9">
            <a:alphaModFix/>
          </a:blip>
          <a:srcRect b="0" l="25808" r="0" t="0"/>
          <a:stretch/>
        </p:blipFill>
        <p:spPr>
          <a:xfrm flipH="1">
            <a:off x="6582914" y="0"/>
            <a:ext cx="2561086" cy="15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 rotWithShape="1">
          <a:blip r:embed="rId10">
            <a:alphaModFix/>
          </a:blip>
          <a:srcRect b="0" l="0" r="74057" t="0"/>
          <a:stretch/>
        </p:blipFill>
        <p:spPr>
          <a:xfrm>
            <a:off x="8248430" y="3320447"/>
            <a:ext cx="895570" cy="15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 rotWithShape="1">
          <a:blip r:embed="rId11">
            <a:alphaModFix/>
          </a:blip>
          <a:srcRect b="0" l="0" r="71777" t="0"/>
          <a:stretch/>
        </p:blipFill>
        <p:spPr>
          <a:xfrm flipH="1">
            <a:off x="-1" y="147997"/>
            <a:ext cx="1046939" cy="18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 rotWithShape="1">
          <a:blip r:embed="rId12">
            <a:alphaModFix/>
          </a:blip>
          <a:srcRect b="50862" l="0" r="69758" t="0"/>
          <a:stretch/>
        </p:blipFill>
        <p:spPr>
          <a:xfrm>
            <a:off x="8143655" y="340203"/>
            <a:ext cx="1000345" cy="529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 rotWithShape="1">
          <a:blip r:embed="rId13">
            <a:alphaModFix/>
          </a:blip>
          <a:srcRect b="0" l="40153" r="0" t="0"/>
          <a:stretch/>
        </p:blipFill>
        <p:spPr>
          <a:xfrm>
            <a:off x="0" y="4465979"/>
            <a:ext cx="1423238" cy="46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PPTMON slide">
  <p:cSld name="21_PPTMON slide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6">
            <a:alphaModFix/>
          </a:blip>
          <a:srcRect b="0" l="73232" r="0" t="0"/>
          <a:stretch/>
        </p:blipFill>
        <p:spPr>
          <a:xfrm rot="10800000">
            <a:off x="8052242" y="3013876"/>
            <a:ext cx="1091758" cy="21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 rotWithShape="1">
          <a:blip r:embed="rId6">
            <a:alphaModFix/>
          </a:blip>
          <a:srcRect b="0" l="0" r="58858" t="0"/>
          <a:stretch/>
        </p:blipFill>
        <p:spPr>
          <a:xfrm rot="10800000">
            <a:off x="0" y="0"/>
            <a:ext cx="1678022" cy="21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7">
            <a:alphaModFix/>
          </a:blip>
          <a:srcRect b="0" l="0" r="31857" t="0"/>
          <a:stretch/>
        </p:blipFill>
        <p:spPr>
          <a:xfrm rot="10800000">
            <a:off x="-1" y="3494387"/>
            <a:ext cx="2071993" cy="16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 rotWithShape="1">
          <a:blip r:embed="rId8">
            <a:alphaModFix/>
          </a:blip>
          <a:srcRect b="0" l="26963" r="0" t="0"/>
          <a:stretch/>
        </p:blipFill>
        <p:spPr>
          <a:xfrm rot="10800000">
            <a:off x="6622769" y="0"/>
            <a:ext cx="2521231" cy="15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 rotWithShape="1">
          <a:blip r:embed="rId9">
            <a:alphaModFix/>
          </a:blip>
          <a:srcRect b="0" l="0" r="67836" t="0"/>
          <a:stretch/>
        </p:blipFill>
        <p:spPr>
          <a:xfrm rot="10800000">
            <a:off x="0" y="184434"/>
            <a:ext cx="1110292" cy="15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 rotWithShape="1">
          <a:blip r:embed="rId10">
            <a:alphaModFix/>
          </a:blip>
          <a:srcRect b="0" l="68552" r="0" t="0"/>
          <a:stretch/>
        </p:blipFill>
        <p:spPr>
          <a:xfrm rot="10800000">
            <a:off x="8308653" y="3250288"/>
            <a:ext cx="835347" cy="16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 rotWithShape="1">
          <a:blip r:embed="rId11">
            <a:alphaModFix/>
          </a:blip>
          <a:srcRect b="50167" l="0" r="32148" t="0"/>
          <a:stretch/>
        </p:blipFill>
        <p:spPr>
          <a:xfrm rot="5400000">
            <a:off x="7310985" y="1180919"/>
            <a:ext cx="2244419" cy="53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 rotWithShape="1">
          <a:blip r:embed="rId12">
            <a:alphaModFix/>
          </a:blip>
          <a:srcRect b="0" l="50251" r="0" t="0"/>
          <a:stretch/>
        </p:blipFill>
        <p:spPr>
          <a:xfrm>
            <a:off x="-1" y="4465979"/>
            <a:ext cx="1183075" cy="468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/>
          <p:nvPr>
            <p:ph idx="2" type="pic"/>
          </p:nvPr>
        </p:nvSpPr>
        <p:spPr>
          <a:xfrm>
            <a:off x="816297" y="1911175"/>
            <a:ext cx="2406390" cy="136785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0" name="Google Shape;180;p24"/>
          <p:cNvSpPr/>
          <p:nvPr>
            <p:ph idx="3" type="pic"/>
          </p:nvPr>
        </p:nvSpPr>
        <p:spPr>
          <a:xfrm>
            <a:off x="3368805" y="1911175"/>
            <a:ext cx="2406390" cy="136785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1" name="Google Shape;181;p24"/>
          <p:cNvSpPr/>
          <p:nvPr>
            <p:ph idx="4" type="pic"/>
          </p:nvPr>
        </p:nvSpPr>
        <p:spPr>
          <a:xfrm>
            <a:off x="5921313" y="1911175"/>
            <a:ext cx="2406390" cy="136785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PPTMON slide">
  <p:cSld name="17_PPTMON slide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 rotWithShape="1">
          <a:blip r:embed="rId6">
            <a:alphaModFix/>
          </a:blip>
          <a:srcRect b="0" l="0" r="58682" t="0"/>
          <a:stretch/>
        </p:blipFill>
        <p:spPr>
          <a:xfrm rot="10800000">
            <a:off x="0" y="0"/>
            <a:ext cx="1574005" cy="23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 rotWithShape="1">
          <a:blip r:embed="rId7">
            <a:alphaModFix/>
          </a:blip>
          <a:srcRect b="0" l="0" r="67691" t="0"/>
          <a:stretch/>
        </p:blipFill>
        <p:spPr>
          <a:xfrm flipH="1" rot="10800000">
            <a:off x="7826254" y="3013876"/>
            <a:ext cx="1317746" cy="21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 rotWithShape="1">
          <a:blip r:embed="rId8">
            <a:alphaModFix/>
          </a:blip>
          <a:srcRect b="0" l="38323" r="0" t="0"/>
          <a:stretch/>
        </p:blipFill>
        <p:spPr>
          <a:xfrm flipH="1" rot="10800000">
            <a:off x="0" y="3494387"/>
            <a:ext cx="1875395" cy="16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9">
            <a:alphaModFix/>
          </a:blip>
          <a:srcRect b="0" l="0" r="32960" t="0"/>
          <a:stretch/>
        </p:blipFill>
        <p:spPr>
          <a:xfrm flipH="1" rot="10800000">
            <a:off x="7363226" y="0"/>
            <a:ext cx="1780775" cy="16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 rotWithShape="1">
          <a:blip r:embed="rId10">
            <a:alphaModFix/>
          </a:blip>
          <a:srcRect b="0" l="0" r="55909" t="0"/>
          <a:stretch/>
        </p:blipFill>
        <p:spPr>
          <a:xfrm rot="10800000">
            <a:off x="-1" y="340201"/>
            <a:ext cx="1171162" cy="16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 rotWithShape="1">
          <a:blip r:embed="rId11">
            <a:alphaModFix/>
          </a:blip>
          <a:srcRect b="0" l="0" r="73688" t="0"/>
          <a:stretch/>
        </p:blipFill>
        <p:spPr>
          <a:xfrm flipH="1" rot="10800000">
            <a:off x="8343962" y="3254131"/>
            <a:ext cx="800038" cy="16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12">
            <a:alphaModFix/>
          </a:blip>
          <a:srcRect b="89268" l="0" r="32148" t="0"/>
          <a:stretch/>
        </p:blipFill>
        <p:spPr>
          <a:xfrm rot="5400000">
            <a:off x="7684535" y="1404562"/>
            <a:ext cx="2244419" cy="11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13">
            <a:alphaModFix/>
          </a:blip>
          <a:srcRect b="0" l="0" r="0" t="55959"/>
          <a:stretch/>
        </p:blipFill>
        <p:spPr>
          <a:xfrm>
            <a:off x="219881" y="4728410"/>
            <a:ext cx="2378107" cy="20654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/>
          <p:nvPr>
            <p:ph idx="2" type="pic"/>
          </p:nvPr>
        </p:nvSpPr>
        <p:spPr>
          <a:xfrm>
            <a:off x="857250" y="2720767"/>
            <a:ext cx="3348000" cy="155257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4" name="Google Shape;194;p25"/>
          <p:cNvSpPr/>
          <p:nvPr>
            <p:ph idx="3" type="pic"/>
          </p:nvPr>
        </p:nvSpPr>
        <p:spPr>
          <a:xfrm>
            <a:off x="857250" y="870159"/>
            <a:ext cx="3348000" cy="155257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 rotWithShape="1">
          <a:blip r:embed="rId6">
            <a:alphaModFix/>
          </a:blip>
          <a:srcRect b="0" l="58857" r="0" t="0"/>
          <a:stretch/>
        </p:blipFill>
        <p:spPr>
          <a:xfrm flipH="1">
            <a:off x="7465979" y="0"/>
            <a:ext cx="1678021" cy="21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 rotWithShape="1">
          <a:blip r:embed="rId6">
            <a:alphaModFix/>
          </a:blip>
          <a:srcRect b="0" l="0" r="58858" t="0"/>
          <a:stretch/>
        </p:blipFill>
        <p:spPr>
          <a:xfrm flipH="1">
            <a:off x="0" y="3013876"/>
            <a:ext cx="1678022" cy="21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 rotWithShape="1">
          <a:blip r:embed="rId7">
            <a:alphaModFix/>
          </a:blip>
          <a:srcRect b="0" l="0" r="31857" t="0"/>
          <a:stretch/>
        </p:blipFill>
        <p:spPr>
          <a:xfrm flipH="1">
            <a:off x="-1" y="0"/>
            <a:ext cx="2071993" cy="16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 rotWithShape="1">
          <a:blip r:embed="rId8">
            <a:alphaModFix/>
          </a:blip>
          <a:srcRect b="0" l="26963" r="0" t="0"/>
          <a:stretch/>
        </p:blipFill>
        <p:spPr>
          <a:xfrm flipH="1">
            <a:off x="6622769" y="3605866"/>
            <a:ext cx="2521231" cy="15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 rotWithShape="1">
          <a:blip r:embed="rId9">
            <a:alphaModFix/>
          </a:blip>
          <a:srcRect b="0" l="0" r="67836" t="0"/>
          <a:stretch/>
        </p:blipFill>
        <p:spPr>
          <a:xfrm flipH="1">
            <a:off x="0" y="3421432"/>
            <a:ext cx="1110292" cy="15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 rotWithShape="1">
          <a:blip r:embed="rId10">
            <a:alphaModFix/>
          </a:blip>
          <a:srcRect b="0" l="46481" r="0" t="0"/>
          <a:stretch/>
        </p:blipFill>
        <p:spPr>
          <a:xfrm flipH="1">
            <a:off x="7722389" y="236411"/>
            <a:ext cx="1421611" cy="16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 rotWithShape="1">
          <a:blip r:embed="rId11">
            <a:alphaModFix/>
          </a:blip>
          <a:srcRect b="50167" l="0" r="78247" t="0"/>
          <a:stretch/>
        </p:blipFill>
        <p:spPr>
          <a:xfrm>
            <a:off x="390746" y="379573"/>
            <a:ext cx="719546" cy="53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 rotWithShape="1">
          <a:blip r:embed="rId12">
            <a:alphaModFix/>
          </a:blip>
          <a:srcRect b="0" l="0" r="0" t="63867"/>
          <a:stretch/>
        </p:blipFill>
        <p:spPr>
          <a:xfrm>
            <a:off x="6557818" y="4692650"/>
            <a:ext cx="2378107" cy="169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PTMON slide">
  <p:cSld name="10_PPTMON slide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 rotWithShape="1">
          <a:blip r:embed="rId6">
            <a:alphaModFix/>
          </a:blip>
          <a:srcRect b="0" l="0" r="58682" t="0"/>
          <a:stretch/>
        </p:blipFill>
        <p:spPr>
          <a:xfrm flipH="1">
            <a:off x="0" y="2806296"/>
            <a:ext cx="1574005" cy="23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 rotWithShape="1">
          <a:blip r:embed="rId6">
            <a:alphaModFix/>
          </a:blip>
          <a:srcRect b="0" l="63015" r="0" t="0"/>
          <a:stretch/>
        </p:blipFill>
        <p:spPr>
          <a:xfrm flipH="1">
            <a:off x="7735065" y="0"/>
            <a:ext cx="1408935" cy="23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 rotWithShape="1">
          <a:blip r:embed="rId7">
            <a:alphaModFix/>
          </a:blip>
          <a:srcRect b="0" l="40744" r="0" t="0"/>
          <a:stretch/>
        </p:blipFill>
        <p:spPr>
          <a:xfrm flipH="1">
            <a:off x="7569996" y="3486699"/>
            <a:ext cx="1574004" cy="16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 rotWithShape="1">
          <a:blip r:embed="rId8">
            <a:alphaModFix/>
          </a:blip>
          <a:srcRect b="0" l="0" r="50000" t="0"/>
          <a:stretch/>
        </p:blipFill>
        <p:spPr>
          <a:xfrm flipH="1">
            <a:off x="-1" y="0"/>
            <a:ext cx="1854772" cy="18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 rotWithShape="1">
          <a:blip r:embed="rId9">
            <a:alphaModFix/>
          </a:blip>
          <a:srcRect b="0" l="59623" r="1" t="0"/>
          <a:stretch/>
        </p:blipFill>
        <p:spPr>
          <a:xfrm flipH="1">
            <a:off x="7916293" y="344045"/>
            <a:ext cx="1227707" cy="16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 rotWithShape="1">
          <a:blip r:embed="rId10">
            <a:alphaModFix/>
          </a:blip>
          <a:srcRect b="0" l="61722" r="0" t="0"/>
          <a:stretch/>
        </p:blipFill>
        <p:spPr>
          <a:xfrm flipH="1" rot="10800000">
            <a:off x="-1" y="3206080"/>
            <a:ext cx="1321356" cy="15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 rotWithShape="1">
          <a:blip r:embed="rId11">
            <a:alphaModFix/>
          </a:blip>
          <a:srcRect b="83965" l="0" r="32148" t="0"/>
          <a:stretch/>
        </p:blipFill>
        <p:spPr>
          <a:xfrm>
            <a:off x="390746" y="379573"/>
            <a:ext cx="2244419" cy="172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5400000">
            <a:off x="7447631" y="3526316"/>
            <a:ext cx="2378107" cy="46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PPTMON slide">
  <p:cSld name="19_PPTMON slide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28"/>
          <p:cNvPicPr preferRelativeResize="0"/>
          <p:nvPr/>
        </p:nvPicPr>
        <p:blipFill rotWithShape="1">
          <a:blip r:embed="rId6">
            <a:alphaModFix/>
          </a:blip>
          <a:srcRect b="0" l="70892" r="0" t="0"/>
          <a:stretch/>
        </p:blipFill>
        <p:spPr>
          <a:xfrm rot="10800000">
            <a:off x="7956815" y="3013876"/>
            <a:ext cx="1187185" cy="21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 rotWithShape="1">
          <a:blip r:embed="rId7">
            <a:alphaModFix/>
          </a:blip>
          <a:srcRect b="0" l="0" r="58682" t="0"/>
          <a:stretch/>
        </p:blipFill>
        <p:spPr>
          <a:xfrm rot="10800000">
            <a:off x="0" y="0"/>
            <a:ext cx="1574005" cy="23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 rotWithShape="1">
          <a:blip r:embed="rId8">
            <a:alphaModFix/>
          </a:blip>
          <a:srcRect b="0" l="0" r="53034" t="0"/>
          <a:stretch/>
        </p:blipFill>
        <p:spPr>
          <a:xfrm rot="10800000">
            <a:off x="-1" y="3494387"/>
            <a:ext cx="1428090" cy="16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 rotWithShape="1">
          <a:blip r:embed="rId9">
            <a:alphaModFix/>
          </a:blip>
          <a:srcRect b="0" l="50000" r="0" t="0"/>
          <a:stretch/>
        </p:blipFill>
        <p:spPr>
          <a:xfrm rot="10800000">
            <a:off x="7289228" y="0"/>
            <a:ext cx="1854772" cy="18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 rotWithShape="1">
          <a:blip r:embed="rId10">
            <a:alphaModFix/>
          </a:blip>
          <a:srcRect b="0" l="75703" r="1" t="0"/>
          <a:stretch/>
        </p:blipFill>
        <p:spPr>
          <a:xfrm rot="10800000">
            <a:off x="8305337" y="3309869"/>
            <a:ext cx="838663" cy="15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 rotWithShape="1">
          <a:blip r:embed="rId11">
            <a:alphaModFix/>
          </a:blip>
          <a:srcRect b="0" l="61503" r="0" t="0"/>
          <a:stretch/>
        </p:blipFill>
        <p:spPr>
          <a:xfrm flipH="1" rot="10800000">
            <a:off x="0" y="251787"/>
            <a:ext cx="1428089" cy="18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 rotWithShape="1">
          <a:blip r:embed="rId12">
            <a:alphaModFix/>
          </a:blip>
          <a:srcRect b="50167" l="37736" r="32149" t="0"/>
          <a:stretch/>
        </p:blipFill>
        <p:spPr>
          <a:xfrm>
            <a:off x="7956814" y="340202"/>
            <a:ext cx="996161" cy="53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5400000">
            <a:off x="-709496" y="3511687"/>
            <a:ext cx="2378107" cy="46897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/>
          <p:nvPr>
            <p:ph idx="2" type="pic"/>
          </p:nvPr>
        </p:nvSpPr>
        <p:spPr>
          <a:xfrm>
            <a:off x="1019175" y="2814639"/>
            <a:ext cx="2514600" cy="155257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9" name="Google Shape;229;p28"/>
          <p:cNvSpPr/>
          <p:nvPr>
            <p:ph idx="3" type="pic"/>
          </p:nvPr>
        </p:nvSpPr>
        <p:spPr>
          <a:xfrm>
            <a:off x="1019175" y="1019176"/>
            <a:ext cx="2514600" cy="155257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PPTMON slide">
  <p:cSld name="20_PPTMON slide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9"/>
          <p:cNvPicPr preferRelativeResize="0"/>
          <p:nvPr/>
        </p:nvPicPr>
        <p:blipFill rotWithShape="1">
          <a:blip r:embed="rId2">
            <a:alphaModFix/>
          </a:blip>
          <a:srcRect b="0" l="0" r="67031" t="0"/>
          <a:stretch/>
        </p:blipFill>
        <p:spPr>
          <a:xfrm rot="10800000">
            <a:off x="-2" y="3013876"/>
            <a:ext cx="1344649" cy="21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 rotWithShape="1">
          <a:blip r:embed="rId3">
            <a:alphaModFix/>
          </a:blip>
          <a:srcRect b="0" l="63015" r="0" t="0"/>
          <a:stretch/>
        </p:blipFill>
        <p:spPr>
          <a:xfrm rot="10800000">
            <a:off x="7735065" y="0"/>
            <a:ext cx="1408935" cy="23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>
            <a:hlinkClick r:id="rId6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9"/>
          <p:cNvPicPr preferRelativeResize="0"/>
          <p:nvPr/>
        </p:nvPicPr>
        <p:blipFill rotWithShape="1">
          <a:blip r:embed="rId8">
            <a:alphaModFix/>
          </a:blip>
          <a:srcRect b="0" l="0" r="31334" t="0"/>
          <a:stretch/>
        </p:blipFill>
        <p:spPr>
          <a:xfrm rot="10800000">
            <a:off x="0" y="0"/>
            <a:ext cx="1823937" cy="16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9">
            <a:alphaModFix/>
          </a:blip>
          <a:srcRect b="0" l="25808" r="0" t="0"/>
          <a:stretch/>
        </p:blipFill>
        <p:spPr>
          <a:xfrm rot="10800000">
            <a:off x="6582914" y="3605866"/>
            <a:ext cx="2561086" cy="15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10">
            <a:alphaModFix/>
          </a:blip>
          <a:srcRect b="82309" l="0" r="32148" t="0"/>
          <a:stretch/>
        </p:blipFill>
        <p:spPr>
          <a:xfrm>
            <a:off x="390746" y="379573"/>
            <a:ext cx="2244419" cy="19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11">
            <a:alphaModFix/>
          </a:blip>
          <a:srcRect b="0" l="0" r="0" t="54560"/>
          <a:stretch/>
        </p:blipFill>
        <p:spPr>
          <a:xfrm>
            <a:off x="6557818" y="4649002"/>
            <a:ext cx="2378107" cy="21310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/>
          <p:nvPr>
            <p:ph idx="2" type="pic"/>
          </p:nvPr>
        </p:nvSpPr>
        <p:spPr>
          <a:xfrm>
            <a:off x="390524" y="1162050"/>
            <a:ext cx="8362951" cy="231911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PPTMON slide">
  <p:cSld name="11_PPTMON slide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 rotWithShape="1">
          <a:blip r:embed="rId6">
            <a:alphaModFix/>
          </a:blip>
          <a:srcRect b="0" l="0" r="58682" t="0"/>
          <a:stretch/>
        </p:blipFill>
        <p:spPr>
          <a:xfrm>
            <a:off x="7569996" y="2806296"/>
            <a:ext cx="1574005" cy="23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 rotWithShape="1">
          <a:blip r:embed="rId7">
            <a:alphaModFix/>
          </a:blip>
          <a:srcRect b="0" l="0" r="58858" t="0"/>
          <a:stretch/>
        </p:blipFill>
        <p:spPr>
          <a:xfrm flipH="1">
            <a:off x="0" y="0"/>
            <a:ext cx="1678022" cy="21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/>
          <p:cNvPicPr preferRelativeResize="0"/>
          <p:nvPr/>
        </p:nvPicPr>
        <p:blipFill rotWithShape="1">
          <a:blip r:embed="rId8">
            <a:alphaModFix/>
          </a:blip>
          <a:srcRect b="0" l="33359" r="0" t="0"/>
          <a:stretch/>
        </p:blipFill>
        <p:spPr>
          <a:xfrm flipH="1">
            <a:off x="7117659" y="0"/>
            <a:ext cx="2026341" cy="16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/>
          <p:cNvPicPr preferRelativeResize="0"/>
          <p:nvPr/>
        </p:nvPicPr>
        <p:blipFill rotWithShape="1">
          <a:blip r:embed="rId9">
            <a:alphaModFix/>
          </a:blip>
          <a:srcRect b="0" l="0" r="50000" t="0"/>
          <a:stretch/>
        </p:blipFill>
        <p:spPr>
          <a:xfrm flipH="1">
            <a:off x="-1" y="3486699"/>
            <a:ext cx="1328131" cy="16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0"/>
          <p:cNvPicPr preferRelativeResize="0"/>
          <p:nvPr/>
        </p:nvPicPr>
        <p:blipFill rotWithShape="1">
          <a:blip r:embed="rId10">
            <a:alphaModFix/>
          </a:blip>
          <a:srcRect b="0" l="0" r="59885" t="0"/>
          <a:stretch/>
        </p:blipFill>
        <p:spPr>
          <a:xfrm flipH="1">
            <a:off x="0" y="240255"/>
            <a:ext cx="1219776" cy="16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 rotWithShape="1">
          <a:blip r:embed="rId11">
            <a:alphaModFix/>
          </a:blip>
          <a:srcRect b="0" l="62552" r="0" t="0"/>
          <a:stretch/>
        </p:blipFill>
        <p:spPr>
          <a:xfrm flipH="1">
            <a:off x="7754821" y="3309870"/>
            <a:ext cx="1389179" cy="18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 rotWithShape="1">
          <a:blip r:embed="rId12">
            <a:alphaModFix/>
          </a:blip>
          <a:srcRect b="81336" l="0" r="32148" t="0"/>
          <a:stretch/>
        </p:blipFill>
        <p:spPr>
          <a:xfrm>
            <a:off x="6708555" y="340203"/>
            <a:ext cx="2244419" cy="201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 rotWithShape="1">
          <a:blip r:embed="rId13">
            <a:alphaModFix/>
          </a:blip>
          <a:srcRect b="0" l="39323" r="0" t="0"/>
          <a:stretch/>
        </p:blipFill>
        <p:spPr>
          <a:xfrm>
            <a:off x="-1" y="4465979"/>
            <a:ext cx="1442957" cy="46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PPTMON slide">
  <p:cSld name="22_PPTMON slide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31"/>
          <p:cNvPicPr preferRelativeResize="0"/>
          <p:nvPr/>
        </p:nvPicPr>
        <p:blipFill rotWithShape="1">
          <a:blip r:embed="rId6">
            <a:alphaModFix/>
          </a:blip>
          <a:srcRect b="0" l="0" r="58682" t="0"/>
          <a:stretch/>
        </p:blipFill>
        <p:spPr>
          <a:xfrm rot="10800000">
            <a:off x="0" y="0"/>
            <a:ext cx="1574005" cy="23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1"/>
          <p:cNvPicPr preferRelativeResize="0"/>
          <p:nvPr/>
        </p:nvPicPr>
        <p:blipFill rotWithShape="1">
          <a:blip r:embed="rId6">
            <a:alphaModFix/>
          </a:blip>
          <a:srcRect b="0" l="63015" r="0" t="0"/>
          <a:stretch/>
        </p:blipFill>
        <p:spPr>
          <a:xfrm rot="10800000">
            <a:off x="7735065" y="2806296"/>
            <a:ext cx="1408935" cy="23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1"/>
          <p:cNvPicPr preferRelativeResize="0"/>
          <p:nvPr/>
        </p:nvPicPr>
        <p:blipFill rotWithShape="1">
          <a:blip r:embed="rId7">
            <a:alphaModFix/>
          </a:blip>
          <a:srcRect b="0" l="40744" r="0" t="0"/>
          <a:stretch/>
        </p:blipFill>
        <p:spPr>
          <a:xfrm rot="10800000">
            <a:off x="7569996" y="0"/>
            <a:ext cx="1574004" cy="16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1"/>
          <p:cNvPicPr preferRelativeResize="0"/>
          <p:nvPr/>
        </p:nvPicPr>
        <p:blipFill rotWithShape="1">
          <a:blip r:embed="rId8">
            <a:alphaModFix/>
          </a:blip>
          <a:srcRect b="0" l="0" r="50000" t="0"/>
          <a:stretch/>
        </p:blipFill>
        <p:spPr>
          <a:xfrm rot="10800000">
            <a:off x="-1" y="3309870"/>
            <a:ext cx="1854772" cy="18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1"/>
          <p:cNvPicPr preferRelativeResize="0"/>
          <p:nvPr/>
        </p:nvPicPr>
        <p:blipFill rotWithShape="1">
          <a:blip r:embed="rId9">
            <a:alphaModFix/>
          </a:blip>
          <a:srcRect b="0" l="59623" r="1" t="0"/>
          <a:stretch/>
        </p:blipFill>
        <p:spPr>
          <a:xfrm rot="10800000">
            <a:off x="7916293" y="3150342"/>
            <a:ext cx="1227707" cy="16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 rotWithShape="1">
          <a:blip r:embed="rId10">
            <a:alphaModFix/>
          </a:blip>
          <a:srcRect b="0" l="61722" r="0" t="0"/>
          <a:stretch/>
        </p:blipFill>
        <p:spPr>
          <a:xfrm>
            <a:off x="-1" y="399786"/>
            <a:ext cx="1321356" cy="15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1"/>
          <p:cNvPicPr preferRelativeResize="0"/>
          <p:nvPr/>
        </p:nvPicPr>
        <p:blipFill rotWithShape="1">
          <a:blip r:embed="rId11">
            <a:alphaModFix/>
          </a:blip>
          <a:srcRect b="50167" l="40032" r="32149" t="0"/>
          <a:stretch/>
        </p:blipFill>
        <p:spPr>
          <a:xfrm>
            <a:off x="8032750" y="340202"/>
            <a:ext cx="920225" cy="53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1"/>
          <p:cNvPicPr preferRelativeResize="0"/>
          <p:nvPr/>
        </p:nvPicPr>
        <p:blipFill rotWithShape="1">
          <a:blip r:embed="rId12">
            <a:alphaModFix/>
          </a:blip>
          <a:srcRect b="0" l="50000" r="0" t="0"/>
          <a:stretch/>
        </p:blipFill>
        <p:spPr>
          <a:xfrm>
            <a:off x="-1" y="4465979"/>
            <a:ext cx="1189054" cy="46897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1"/>
          <p:cNvSpPr/>
          <p:nvPr>
            <p:ph idx="2" type="pic"/>
          </p:nvPr>
        </p:nvSpPr>
        <p:spPr>
          <a:xfrm>
            <a:off x="1621521" y="794564"/>
            <a:ext cx="1646020" cy="3571384"/>
          </a:xfrm>
          <a:prstGeom prst="roundRect">
            <a:avLst>
              <a:gd fmla="val 14137" name="adj"/>
            </a:avLst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PPTMON slide">
  <p:cSld name="23_PPTMON slide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32"/>
          <p:cNvPicPr preferRelativeResize="0"/>
          <p:nvPr/>
        </p:nvPicPr>
        <p:blipFill rotWithShape="1">
          <a:blip r:embed="rId6">
            <a:alphaModFix/>
          </a:blip>
          <a:srcRect b="0" l="0" r="58682" t="0"/>
          <a:stretch/>
        </p:blipFill>
        <p:spPr>
          <a:xfrm flipH="1" rot="10800000">
            <a:off x="7569996" y="0"/>
            <a:ext cx="1574005" cy="23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2"/>
          <p:cNvPicPr preferRelativeResize="0"/>
          <p:nvPr/>
        </p:nvPicPr>
        <p:blipFill rotWithShape="1">
          <a:blip r:embed="rId7">
            <a:alphaModFix/>
          </a:blip>
          <a:srcRect b="0" l="0" r="58858" t="0"/>
          <a:stretch/>
        </p:blipFill>
        <p:spPr>
          <a:xfrm rot="10800000">
            <a:off x="0" y="3013876"/>
            <a:ext cx="1678022" cy="21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2"/>
          <p:cNvPicPr preferRelativeResize="0"/>
          <p:nvPr/>
        </p:nvPicPr>
        <p:blipFill rotWithShape="1">
          <a:blip r:embed="rId8">
            <a:alphaModFix/>
          </a:blip>
          <a:srcRect b="0" l="33359" r="0" t="0"/>
          <a:stretch/>
        </p:blipFill>
        <p:spPr>
          <a:xfrm rot="10800000">
            <a:off x="7117659" y="3494387"/>
            <a:ext cx="2026341" cy="16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2"/>
          <p:cNvPicPr preferRelativeResize="0"/>
          <p:nvPr/>
        </p:nvPicPr>
        <p:blipFill rotWithShape="1">
          <a:blip r:embed="rId9">
            <a:alphaModFix/>
          </a:blip>
          <a:srcRect b="0" l="0" r="50000" t="0"/>
          <a:stretch/>
        </p:blipFill>
        <p:spPr>
          <a:xfrm rot="10800000">
            <a:off x="-1" y="0"/>
            <a:ext cx="1328131" cy="16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2"/>
          <p:cNvPicPr preferRelativeResize="0"/>
          <p:nvPr/>
        </p:nvPicPr>
        <p:blipFill rotWithShape="1">
          <a:blip r:embed="rId10">
            <a:alphaModFix/>
          </a:blip>
          <a:srcRect b="0" l="0" r="59885" t="0"/>
          <a:stretch/>
        </p:blipFill>
        <p:spPr>
          <a:xfrm rot="10800000">
            <a:off x="0" y="3254132"/>
            <a:ext cx="1219776" cy="16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/>
          <p:cNvPicPr preferRelativeResize="0"/>
          <p:nvPr/>
        </p:nvPicPr>
        <p:blipFill rotWithShape="1">
          <a:blip r:embed="rId11">
            <a:alphaModFix/>
          </a:blip>
          <a:srcRect b="0" l="62552" r="0" t="0"/>
          <a:stretch/>
        </p:blipFill>
        <p:spPr>
          <a:xfrm rot="10800000">
            <a:off x="7754821" y="0"/>
            <a:ext cx="1389179" cy="18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 rotWithShape="1">
          <a:blip r:embed="rId12">
            <a:alphaModFix/>
          </a:blip>
          <a:srcRect b="85731" l="0" r="32148" t="0"/>
          <a:stretch/>
        </p:blipFill>
        <p:spPr>
          <a:xfrm>
            <a:off x="390746" y="379573"/>
            <a:ext cx="2244419" cy="153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2"/>
          <p:cNvPicPr preferRelativeResize="0"/>
          <p:nvPr/>
        </p:nvPicPr>
        <p:blipFill rotWithShape="1">
          <a:blip r:embed="rId13">
            <a:alphaModFix/>
          </a:blip>
          <a:srcRect b="0" l="0" r="0" t="46264"/>
          <a:stretch/>
        </p:blipFill>
        <p:spPr>
          <a:xfrm>
            <a:off x="6557818" y="4610100"/>
            <a:ext cx="2378107" cy="25200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/>
          <p:nvPr>
            <p:ph idx="2" type="pic"/>
          </p:nvPr>
        </p:nvSpPr>
        <p:spPr>
          <a:xfrm>
            <a:off x="1150109" y="710814"/>
            <a:ext cx="2790395" cy="3721872"/>
          </a:xfrm>
          <a:prstGeom prst="roundRect">
            <a:avLst>
              <a:gd fmla="val 1370" name="adj"/>
            </a:avLst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PPTMON slide">
  <p:cSld name="24_PPTMON slide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33"/>
          <p:cNvPicPr preferRelativeResize="0"/>
          <p:nvPr/>
        </p:nvPicPr>
        <p:blipFill rotWithShape="1">
          <a:blip r:embed="rId6">
            <a:alphaModFix/>
          </a:blip>
          <a:srcRect b="0" l="63015" r="0" t="0"/>
          <a:stretch/>
        </p:blipFill>
        <p:spPr>
          <a:xfrm flipH="1" rot="10800000">
            <a:off x="0" y="1"/>
            <a:ext cx="1408935" cy="23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3"/>
          <p:cNvPicPr preferRelativeResize="0"/>
          <p:nvPr/>
        </p:nvPicPr>
        <p:blipFill rotWithShape="1">
          <a:blip r:embed="rId7">
            <a:alphaModFix/>
          </a:blip>
          <a:srcRect b="0" l="58857" r="0" t="0"/>
          <a:stretch/>
        </p:blipFill>
        <p:spPr>
          <a:xfrm rot="10800000">
            <a:off x="7465979" y="3013876"/>
            <a:ext cx="1678021" cy="21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3"/>
          <p:cNvPicPr preferRelativeResize="0"/>
          <p:nvPr/>
        </p:nvPicPr>
        <p:blipFill rotWithShape="1">
          <a:blip r:embed="rId8">
            <a:alphaModFix/>
          </a:blip>
          <a:srcRect b="0" l="38564" r="0" t="0"/>
          <a:stretch/>
        </p:blipFill>
        <p:spPr>
          <a:xfrm rot="10800000">
            <a:off x="7023220" y="0"/>
            <a:ext cx="2120780" cy="15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3"/>
          <p:cNvPicPr preferRelativeResize="0"/>
          <p:nvPr/>
        </p:nvPicPr>
        <p:blipFill rotWithShape="1">
          <a:blip r:embed="rId9">
            <a:alphaModFix/>
          </a:blip>
          <a:srcRect b="0" l="0" r="38705" t="0"/>
          <a:stretch/>
        </p:blipFill>
        <p:spPr>
          <a:xfrm rot="10800000">
            <a:off x="0" y="3309870"/>
            <a:ext cx="2273757" cy="18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3"/>
          <p:cNvPicPr preferRelativeResize="0"/>
          <p:nvPr/>
        </p:nvPicPr>
        <p:blipFill rotWithShape="1">
          <a:blip r:embed="rId10">
            <a:alphaModFix/>
          </a:blip>
          <a:srcRect b="0" l="0" r="57200" t="0"/>
          <a:stretch/>
        </p:blipFill>
        <p:spPr>
          <a:xfrm rot="10800000">
            <a:off x="0" y="340202"/>
            <a:ext cx="1136879" cy="16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 rotWithShape="1">
          <a:blip r:embed="rId11">
            <a:alphaModFix/>
          </a:blip>
          <a:srcRect b="0" l="-1" r="64599" t="0"/>
          <a:stretch/>
        </p:blipFill>
        <p:spPr>
          <a:xfrm flipH="1" rot="10800000">
            <a:off x="7830766" y="3105023"/>
            <a:ext cx="1313234" cy="18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3"/>
          <p:cNvPicPr preferRelativeResize="0"/>
          <p:nvPr/>
        </p:nvPicPr>
        <p:blipFill rotWithShape="1">
          <a:blip r:embed="rId12">
            <a:alphaModFix/>
          </a:blip>
          <a:srcRect b="50167" l="0" r="52841" t="0"/>
          <a:stretch/>
        </p:blipFill>
        <p:spPr>
          <a:xfrm>
            <a:off x="7584047" y="340202"/>
            <a:ext cx="1559953" cy="53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 rotWithShape="1">
          <a:blip r:embed="rId13">
            <a:alphaModFix/>
          </a:blip>
          <a:srcRect b="0" l="45362" r="0" t="0"/>
          <a:stretch/>
        </p:blipFill>
        <p:spPr>
          <a:xfrm>
            <a:off x="0" y="4469678"/>
            <a:ext cx="1299346" cy="46897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/>
          <p:nvPr>
            <p:ph idx="2" type="pic"/>
          </p:nvPr>
        </p:nvSpPr>
        <p:spPr>
          <a:xfrm>
            <a:off x="1347155" y="994083"/>
            <a:ext cx="3907074" cy="241705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 showMasterSp="0">
  <p:cSld name="PPTMON custom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4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PPTMON slide">
  <p:cSld name="12_PPTMON slide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5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35"/>
          <p:cNvPicPr preferRelativeResize="0"/>
          <p:nvPr/>
        </p:nvPicPr>
        <p:blipFill rotWithShape="1">
          <a:blip r:embed="rId6">
            <a:alphaModFix/>
          </a:blip>
          <a:srcRect b="0" l="63015" r="0" t="0"/>
          <a:stretch/>
        </p:blipFill>
        <p:spPr>
          <a:xfrm>
            <a:off x="0" y="2806295"/>
            <a:ext cx="1408935" cy="23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5"/>
          <p:cNvPicPr preferRelativeResize="0"/>
          <p:nvPr/>
        </p:nvPicPr>
        <p:blipFill rotWithShape="1">
          <a:blip r:embed="rId7">
            <a:alphaModFix/>
          </a:blip>
          <a:srcRect b="0" l="58857" r="0" t="0"/>
          <a:stretch/>
        </p:blipFill>
        <p:spPr>
          <a:xfrm flipH="1">
            <a:off x="7465979" y="1"/>
            <a:ext cx="1678021" cy="21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5"/>
          <p:cNvPicPr preferRelativeResize="0"/>
          <p:nvPr/>
        </p:nvPicPr>
        <p:blipFill rotWithShape="1">
          <a:blip r:embed="rId8">
            <a:alphaModFix/>
          </a:blip>
          <a:srcRect b="0" l="38564" r="0" t="0"/>
          <a:stretch/>
        </p:blipFill>
        <p:spPr>
          <a:xfrm flipH="1">
            <a:off x="7023220" y="3605866"/>
            <a:ext cx="2120780" cy="15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5"/>
          <p:cNvPicPr preferRelativeResize="0"/>
          <p:nvPr/>
        </p:nvPicPr>
        <p:blipFill rotWithShape="1">
          <a:blip r:embed="rId9">
            <a:alphaModFix/>
          </a:blip>
          <a:srcRect b="0" l="0" r="38705" t="0"/>
          <a:stretch/>
        </p:blipFill>
        <p:spPr>
          <a:xfrm flipH="1">
            <a:off x="0" y="0"/>
            <a:ext cx="2273757" cy="18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5"/>
          <p:cNvPicPr preferRelativeResize="0"/>
          <p:nvPr/>
        </p:nvPicPr>
        <p:blipFill rotWithShape="1">
          <a:blip r:embed="rId10">
            <a:alphaModFix/>
          </a:blip>
          <a:srcRect b="0" l="0" r="57200" t="0"/>
          <a:stretch/>
        </p:blipFill>
        <p:spPr>
          <a:xfrm flipH="1">
            <a:off x="0" y="3146497"/>
            <a:ext cx="1136879" cy="16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5"/>
          <p:cNvPicPr preferRelativeResize="0"/>
          <p:nvPr/>
        </p:nvPicPr>
        <p:blipFill rotWithShape="1">
          <a:blip r:embed="rId11">
            <a:alphaModFix/>
          </a:blip>
          <a:srcRect b="0" l="-1" r="64599" t="0"/>
          <a:stretch/>
        </p:blipFill>
        <p:spPr>
          <a:xfrm>
            <a:off x="7830766" y="204848"/>
            <a:ext cx="1313234" cy="18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5"/>
          <p:cNvPicPr preferRelativeResize="0"/>
          <p:nvPr/>
        </p:nvPicPr>
        <p:blipFill rotWithShape="1">
          <a:blip r:embed="rId12">
            <a:alphaModFix/>
          </a:blip>
          <a:srcRect b="56194" l="0" r="69219" t="0"/>
          <a:stretch/>
        </p:blipFill>
        <p:spPr>
          <a:xfrm>
            <a:off x="390746" y="379573"/>
            <a:ext cx="1018189" cy="47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557818" y="4393133"/>
            <a:ext cx="2378107" cy="46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6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36"/>
          <p:cNvPicPr preferRelativeResize="0"/>
          <p:nvPr/>
        </p:nvPicPr>
        <p:blipFill rotWithShape="1">
          <a:blip r:embed="rId6">
            <a:alphaModFix/>
          </a:blip>
          <a:srcRect b="0" l="65217" r="1" t="0"/>
          <a:stretch/>
        </p:blipFill>
        <p:spPr>
          <a:xfrm>
            <a:off x="0" y="0"/>
            <a:ext cx="1418618" cy="21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6"/>
          <p:cNvPicPr preferRelativeResize="0"/>
          <p:nvPr/>
        </p:nvPicPr>
        <p:blipFill rotWithShape="1">
          <a:blip r:embed="rId6">
            <a:alphaModFix/>
          </a:blip>
          <a:srcRect b="0" l="0" r="67339" t="0"/>
          <a:stretch/>
        </p:blipFill>
        <p:spPr>
          <a:xfrm>
            <a:off x="7811925" y="3013876"/>
            <a:ext cx="1332075" cy="21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6"/>
          <p:cNvPicPr preferRelativeResize="0"/>
          <p:nvPr/>
        </p:nvPicPr>
        <p:blipFill rotWithShape="1">
          <a:blip r:embed="rId7">
            <a:alphaModFix/>
          </a:blip>
          <a:srcRect b="0" l="29369" r="0" t="0"/>
          <a:stretch/>
        </p:blipFill>
        <p:spPr>
          <a:xfrm>
            <a:off x="0" y="3494387"/>
            <a:ext cx="2147657" cy="16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6"/>
          <p:cNvPicPr preferRelativeResize="0"/>
          <p:nvPr/>
        </p:nvPicPr>
        <p:blipFill rotWithShape="1">
          <a:blip r:embed="rId8">
            <a:alphaModFix/>
          </a:blip>
          <a:srcRect b="0" l="0" r="64274" t="0"/>
          <a:stretch/>
        </p:blipFill>
        <p:spPr>
          <a:xfrm>
            <a:off x="7910740" y="0"/>
            <a:ext cx="1233259" cy="15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6"/>
          <p:cNvPicPr preferRelativeResize="0"/>
          <p:nvPr/>
        </p:nvPicPr>
        <p:blipFill rotWithShape="1">
          <a:blip r:embed="rId9">
            <a:alphaModFix/>
          </a:blip>
          <a:srcRect b="0" l="0" r="71024" t="0"/>
          <a:stretch/>
        </p:blipFill>
        <p:spPr>
          <a:xfrm flipH="1">
            <a:off x="0" y="147997"/>
            <a:ext cx="1074914" cy="18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6"/>
          <p:cNvPicPr preferRelativeResize="0"/>
          <p:nvPr/>
        </p:nvPicPr>
        <p:blipFill rotWithShape="1">
          <a:blip r:embed="rId10">
            <a:alphaModFix/>
          </a:blip>
          <a:srcRect b="0" l="71536" r="0" t="0"/>
          <a:stretch/>
        </p:blipFill>
        <p:spPr>
          <a:xfrm flipH="1">
            <a:off x="8161439" y="3494387"/>
            <a:ext cx="982561" cy="15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6"/>
          <p:cNvPicPr preferRelativeResize="0"/>
          <p:nvPr/>
        </p:nvPicPr>
        <p:blipFill rotWithShape="1">
          <a:blip r:embed="rId11">
            <a:alphaModFix/>
          </a:blip>
          <a:srcRect b="84435" l="0" r="32148" t="0"/>
          <a:stretch/>
        </p:blipFill>
        <p:spPr>
          <a:xfrm>
            <a:off x="6708555" y="340203"/>
            <a:ext cx="2244419" cy="167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12">
            <a:alphaModFix/>
          </a:blip>
          <a:srcRect b="0" l="0" r="0" t="65936"/>
          <a:stretch/>
        </p:blipFill>
        <p:spPr>
          <a:xfrm>
            <a:off x="219881" y="4775200"/>
            <a:ext cx="2378107" cy="159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PTMON slide">
  <p:cSld name="13_PPTMON slide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7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37"/>
          <p:cNvPicPr preferRelativeResize="0"/>
          <p:nvPr/>
        </p:nvPicPr>
        <p:blipFill rotWithShape="1">
          <a:blip r:embed="rId6">
            <a:alphaModFix/>
          </a:blip>
          <a:srcRect b="0" l="58857" r="0" t="0"/>
          <a:stretch/>
        </p:blipFill>
        <p:spPr>
          <a:xfrm flipH="1" rot="10800000">
            <a:off x="0" y="3013876"/>
            <a:ext cx="1678021" cy="21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7"/>
          <p:cNvPicPr preferRelativeResize="0"/>
          <p:nvPr/>
        </p:nvPicPr>
        <p:blipFill rotWithShape="1">
          <a:blip r:embed="rId7">
            <a:alphaModFix/>
          </a:blip>
          <a:srcRect b="0" l="0" r="58682" t="0"/>
          <a:stretch/>
        </p:blipFill>
        <p:spPr>
          <a:xfrm flipH="1" rot="10800000">
            <a:off x="7569996" y="0"/>
            <a:ext cx="1574005" cy="23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7"/>
          <p:cNvPicPr preferRelativeResize="0"/>
          <p:nvPr/>
        </p:nvPicPr>
        <p:blipFill rotWithShape="1">
          <a:blip r:embed="rId8">
            <a:alphaModFix/>
          </a:blip>
          <a:srcRect b="0" l="0" r="53661" t="0"/>
          <a:stretch/>
        </p:blipFill>
        <p:spPr>
          <a:xfrm flipH="1" rot="10800000">
            <a:off x="7735024" y="3494387"/>
            <a:ext cx="1408977" cy="16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7"/>
          <p:cNvPicPr preferRelativeResize="0"/>
          <p:nvPr/>
        </p:nvPicPr>
        <p:blipFill rotWithShape="1">
          <a:blip r:embed="rId9">
            <a:alphaModFix/>
          </a:blip>
          <a:srcRect b="0" l="54765" r="0" t="0"/>
          <a:stretch/>
        </p:blipFill>
        <p:spPr>
          <a:xfrm flipH="1" rot="10800000">
            <a:off x="0" y="0"/>
            <a:ext cx="1678021" cy="18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7"/>
          <p:cNvPicPr preferRelativeResize="0"/>
          <p:nvPr/>
        </p:nvPicPr>
        <p:blipFill rotWithShape="1">
          <a:blip r:embed="rId10">
            <a:alphaModFix/>
          </a:blip>
          <a:srcRect b="0" l="57493" r="0" t="0"/>
          <a:stretch/>
        </p:blipFill>
        <p:spPr>
          <a:xfrm flipH="1" rot="10800000">
            <a:off x="0" y="3254132"/>
            <a:ext cx="1292482" cy="16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7"/>
          <p:cNvPicPr preferRelativeResize="0"/>
          <p:nvPr/>
        </p:nvPicPr>
        <p:blipFill rotWithShape="1">
          <a:blip r:embed="rId10">
            <a:alphaModFix/>
          </a:blip>
          <a:srcRect b="0" l="0" r="59413" t="0"/>
          <a:stretch/>
        </p:blipFill>
        <p:spPr>
          <a:xfrm flipH="1" rot="10800000">
            <a:off x="7909883" y="184517"/>
            <a:ext cx="1234118" cy="16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7"/>
          <p:cNvPicPr preferRelativeResize="0"/>
          <p:nvPr/>
        </p:nvPicPr>
        <p:blipFill rotWithShape="1">
          <a:blip r:embed="rId11">
            <a:alphaModFix/>
          </a:blip>
          <a:srcRect b="50167" l="0" r="60560" t="0"/>
          <a:stretch/>
        </p:blipFill>
        <p:spPr>
          <a:xfrm rot="5400000">
            <a:off x="-214978" y="711020"/>
            <a:ext cx="1304619" cy="53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7"/>
          <p:cNvPicPr preferRelativeResize="0"/>
          <p:nvPr/>
        </p:nvPicPr>
        <p:blipFill rotWithShape="1">
          <a:blip r:embed="rId12">
            <a:alphaModFix/>
          </a:blip>
          <a:srcRect b="0" l="0" r="0" t="61158"/>
          <a:stretch/>
        </p:blipFill>
        <p:spPr>
          <a:xfrm>
            <a:off x="6557818" y="4679950"/>
            <a:ext cx="2378107" cy="182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PPTMON slide">
  <p:cSld name="14_PPTMON slide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3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8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38"/>
          <p:cNvPicPr preferRelativeResize="0"/>
          <p:nvPr/>
        </p:nvPicPr>
        <p:blipFill rotWithShape="1">
          <a:blip r:embed="rId6">
            <a:alphaModFix/>
          </a:blip>
          <a:srcRect b="0" l="0" r="58858" t="0"/>
          <a:stretch/>
        </p:blipFill>
        <p:spPr>
          <a:xfrm flipH="1" rot="10800000">
            <a:off x="7465978" y="3013876"/>
            <a:ext cx="1678022" cy="21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8"/>
          <p:cNvPicPr preferRelativeResize="0"/>
          <p:nvPr/>
        </p:nvPicPr>
        <p:blipFill rotWithShape="1">
          <a:blip r:embed="rId7">
            <a:alphaModFix/>
          </a:blip>
          <a:srcRect b="0" l="63015" r="0" t="0"/>
          <a:stretch/>
        </p:blipFill>
        <p:spPr>
          <a:xfrm flipH="1" rot="10800000">
            <a:off x="0" y="0"/>
            <a:ext cx="1408935" cy="23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8"/>
          <p:cNvPicPr preferRelativeResize="0"/>
          <p:nvPr/>
        </p:nvPicPr>
        <p:blipFill rotWithShape="1">
          <a:blip r:embed="rId8">
            <a:alphaModFix/>
          </a:blip>
          <a:srcRect b="0" l="0" r="40917" t="0"/>
          <a:stretch/>
        </p:blipFill>
        <p:spPr>
          <a:xfrm flipH="1" rot="10800000">
            <a:off x="7574600" y="0"/>
            <a:ext cx="1569400" cy="16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8"/>
          <p:cNvPicPr preferRelativeResize="0"/>
          <p:nvPr/>
        </p:nvPicPr>
        <p:blipFill rotWithShape="1">
          <a:blip r:embed="rId9">
            <a:alphaModFix/>
          </a:blip>
          <a:srcRect b="0" l="55982" r="0" t="0"/>
          <a:stretch/>
        </p:blipFill>
        <p:spPr>
          <a:xfrm flipH="1" rot="10800000">
            <a:off x="0" y="3605866"/>
            <a:ext cx="1519473" cy="15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8"/>
          <p:cNvPicPr preferRelativeResize="0"/>
          <p:nvPr/>
        </p:nvPicPr>
        <p:blipFill rotWithShape="1">
          <a:blip r:embed="rId10">
            <a:alphaModFix/>
          </a:blip>
          <a:srcRect b="0" l="0" r="68963" t="0"/>
          <a:stretch/>
        </p:blipFill>
        <p:spPr>
          <a:xfrm flipH="1" rot="10800000">
            <a:off x="8072602" y="3474543"/>
            <a:ext cx="1071398" cy="15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8"/>
          <p:cNvPicPr preferRelativeResize="0"/>
          <p:nvPr/>
        </p:nvPicPr>
        <p:blipFill rotWithShape="1">
          <a:blip r:embed="rId11">
            <a:alphaModFix/>
          </a:blip>
          <a:srcRect b="0" l="62019" r="0" t="0"/>
          <a:stretch/>
        </p:blipFill>
        <p:spPr>
          <a:xfrm flipH="1" rot="10800000">
            <a:off x="0" y="76939"/>
            <a:ext cx="1408935" cy="18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8"/>
          <p:cNvPicPr preferRelativeResize="0"/>
          <p:nvPr/>
        </p:nvPicPr>
        <p:blipFill rotWithShape="1">
          <a:blip r:embed="rId12">
            <a:alphaModFix/>
          </a:blip>
          <a:srcRect b="50167" l="30432" r="32148" t="0"/>
          <a:stretch/>
        </p:blipFill>
        <p:spPr>
          <a:xfrm>
            <a:off x="7715250" y="340202"/>
            <a:ext cx="1237725" cy="53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 rotWithShape="1">
          <a:blip r:embed="rId13">
            <a:alphaModFix/>
          </a:blip>
          <a:srcRect b="0" l="40753" r="0" t="0"/>
          <a:stretch/>
        </p:blipFill>
        <p:spPr>
          <a:xfrm>
            <a:off x="0" y="4465979"/>
            <a:ext cx="1408935" cy="46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PPTMON slide">
  <p:cSld name="15_PPTMON slide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9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39"/>
          <p:cNvPicPr preferRelativeResize="0"/>
          <p:nvPr/>
        </p:nvPicPr>
        <p:blipFill rotWithShape="1">
          <a:blip r:embed="rId6">
            <a:alphaModFix/>
          </a:blip>
          <a:srcRect b="0" l="58857" r="0" t="0"/>
          <a:stretch/>
        </p:blipFill>
        <p:spPr>
          <a:xfrm flipH="1" rot="10800000">
            <a:off x="0" y="3013876"/>
            <a:ext cx="1678021" cy="21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/>
          <p:cNvPicPr preferRelativeResize="0"/>
          <p:nvPr/>
        </p:nvPicPr>
        <p:blipFill rotWithShape="1">
          <a:blip r:embed="rId6">
            <a:alphaModFix/>
          </a:blip>
          <a:srcRect b="0" l="0" r="58858" t="0"/>
          <a:stretch/>
        </p:blipFill>
        <p:spPr>
          <a:xfrm flipH="1" rot="10800000">
            <a:off x="7465978" y="0"/>
            <a:ext cx="1678022" cy="212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7">
            <a:alphaModFix/>
          </a:blip>
          <a:srcRect b="0" l="29369" r="0" t="0"/>
          <a:stretch/>
        </p:blipFill>
        <p:spPr>
          <a:xfrm flipH="1" rot="10800000">
            <a:off x="0" y="0"/>
            <a:ext cx="2147657" cy="16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 rotWithShape="1">
          <a:blip r:embed="rId8">
            <a:alphaModFix/>
          </a:blip>
          <a:srcRect b="0" l="0" r="64274" t="0"/>
          <a:stretch/>
        </p:blipFill>
        <p:spPr>
          <a:xfrm flipH="1" rot="10800000">
            <a:off x="7910740" y="3605866"/>
            <a:ext cx="1233259" cy="15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9"/>
          <p:cNvPicPr preferRelativeResize="0"/>
          <p:nvPr/>
        </p:nvPicPr>
        <p:blipFill rotWithShape="1">
          <a:blip r:embed="rId9">
            <a:alphaModFix/>
          </a:blip>
          <a:srcRect b="0" l="0" r="64030" t="0"/>
          <a:stretch/>
        </p:blipFill>
        <p:spPr>
          <a:xfrm rot="10800000">
            <a:off x="-1" y="3161873"/>
            <a:ext cx="1334320" cy="18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9"/>
          <p:cNvPicPr preferRelativeResize="0"/>
          <p:nvPr/>
        </p:nvPicPr>
        <p:blipFill rotWithShape="1">
          <a:blip r:embed="rId10">
            <a:alphaModFix/>
          </a:blip>
          <a:srcRect b="0" l="64274" r="0" t="0"/>
          <a:stretch/>
        </p:blipFill>
        <p:spPr>
          <a:xfrm rot="10800000">
            <a:off x="7910741" y="111479"/>
            <a:ext cx="1233259" cy="15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9"/>
          <p:cNvPicPr preferRelativeResize="0"/>
          <p:nvPr/>
        </p:nvPicPr>
        <p:blipFill rotWithShape="1">
          <a:blip r:embed="rId11">
            <a:alphaModFix/>
          </a:blip>
          <a:srcRect b="84848" l="0" r="61084" t="0"/>
          <a:stretch/>
        </p:blipFill>
        <p:spPr>
          <a:xfrm>
            <a:off x="390746" y="379573"/>
            <a:ext cx="1287275" cy="16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9"/>
          <p:cNvPicPr preferRelativeResize="0"/>
          <p:nvPr/>
        </p:nvPicPr>
        <p:blipFill rotWithShape="1">
          <a:blip r:embed="rId12">
            <a:alphaModFix/>
          </a:blip>
          <a:srcRect b="0" l="0" r="0" t="54388"/>
          <a:stretch/>
        </p:blipFill>
        <p:spPr>
          <a:xfrm>
            <a:off x="6557818" y="4648200"/>
            <a:ext cx="2378107" cy="213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4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0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theme" Target="../theme/theme3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pec.openapis.org/oas/latest.html#introduction" TargetMode="External"/><Relationship Id="rId4" Type="http://schemas.openxmlformats.org/officeDocument/2006/relationships/hyperlink" Target="https://www.openapis.or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qlalchemy.org/" TargetMode="External"/><Relationship Id="rId4" Type="http://schemas.openxmlformats.org/officeDocument/2006/relationships/hyperlink" Target="https://builtin.com/data-science/pythonic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sqlalchemy.org/en/20/core/connections.html#sqlalchemy.engine.Engine" TargetMode="External"/><Relationship Id="rId4" Type="http://schemas.openxmlformats.org/officeDocument/2006/relationships/hyperlink" Target="https://docs.sqlalchemy.org/en/20/core/pooling.html" TargetMode="External"/><Relationship Id="rId5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sqlalchemy.org/en/20/orm/quickstart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pydantic.dev/latest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python.org/3/library/typing.html" TargetMode="External"/><Relationship Id="rId4" Type="http://schemas.openxmlformats.org/officeDocument/2006/relationships/hyperlink" Target="https://json-schema.org/overview/what-is-jsonschema" TargetMode="External"/><Relationship Id="rId5" Type="http://schemas.openxmlformats.org/officeDocument/2006/relationships/hyperlink" Target="https://docs.python.org/3/library/dataclasses.html" TargetMode="External"/><Relationship Id="rId6" Type="http://schemas.openxmlformats.org/officeDocument/2006/relationships/hyperlink" Target="https://peps.python.org/pep-0589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mozilla.org/en-US/docs/Web/HTTP/Status/422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tiangolo" TargetMode="External"/><Relationship Id="rId4" Type="http://schemas.openxmlformats.org/officeDocument/2006/relationships/hyperlink" Target="https://fastapi.tiangolo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fastapi.tiangolo.com/#performance" TargetMode="External"/><Relationship Id="rId4" Type="http://schemas.openxmlformats.org/officeDocument/2006/relationships/hyperlink" Target="https://realpython.com/lessons/type-hinting/" TargetMode="External"/><Relationship Id="rId5" Type="http://schemas.openxmlformats.org/officeDocument/2006/relationships/hyperlink" Target="https://json-schema.org/overview/what-is-jsonschema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docs.python.org/3/library/typing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fastapi.tiangolo.com/tutorial/dependencies/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fastapi.tiangolo.com/tutorial/bigger-applications/#dependenci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.epicgames.com/documentation/en-us/unreal-engine/API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7.png"/><Relationship Id="rId4" Type="http://schemas.openxmlformats.org/officeDocument/2006/relationships/image" Target="../media/image5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6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github.com/zhanymkanov/fastapi-best-practices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6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s://fastapi.tiangolo.com/fastapi-cli/#fastapi-dev" TargetMode="Externa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5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ibm.com/mx-es/topics/rest-apis" TargetMode="External"/><Relationship Id="rId4" Type="http://schemas.openxmlformats.org/officeDocument/2006/relationships/hyperlink" Target="https://www.soapui.org/learn/api/soap-vs-rest-api/" TargetMode="External"/><Relationship Id="rId5" Type="http://schemas.openxmlformats.org/officeDocument/2006/relationships/hyperlink" Target="https://graphql.org/" TargetMode="External"/><Relationship Id="rId6" Type="http://schemas.openxmlformats.org/officeDocument/2006/relationships/hyperlink" Target="https://grpc.io/docs/what-is-grpc/introduction/" TargetMode="External"/><Relationship Id="rId7" Type="http://schemas.openxmlformats.org/officeDocument/2006/relationships/hyperlink" Target="https://developer.mozilla.org/es/docs/Web/API/WebSockets_API" TargetMode="External"/><Relationship Id="rId8" Type="http://schemas.openxmlformats.org/officeDocument/2006/relationships/hyperlink" Target="https://blog.postman.com/different-types-of-apis/" TargetMode="Externa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s://docs.pydantic.dev/latest/" TargetMode="External"/><Relationship Id="rId4" Type="http://schemas.openxmlformats.org/officeDocument/2006/relationships/hyperlink" Target="https://docs.sqlalchemy.org/en/20/" TargetMode="External"/><Relationship Id="rId9" Type="http://schemas.openxmlformats.org/officeDocument/2006/relationships/hyperlink" Target="https://www.youtube.com/watch?v=GN6ICac3OXY" TargetMode="External"/><Relationship Id="rId5" Type="http://schemas.openxmlformats.org/officeDocument/2006/relationships/hyperlink" Target="https://fastapi.tiangolo.com/learn/" TargetMode="External"/><Relationship Id="rId6" Type="http://schemas.openxmlformats.org/officeDocument/2006/relationships/hyperlink" Target="https://www.youtube.com/watch?v=12NIB_RjxMo" TargetMode="External"/><Relationship Id="rId7" Type="http://schemas.openxmlformats.org/officeDocument/2006/relationships/hyperlink" Target="https://www.youtube.com/watch?v=OKUDmlvB8Hk&amp;list=PLHftsZss8mw7pSRpCyd-TM4Mu43XdyB3R" TargetMode="External"/><Relationship Id="rId8" Type="http://schemas.openxmlformats.org/officeDocument/2006/relationships/hyperlink" Target="https://www.youtube.com/watch?v=YeFBE_9sedA" TargetMode="External"/><Relationship Id="rId10" Type="http://schemas.openxmlformats.org/officeDocument/2006/relationships/hyperlink" Target="https://www.youtube.com/watch?v=tLKKmouUams" TargetMode="Externa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4.xml"/><Relationship Id="rId3" Type="http://schemas.openxmlformats.org/officeDocument/2006/relationships/hyperlink" Target="https://www.youtube.com/watch?v=zPyEtYrxKW0" TargetMode="External"/><Relationship Id="rId4" Type="http://schemas.openxmlformats.org/officeDocument/2006/relationships/hyperlink" Target="https://www.youtube.com/watch?v=j3PzCdmbxEE" TargetMode="External"/><Relationship Id="rId5" Type="http://schemas.openxmlformats.org/officeDocument/2006/relationships/hyperlink" Target="https://www.youtube.com/watch?v=Ji2XDxmXSOM" TargetMode="External"/><Relationship Id="rId6" Type="http://schemas.openxmlformats.org/officeDocument/2006/relationships/hyperlink" Target="https://www.youtube.com/watch?v=0f3moPe_bhk" TargetMode="External"/><Relationship Id="rId7" Type="http://schemas.openxmlformats.org/officeDocument/2006/relationships/hyperlink" Target="https://www.youtube.com/watch?v=DotkoZ2D0d0" TargetMode="External"/><Relationship Id="rId8" Type="http://schemas.openxmlformats.org/officeDocument/2006/relationships/hyperlink" Target="https://www.youtube.com/watch?v=547Jr26duHQ" TargetMode="Externa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6.xml"/><Relationship Id="rId3" Type="http://schemas.openxmlformats.org/officeDocument/2006/relationships/hyperlink" Target="https://github.com/Pazitos10/fastapi-base-ds" TargetMode="External"/><Relationship Id="rId4" Type="http://schemas.openxmlformats.org/officeDocument/2006/relationships/hyperlink" Target="https://python-poetry.org/" TargetMode="External"/><Relationship Id="rId5" Type="http://schemas.openxmlformats.org/officeDocument/2006/relationships/hyperlink" Target="https://github.com/pyenv/pyenv" TargetMode="External"/><Relationship Id="rId6" Type="http://schemas.openxmlformats.org/officeDocument/2006/relationships/hyperlink" Target="https://www.youtube.com/watch?v=aF0Ml39oRrE" TargetMode="External"/><Relationship Id="rId7" Type="http://schemas.openxmlformats.org/officeDocument/2006/relationships/hyperlink" Target="https://www.youtube.com/watch?v=p2Ojd3M7iP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/>
        </p:nvSpPr>
        <p:spPr>
          <a:xfrm>
            <a:off x="1447800" y="1604276"/>
            <a:ext cx="62484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66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Fast</a:t>
            </a:r>
            <a:r>
              <a:rPr i="1" lang="ko" sz="6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API</a:t>
            </a:r>
            <a:endParaRPr i="1" sz="6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353" name="Google Shape;353;p41"/>
          <p:cNvSpPr txBox="1"/>
          <p:nvPr/>
        </p:nvSpPr>
        <p:spPr>
          <a:xfrm>
            <a:off x="1530530" y="2570892"/>
            <a:ext cx="6082939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Conceptos básicos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0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Definición</a:t>
            </a:r>
            <a:endParaRPr/>
          </a:p>
        </p:txBody>
      </p:sp>
      <p:sp>
        <p:nvSpPr>
          <p:cNvPr id="424" name="Google Shape;424;p50"/>
          <p:cNvSpPr txBox="1"/>
          <p:nvPr/>
        </p:nvSpPr>
        <p:spPr>
          <a:xfrm>
            <a:off x="1347125" y="1552049"/>
            <a:ext cx="63822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Los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endpoints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son las URLs de cada recurso. Por ejemplo: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Fira Mono"/>
              <a:buChar char="●"/>
            </a:pPr>
            <a:r>
              <a:rPr lang="ko" sz="18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/api/users</a:t>
            </a:r>
            <a:endParaRPr sz="18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Fira Mono"/>
              <a:buChar char="●"/>
            </a:pPr>
            <a:r>
              <a:rPr lang="ko" sz="18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/api/movies/1</a:t>
            </a:r>
            <a:endParaRPr sz="18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Fira Mono"/>
              <a:buChar char="●"/>
            </a:pPr>
            <a:r>
              <a:rPr lang="ko" sz="18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/api/items</a:t>
            </a:r>
            <a:endParaRPr sz="18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Una API REST pondrá a disposición una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colección de endpoints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junto con información de los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métodos HTTP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disponibles para accederlos, la información requerida y la información que estos endpoints pueden retornar.</a:t>
            </a:r>
            <a:endParaRPr sz="18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25" name="Google Shape;425;p50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una API REST?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Documentación</a:t>
            </a:r>
            <a:endParaRPr/>
          </a:p>
        </p:txBody>
      </p:sp>
      <p:sp>
        <p:nvSpPr>
          <p:cNvPr id="431" name="Google Shape;431;p51"/>
          <p:cNvSpPr txBox="1"/>
          <p:nvPr/>
        </p:nvSpPr>
        <p:spPr>
          <a:xfrm>
            <a:off x="1347125" y="1552049"/>
            <a:ext cx="63822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La documentación es muy importante para el desarrollo y 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mantenimiento de aplicaciones utilizando cualquier tipo de API.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En el caso de las APIs REST, la documentación puede ser generada de manera automática a partir de un documento OpenAPI que implementa la especificación con el mismo nombre.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 </a:t>
            </a:r>
            <a:r>
              <a:rPr i="1" lang="ko" sz="18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3"/>
              </a:rPr>
              <a:t>documento OpenAPI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no es exclusivo de las APIs REST sino que puede ser utilizado para cualquier tipo de API HTTP.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Más info.: </a:t>
            </a:r>
            <a:r>
              <a:rPr i="1" lang="ko" sz="12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4"/>
              </a:rPr>
              <a:t>https://www.openapis.org/</a:t>
            </a:r>
            <a:endParaRPr i="1" sz="12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32" name="Google Shape;432;p51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una API REST?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2"/>
          <p:cNvSpPr/>
          <p:nvPr/>
        </p:nvSpPr>
        <p:spPr>
          <a:xfrm>
            <a:off x="2155372" y="1349828"/>
            <a:ext cx="4833300" cy="2443800"/>
          </a:xfrm>
          <a:prstGeom prst="roundRect">
            <a:avLst>
              <a:gd fmla="val 14718" name="adj"/>
            </a:avLst>
          </a:prstGeom>
          <a:solidFill>
            <a:srgbClr val="4040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3000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02 - </a:t>
            </a:r>
            <a:r>
              <a:rPr i="1" lang="ko" sz="3000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SQLAlchemy</a:t>
            </a:r>
            <a:endParaRPr i="1" sz="3000">
              <a:solidFill>
                <a:schemeClr val="lt1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3"/>
          <p:cNvSpPr txBox="1"/>
          <p:nvPr/>
        </p:nvSpPr>
        <p:spPr>
          <a:xfrm>
            <a:off x="1347125" y="1552049"/>
            <a:ext cx="63822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3"/>
              </a:rPr>
              <a:t>SQLAlchemy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es un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ORM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(Object Relational Mapper) para Python.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Provee un conjunto completo de patrones de persistencia bien conocidos y está diseñada para trabajar con bases de datos de manera eficiente y con alta performance mediante una adaptación de todas las operaciones a un lenguaje de dominio </a:t>
            </a:r>
            <a:r>
              <a:rPr i="1" lang="ko" sz="18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4"/>
              </a:rPr>
              <a:t>“Pytónico”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 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43" name="Google Shape;443;p53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Introducción</a:t>
            </a:r>
            <a:endParaRPr i="1" sz="18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444" name="Google Shape;444;p53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SQLAlchemy?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4"/>
          <p:cNvSpPr txBox="1"/>
          <p:nvPr/>
        </p:nvSpPr>
        <p:spPr>
          <a:xfrm>
            <a:off x="1347125" y="1552049"/>
            <a:ext cx="6382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Definiremos nuestros modelos de datos a partir de una clase Base provista por SQLAlchemy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 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50" name="Google Shape;450;p54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Modelos de datos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451" name="Google Shape;45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038" y="2239299"/>
            <a:ext cx="4559929" cy="266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5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Modelos de datos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457" name="Google Shape;45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89" y="269239"/>
            <a:ext cx="7515426" cy="460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6"/>
          <p:cNvSpPr txBox="1"/>
          <p:nvPr/>
        </p:nvSpPr>
        <p:spPr>
          <a:xfrm>
            <a:off x="1347125" y="1552049"/>
            <a:ext cx="63822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Utilizaremos la clase </a:t>
            </a:r>
            <a:r>
              <a:rPr lang="ko" sz="17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3"/>
              </a:rPr>
              <a:t>Engine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para conectarnos a nuestro motor de base de datos subyacente. SQLAlchemy nos permite configurar las características de esta conexión.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Engine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es un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factory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que puede crear nuevas conexiones como también mantenerlas en un </a:t>
            </a:r>
            <a:r>
              <a:rPr b="1" i="1" lang="ko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Connection Pool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para una rápida reutilización de las mismas.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63" name="Google Shape;463;p56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Creando un Engine</a:t>
            </a:r>
            <a:endParaRPr i="1" sz="18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464" name="Google Shape;464;p56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Conexión con BDs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465" name="Google Shape;46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7850" y="2571749"/>
            <a:ext cx="60007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/>
        </p:nvSpPr>
        <p:spPr>
          <a:xfrm>
            <a:off x="1347125" y="1552050"/>
            <a:ext cx="64866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Crearemos una nueva sesión con la base de datos a través de </a:t>
            </a: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Session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para luego hacer una consulta con la función </a:t>
            </a: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select.</a:t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Indicaremos los criterios de búsqueda mediante </a:t>
            </a: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where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y finalmente ejecutaremos la consulta con </a:t>
            </a: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session.scalars</a:t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71" name="Google Shape;471;p57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SELECT</a:t>
            </a:r>
            <a:endParaRPr i="1" sz="18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472" name="Google Shape;472;p57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Operaciones básicas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473" name="Google Shape;47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225" y="2175450"/>
            <a:ext cx="6523549" cy="18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/>
          <p:nvPr/>
        </p:nvSpPr>
        <p:spPr>
          <a:xfrm>
            <a:off x="1347125" y="1552050"/>
            <a:ext cx="64866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Internamente se crea la consulta en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SQL 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que tiene la siguiente forma:</a:t>
            </a:r>
            <a:endParaRPr b="1"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Finalmente, observamos la salida al hacer </a:t>
            </a: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print(user)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de cada uno de los resultados.</a:t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79" name="Google Shape;479;p58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SELECT</a:t>
            </a:r>
            <a:endParaRPr i="1" sz="18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480" name="Google Shape;480;p58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Operaciones básicas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481" name="Google Shape;481;p58"/>
          <p:cNvPicPr preferRelativeResize="0"/>
          <p:nvPr/>
        </p:nvPicPr>
        <p:blipFill rotWithShape="1">
          <a:blip r:embed="rId3">
            <a:alphaModFix/>
          </a:blip>
          <a:srcRect b="0" l="0" r="29062" t="0"/>
          <a:stretch/>
        </p:blipFill>
        <p:spPr>
          <a:xfrm>
            <a:off x="1380900" y="2299200"/>
            <a:ext cx="6486600" cy="17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9"/>
          <p:cNvSpPr txBox="1"/>
          <p:nvPr/>
        </p:nvSpPr>
        <p:spPr>
          <a:xfrm>
            <a:off x="1347125" y="1552050"/>
            <a:ext cx="64866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Aquí haremos una consulta un poco más compleja ya que relacionamos dos tablas: Address y User.</a:t>
            </a:r>
            <a:endParaRPr b="1"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Finalmente, observamos la salida al hacer </a:t>
            </a: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print(user)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de cada uno de los resultados.</a:t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87" name="Google Shape;487;p59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SELECT con JOIN</a:t>
            </a:r>
            <a:endParaRPr i="1" sz="18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488" name="Google Shape;488;p59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Operaciones básicas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489" name="Google Shape;48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900" y="2355904"/>
            <a:ext cx="6382200" cy="1663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 txBox="1"/>
          <p:nvPr/>
        </p:nvSpPr>
        <p:spPr>
          <a:xfrm>
            <a:off x="1847206" y="2146929"/>
            <a:ext cx="25920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Descripción general y tipos de APIs haciendo foco en APIs REST.</a:t>
            </a:r>
            <a:endParaRPr i="1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59" name="Google Shape;359;p42"/>
          <p:cNvSpPr/>
          <p:nvPr/>
        </p:nvSpPr>
        <p:spPr>
          <a:xfrm>
            <a:off x="1409700" y="1893008"/>
            <a:ext cx="650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1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01.</a:t>
            </a:r>
            <a:endParaRPr i="1" sz="21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360" name="Google Shape;360;p42"/>
          <p:cNvSpPr/>
          <p:nvPr/>
        </p:nvSpPr>
        <p:spPr>
          <a:xfrm>
            <a:off x="1834644" y="1893008"/>
            <a:ext cx="2601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APIs</a:t>
            </a:r>
            <a:endParaRPr i="1" sz="18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361" name="Google Shape;361;p42"/>
          <p:cNvSpPr txBox="1"/>
          <p:nvPr/>
        </p:nvSpPr>
        <p:spPr>
          <a:xfrm>
            <a:off x="1847206" y="3376037"/>
            <a:ext cx="25920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Creación de Schemas para validación de requests y armado de responses en el contexto de FastAPI.</a:t>
            </a:r>
            <a:endParaRPr i="1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62" name="Google Shape;362;p42"/>
          <p:cNvSpPr/>
          <p:nvPr/>
        </p:nvSpPr>
        <p:spPr>
          <a:xfrm>
            <a:off x="1409700" y="3122116"/>
            <a:ext cx="650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1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03.</a:t>
            </a:r>
            <a:endParaRPr i="1" sz="21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363" name="Google Shape;363;p42"/>
          <p:cNvSpPr/>
          <p:nvPr/>
        </p:nvSpPr>
        <p:spPr>
          <a:xfrm>
            <a:off x="1834644" y="3122116"/>
            <a:ext cx="2601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Pydantic</a:t>
            </a:r>
            <a:endParaRPr i="1" sz="18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grpSp>
        <p:nvGrpSpPr>
          <p:cNvPr id="364" name="Google Shape;364;p42"/>
          <p:cNvGrpSpPr/>
          <p:nvPr/>
        </p:nvGrpSpPr>
        <p:grpSpPr>
          <a:xfrm>
            <a:off x="5028356" y="1804566"/>
            <a:ext cx="3029508" cy="969721"/>
            <a:chOff x="4704756" y="3122116"/>
            <a:chExt cx="3029508" cy="969721"/>
          </a:xfrm>
        </p:grpSpPr>
        <p:sp>
          <p:nvSpPr>
            <p:cNvPr id="365" name="Google Shape;365;p42"/>
            <p:cNvSpPr txBox="1"/>
            <p:nvPr/>
          </p:nvSpPr>
          <p:spPr>
            <a:xfrm>
              <a:off x="5142264" y="3376037"/>
              <a:ext cx="2592000" cy="7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>
                  <a:solidFill>
                    <a:srgbClr val="4040E8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¿Qué es un ORM? Modelo de datos. Conexión con DBs. Operaciones básicas. </a:t>
              </a:r>
              <a:endParaRPr i="1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  <p:sp>
          <p:nvSpPr>
            <p:cNvPr id="366" name="Google Shape;366;p42"/>
            <p:cNvSpPr/>
            <p:nvPr/>
          </p:nvSpPr>
          <p:spPr>
            <a:xfrm>
              <a:off x="4704756" y="3122116"/>
              <a:ext cx="6507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2100">
                  <a:solidFill>
                    <a:srgbClr val="4040E8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02.</a:t>
              </a:r>
              <a:endParaRPr i="1" sz="21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  <p:sp>
          <p:nvSpPr>
            <p:cNvPr id="367" name="Google Shape;367;p42"/>
            <p:cNvSpPr/>
            <p:nvPr/>
          </p:nvSpPr>
          <p:spPr>
            <a:xfrm>
              <a:off x="5129701" y="3122116"/>
              <a:ext cx="26010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i="1" lang="ko" sz="1800">
                  <a:solidFill>
                    <a:srgbClr val="4040E8"/>
                  </a:solidFill>
                  <a:latin typeface="Nunito Black"/>
                  <a:ea typeface="Nunito Black"/>
                  <a:cs typeface="Nunito Black"/>
                  <a:sym typeface="Nunito Black"/>
                </a:rPr>
                <a:t>SQLAlchemy</a:t>
              </a:r>
              <a:endParaRPr i="1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endParaRPr>
            </a:p>
          </p:txBody>
        </p:sp>
      </p:grpSp>
      <p:sp>
        <p:nvSpPr>
          <p:cNvPr id="368" name="Google Shape;368;p42"/>
          <p:cNvSpPr txBox="1"/>
          <p:nvPr/>
        </p:nvSpPr>
        <p:spPr>
          <a:xfrm>
            <a:off x="2002388" y="1051884"/>
            <a:ext cx="51393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Contenido</a:t>
            </a:r>
            <a:endParaRPr b="0"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369" name="Google Shape;369;p42"/>
          <p:cNvSpPr txBox="1"/>
          <p:nvPr/>
        </p:nvSpPr>
        <p:spPr>
          <a:xfrm>
            <a:off x="5465864" y="3376042"/>
            <a:ext cx="2592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¿Qué es FastAPI? Estructura de un proyecto, puesta en marcha.</a:t>
            </a:r>
            <a:endParaRPr i="1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70" name="Google Shape;370;p42"/>
          <p:cNvSpPr/>
          <p:nvPr/>
        </p:nvSpPr>
        <p:spPr>
          <a:xfrm>
            <a:off x="5028356" y="3122121"/>
            <a:ext cx="650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1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04.</a:t>
            </a:r>
            <a:endParaRPr i="1" sz="21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371" name="Google Shape;371;p42"/>
          <p:cNvSpPr/>
          <p:nvPr/>
        </p:nvSpPr>
        <p:spPr>
          <a:xfrm>
            <a:off x="5453301" y="3122121"/>
            <a:ext cx="2601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FastAPI</a:t>
            </a:r>
            <a:endParaRPr i="1" sz="18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/>
          <p:nvPr/>
        </p:nvSpPr>
        <p:spPr>
          <a:xfrm>
            <a:off x="1347125" y="1552050"/>
            <a:ext cx="64866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Aquí vemos la consulta generada en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SQL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y f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inalmente, observamos la salida al consultar el objeto </a:t>
            </a: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sandy_address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(equivalente a hacer </a:t>
            </a: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print(sandy_address)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en el intérprete de Python.</a:t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95" name="Google Shape;495;p60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SELECT con JOIN</a:t>
            </a:r>
            <a:endParaRPr i="1" sz="18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496" name="Google Shape;496;p60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Operaciones básicas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497" name="Google Shape;49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938" y="2999739"/>
            <a:ext cx="6486975" cy="1443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"/>
          <p:cNvSpPr txBox="1"/>
          <p:nvPr/>
        </p:nvSpPr>
        <p:spPr>
          <a:xfrm>
            <a:off x="1347125" y="1552050"/>
            <a:ext cx="6486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Podremos ver los ejemplos anteriores y otras funcionalidades disponibles mediante SQLALchemy al consultar la </a:t>
            </a:r>
            <a:r>
              <a:rPr i="1" lang="ko" sz="18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3"/>
              </a:rPr>
              <a:t>guía rápida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</a:t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03" name="Google Shape;503;p61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Guía rápida</a:t>
            </a:r>
            <a:endParaRPr i="1" sz="18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504" name="Google Shape;504;p61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SQLAlchemy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2"/>
          <p:cNvSpPr/>
          <p:nvPr/>
        </p:nvSpPr>
        <p:spPr>
          <a:xfrm>
            <a:off x="2155372" y="1349828"/>
            <a:ext cx="4833300" cy="2443800"/>
          </a:xfrm>
          <a:prstGeom prst="roundRect">
            <a:avLst>
              <a:gd fmla="val 14718" name="adj"/>
            </a:avLst>
          </a:prstGeom>
          <a:solidFill>
            <a:srgbClr val="4040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3000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03 - </a:t>
            </a:r>
            <a:r>
              <a:rPr i="1" lang="ko" sz="3000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Pydantic</a:t>
            </a:r>
            <a:endParaRPr i="1" sz="3000">
              <a:solidFill>
                <a:schemeClr val="lt1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3"/>
          <p:cNvSpPr txBox="1"/>
          <p:nvPr/>
        </p:nvSpPr>
        <p:spPr>
          <a:xfrm>
            <a:off x="1347125" y="1552049"/>
            <a:ext cx="63822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3"/>
              </a:rPr>
              <a:t>Pydantic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es una librería de Python para validación de datos.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Utilizaremos esta librería para definir y validar nuestros Schemas para representar diferentes versiones de los recursos disponibles en nuestra API REST.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Podríamos tener un Schema para la creación de un objeto, otro para su modificación (porque quizás no queremos que ciertos atributos sean modificables), otro para la lectura del objeto, etc.</a:t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15" name="Google Shape;515;p63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Introducción</a:t>
            </a:r>
            <a:endParaRPr i="1" sz="18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516" name="Google Shape;516;p63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Pydantic?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4"/>
          <p:cNvSpPr txBox="1"/>
          <p:nvPr/>
        </p:nvSpPr>
        <p:spPr>
          <a:xfrm>
            <a:off x="1347125" y="1552049"/>
            <a:ext cx="63822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Utiliza </a:t>
            </a:r>
            <a:r>
              <a:rPr b="1" i="1" lang="ko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Type Hints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para definir el tipo de datos de cada atributo de nuestros Schemas.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Es 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veloz (implementado en Rust).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Capaz de crear modelos compatibles con la especificación  </a:t>
            </a:r>
            <a:r>
              <a:rPr b="1" i="1" lang="ko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JSON Schema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Permite definir si debe ser completamente estricto o laxo.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Soporta validación de objetos de tipo </a:t>
            </a:r>
            <a:r>
              <a:rPr b="1" i="1" lang="ko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dataclass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y </a:t>
            </a:r>
            <a:r>
              <a:rPr b="1" i="1" lang="ko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TypeDict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Permite personalizar las funciones/métodos validadores y serializadores.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Muchas librerías de Python utilizan Pydantic.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Muchas empresas utilizan Pydantic. 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522" name="Google Shape;522;p64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Características</a:t>
            </a:r>
            <a:endParaRPr i="1" sz="18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523" name="Google Shape;523;p64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Pydantic?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450" y="152400"/>
            <a:ext cx="368310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6"/>
          <p:cNvSpPr txBox="1"/>
          <p:nvPr/>
        </p:nvSpPr>
        <p:spPr>
          <a:xfrm>
            <a:off x="1347125" y="1552049"/>
            <a:ext cx="63822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Nuestros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endpoints 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recibirán los datos que lleguen del lado del cliente.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Nos interesa que estos datos se ajusten a cierta “forma” y de lo contrario podemos rechazar la petición del cliente sin siquiera llegar a procesarla dado que no ha pasado la validación requerida.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Al mismo tiempo, nuestra API declara el tipo de dato que cada endpoint va a retornar como respuesta a una petición, asegurando la previsibilidad y facilitando su uso.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534" name="Google Shape;534;p66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Routers</a:t>
            </a:r>
            <a:endParaRPr i="1" sz="18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535" name="Google Shape;535;p66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¿Dónde utilizamos Schemas?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7"/>
          <p:cNvSpPr txBox="1"/>
          <p:nvPr/>
        </p:nvSpPr>
        <p:spPr>
          <a:xfrm>
            <a:off x="1380900" y="4186524"/>
            <a:ext cx="63822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Nótese el tipo de dato de los argumentos (</a:t>
            </a: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item: Item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) de la función router y el tipo de dato del argumento </a:t>
            </a: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response_model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en ambas rutas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541" name="Google Shape;54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688" y="167150"/>
            <a:ext cx="4264616" cy="38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67"/>
          <p:cNvSpPr txBox="1"/>
          <p:nvPr/>
        </p:nvSpPr>
        <p:spPr>
          <a:xfrm>
            <a:off x="5910975" y="804375"/>
            <a:ext cx="23025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Equivalente a </a:t>
            </a: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Optional[str]</a:t>
            </a:r>
            <a:endParaRPr/>
          </a:p>
        </p:txBody>
      </p:sp>
      <p:cxnSp>
        <p:nvCxnSpPr>
          <p:cNvPr id="543" name="Google Shape;543;p67"/>
          <p:cNvCxnSpPr>
            <a:stCxn id="542" idx="1"/>
          </p:cNvCxnSpPr>
          <p:nvPr/>
        </p:nvCxnSpPr>
        <p:spPr>
          <a:xfrm rot="10800000">
            <a:off x="5062275" y="819225"/>
            <a:ext cx="848700" cy="324600"/>
          </a:xfrm>
          <a:prstGeom prst="straightConnector1">
            <a:avLst/>
          </a:prstGeom>
          <a:noFill/>
          <a:ln cap="flat" cmpd="sng" w="9525">
            <a:solidFill>
              <a:srgbClr val="4040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8"/>
          <p:cNvSpPr txBox="1"/>
          <p:nvPr/>
        </p:nvSpPr>
        <p:spPr>
          <a:xfrm>
            <a:off x="1347125" y="1552049"/>
            <a:ext cx="63822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Nuestras funciones de servicio podrán definir el tipo de sus argumentos utilizando Schemas para de ese modo asegurarnos que ciertos atributos 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están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disponibles al momento de utilizarlos.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549" name="Google Shape;549;p68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Services o “crud utils”</a:t>
            </a:r>
            <a:endParaRPr i="1" sz="18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550" name="Google Shape;550;p68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¿Dónde utilizamos Schemas?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200" y="1056132"/>
            <a:ext cx="7275600" cy="1460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4200" y="2723188"/>
            <a:ext cx="7275601" cy="13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/>
          <p:nvPr/>
        </p:nvSpPr>
        <p:spPr>
          <a:xfrm>
            <a:off x="2155372" y="1349828"/>
            <a:ext cx="4833256" cy="2443844"/>
          </a:xfrm>
          <a:prstGeom prst="roundRect">
            <a:avLst>
              <a:gd fmla="val 14718" name="adj"/>
            </a:avLst>
          </a:prstGeom>
          <a:solidFill>
            <a:srgbClr val="4040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3000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01 - APIs</a:t>
            </a:r>
            <a:endParaRPr i="1" sz="3000">
              <a:solidFill>
                <a:schemeClr val="lt1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0"/>
          <p:cNvSpPr txBox="1"/>
          <p:nvPr/>
        </p:nvSpPr>
        <p:spPr>
          <a:xfrm>
            <a:off x="1347125" y="1552049"/>
            <a:ext cx="63822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Típicamente definiremos schemas para validar datos que nos sirvan para crear instancias de un modelo de datos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Es decir que habiendo definido un modelo de datos mediante un ORM, la 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definición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de un schema nos permitirá asegurarnos de que disponemos de todos los datos necesarios para almacenar un modelo en nuestra DB y que los mismos han superado de manera exitosa las reglas de validación que impusimos.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562" name="Google Shape;562;p70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¿Cómo definimos un Schema?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1"/>
          <p:cNvSpPr txBox="1"/>
          <p:nvPr/>
        </p:nvSpPr>
        <p:spPr>
          <a:xfrm>
            <a:off x="1347125" y="1552049"/>
            <a:ext cx="63822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Al mismo tiempo, podríamos definir schemas que no necesariamente representan un modelo de datos en la DB pero que nos interesa validar o utilizar como </a:t>
            </a: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response_model</a:t>
            </a:r>
            <a:r>
              <a:rPr b="1" i="1"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de una función router.  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568" name="Google Shape;568;p71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¿Cómo definimos un Schema?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2"/>
          <p:cNvSpPr txBox="1"/>
          <p:nvPr/>
        </p:nvSpPr>
        <p:spPr>
          <a:xfrm>
            <a:off x="1347125" y="1552049"/>
            <a:ext cx="63822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Utilizando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herencia de clases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definimos un schema base para un modelo de datos (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heredando de </a:t>
            </a: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BaseModel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de Pydantic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) que contenga atributos comunes para otros schemas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Podemos crear un schema diferente de acuerdo a la operación que queramos hacer sobre un modelo de datos: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Lectura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Creación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Modificación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Eliminación 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574" name="Google Shape;574;p72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¿Cómo definimos un Schema?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73"/>
          <p:cNvPicPr preferRelativeResize="0"/>
          <p:nvPr/>
        </p:nvPicPr>
        <p:blipFill rotWithShape="1">
          <a:blip r:embed="rId3">
            <a:alphaModFix/>
          </a:blip>
          <a:srcRect b="0" l="0" r="0" t="813"/>
          <a:stretch/>
        </p:blipFill>
        <p:spPr>
          <a:xfrm>
            <a:off x="2054225" y="117850"/>
            <a:ext cx="5035550" cy="494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4"/>
          <p:cNvSpPr txBox="1"/>
          <p:nvPr/>
        </p:nvSpPr>
        <p:spPr>
          <a:xfrm>
            <a:off x="1347125" y="1552049"/>
            <a:ext cx="63822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Una vez definido el Schema, cuando llegue un request HTTP a uno de nuestros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endpoints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, nuestra app va a intentar crear una instancia del Schema.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Al hacerlo validará que los atributos se correspondan con los tipos de datos declarados.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585" name="Google Shape;585;p74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¿Cómo funciona un Schema?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586" name="Google Shape;586;p74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Router</a:t>
            </a:r>
            <a:endParaRPr i="1" sz="18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5"/>
          <p:cNvSpPr txBox="1"/>
          <p:nvPr/>
        </p:nvSpPr>
        <p:spPr>
          <a:xfrm>
            <a:off x="1347125" y="1552049"/>
            <a:ext cx="63822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Si todo va bien, asignará la instancia del Schema al argumento de la función router, de lo contrario lanzará una excepción de tipo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ValidationError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que indicará el o los errores encontrados.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FastAPI toma esta excepción y vuelve a lanzar una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RequestValidationError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, que típicamente vuelve al cliente como un HTTP response con status code 422 </a:t>
            </a:r>
            <a:r>
              <a:rPr i="1" lang="ko" sz="18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3"/>
              </a:rPr>
              <a:t>Unprocessable Content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y la app no continúa procesando la petición original.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592" name="Google Shape;592;p75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¿Cómo funciona un Schema?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593" name="Google Shape;593;p75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Router</a:t>
            </a:r>
            <a:endParaRPr i="1" sz="18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76"/>
          <p:cNvPicPr preferRelativeResize="0"/>
          <p:nvPr/>
        </p:nvPicPr>
        <p:blipFill rotWithShape="1">
          <a:blip r:embed="rId3">
            <a:alphaModFix/>
          </a:blip>
          <a:srcRect b="1874" l="0" r="0" t="0"/>
          <a:stretch/>
        </p:blipFill>
        <p:spPr>
          <a:xfrm>
            <a:off x="1720350" y="996225"/>
            <a:ext cx="5703299" cy="30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7"/>
          <p:cNvSpPr txBox="1"/>
          <p:nvPr/>
        </p:nvSpPr>
        <p:spPr>
          <a:xfrm>
            <a:off x="1347125" y="1552049"/>
            <a:ext cx="63822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    2 validation errors for Model</a:t>
            </a:r>
            <a:endParaRPr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    list_of_ints.2</a:t>
            </a:r>
            <a:endParaRPr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      Input should be a valid integer, unable to parse string as an integer [type=int_parsing, input_value='bad', input_type=str]</a:t>
            </a:r>
            <a:endParaRPr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    a_float</a:t>
            </a:r>
            <a:endParaRPr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      Input should be a valid number, unable to parse string as a number [type=float_parsing, input_value='not a float', input_type=str]</a:t>
            </a:r>
            <a:endParaRPr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04" name="Google Shape;604;p77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Mensaje de error:</a:t>
            </a:r>
            <a:endParaRPr i="1" sz="18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8"/>
          <p:cNvSpPr/>
          <p:nvPr/>
        </p:nvSpPr>
        <p:spPr>
          <a:xfrm>
            <a:off x="2155372" y="1349828"/>
            <a:ext cx="4833300" cy="2443800"/>
          </a:xfrm>
          <a:prstGeom prst="roundRect">
            <a:avLst>
              <a:gd fmla="val 14718" name="adj"/>
            </a:avLst>
          </a:prstGeom>
          <a:solidFill>
            <a:srgbClr val="4040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3000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04 - </a:t>
            </a:r>
            <a:r>
              <a:rPr i="1" lang="ko" sz="3000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Fast</a:t>
            </a:r>
            <a:r>
              <a:rPr i="1" lang="ko" sz="3000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API</a:t>
            </a:r>
            <a:endParaRPr i="1" sz="3000">
              <a:solidFill>
                <a:schemeClr val="lt1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9"/>
          <p:cNvSpPr txBox="1"/>
          <p:nvPr/>
        </p:nvSpPr>
        <p:spPr>
          <a:xfrm>
            <a:off x="1347125" y="1552049"/>
            <a:ext cx="6382200" cy="3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Es una estructura sobre la cual podemos construir software. Nos provee una base para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evitar comenzar desde cero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Utilizar frameworks nos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ahorra tiempo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y reduce las posibilidades de introducir errores. Además al estar probados de manera extensiva nos da la seguridad de que contamos con una buena base.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Existen distintos tipos de frameworks, en general cada uno tiene su “misión” específica. Por ejemplo: crear aplicaciones web, crear aplicaciones móviles, hacer ciencia de datos, entre otras.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615" name="Google Shape;615;p79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framework?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Definición</a:t>
            </a:r>
            <a:endParaRPr/>
          </a:p>
        </p:txBody>
      </p:sp>
      <p:sp>
        <p:nvSpPr>
          <p:cNvPr id="382" name="Google Shape;382;p44"/>
          <p:cNvSpPr txBox="1"/>
          <p:nvPr/>
        </p:nvSpPr>
        <p:spPr>
          <a:xfrm>
            <a:off x="1347125" y="1552049"/>
            <a:ext cx="63822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En el contexto de programación, una API (Application Programming Interface) define un conjunto de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protocolos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y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herramientas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que permiten que diferentes aplicaciones puedan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comunicarse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entre sí.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83" name="Google Shape;383;p44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una 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0"/>
          <p:cNvSpPr txBox="1"/>
          <p:nvPr/>
        </p:nvSpPr>
        <p:spPr>
          <a:xfrm>
            <a:off x="1347125" y="1552049"/>
            <a:ext cx="63822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Código más seguro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Simplifica la manera de hacer testing y debugging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Evitamos duplicar código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El código provisto es limpio y fácil de adaptar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Nos permite enfocarnos en escribir el código específico para nuestro proyecto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Puede extenderse (si es código abierto)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621" name="Google Shape;621;p80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¿Por qué utilizar un framework?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1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Introducción</a:t>
            </a:r>
            <a:endParaRPr/>
          </a:p>
        </p:txBody>
      </p:sp>
      <p:sp>
        <p:nvSpPr>
          <p:cNvPr id="627" name="Google Shape;627;p81"/>
          <p:cNvSpPr txBox="1"/>
          <p:nvPr/>
        </p:nvSpPr>
        <p:spPr>
          <a:xfrm>
            <a:off x="1347125" y="1552049"/>
            <a:ext cx="63822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Es un framework web moderno y rápido para construir APIs con Python, creado en el año 2018 por </a:t>
            </a:r>
            <a:r>
              <a:rPr i="1" lang="ko" sz="18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3"/>
              </a:rPr>
              <a:t>@tiangolo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(Sebastián Ramírez).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Más info.: </a:t>
            </a:r>
            <a:r>
              <a:rPr i="1" lang="ko" sz="12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4"/>
              </a:rPr>
              <a:t>https://fastapi.tiangolo.com</a:t>
            </a:r>
            <a:endParaRPr i="1" sz="12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628" name="Google Shape;628;p81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FastAPI?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2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Características</a:t>
            </a:r>
            <a:endParaRPr/>
          </a:p>
        </p:txBody>
      </p:sp>
      <p:sp>
        <p:nvSpPr>
          <p:cNvPr id="634" name="Google Shape;634;p82"/>
          <p:cNvSpPr txBox="1"/>
          <p:nvPr/>
        </p:nvSpPr>
        <p:spPr>
          <a:xfrm>
            <a:off x="1347125" y="1552049"/>
            <a:ext cx="63822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Rápido: </a:t>
            </a:r>
            <a:r>
              <a:rPr i="1" lang="ko" sz="18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3"/>
              </a:rPr>
              <a:t>uno de los frameworks para Python más rápidos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Buen soporte en editores de código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Fácil de 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aprender y 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usar: hace uso de </a:t>
            </a:r>
            <a:r>
              <a:rPr i="1" lang="ko" sz="18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4"/>
              </a:rPr>
              <a:t>type hints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Robusto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Basado en estándares OpenAPI y </a:t>
            </a:r>
            <a:r>
              <a:rPr i="1" lang="ko" sz="18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5"/>
              </a:rPr>
              <a:t>JSON Schema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 </a:t>
            </a:r>
            <a:endParaRPr i="1" sz="12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635" name="Google Shape;635;p82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FastAPI?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3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Estructura de un proyecto</a:t>
            </a:r>
            <a:endParaRPr/>
          </a:p>
        </p:txBody>
      </p:sp>
      <p:sp>
        <p:nvSpPr>
          <p:cNvPr id="641" name="Google Shape;641;p83"/>
          <p:cNvSpPr txBox="1"/>
          <p:nvPr/>
        </p:nvSpPr>
        <p:spPr>
          <a:xfrm>
            <a:off x="1347125" y="1552049"/>
            <a:ext cx="63822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Si bien FastAPI no exige una estructura determinada y pensando en un proyecto de mediana a gran complejidad, es probable que encontremos: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Models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Schemas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Services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Routers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642" name="Google Shape;642;p83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FastAPI?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4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Models</a:t>
            </a:r>
            <a:endParaRPr/>
          </a:p>
        </p:txBody>
      </p:sp>
      <p:sp>
        <p:nvSpPr>
          <p:cNvPr id="648" name="Google Shape;648;p84"/>
          <p:cNvSpPr txBox="1"/>
          <p:nvPr/>
        </p:nvSpPr>
        <p:spPr>
          <a:xfrm>
            <a:off x="1347125" y="1552049"/>
            <a:ext cx="63822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Definen principalmente la estructura de los datos de nuestra aplicación al momento de ser guardados en una base de datos: 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Columnas y sus tipos de datos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¿Cuál de ellas es la </a:t>
            </a:r>
            <a:r>
              <a:rPr lang="ko" sz="18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primary key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?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¿Algún atributo debe ser </a:t>
            </a:r>
            <a:r>
              <a:rPr lang="ko" sz="18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unique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?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¿Cuáles atributos requieren la construcción de un </a:t>
            </a:r>
            <a:r>
              <a:rPr lang="ko" sz="18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index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?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4040E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ko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Obs:</a:t>
            </a:r>
            <a:r>
              <a:rPr i="1" lang="ko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Lo anterior está sujeto al tipo de proyecto, la necesidad de contar con una BD y que esta sea de tipo relacional. </a:t>
            </a:r>
            <a:endParaRPr i="1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649" name="Google Shape;649;p84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FastAPI?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5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Models</a:t>
            </a:r>
            <a:endParaRPr/>
          </a:p>
        </p:txBody>
      </p:sp>
      <p:sp>
        <p:nvSpPr>
          <p:cNvPr id="655" name="Google Shape;655;p85"/>
          <p:cNvSpPr txBox="1"/>
          <p:nvPr/>
        </p:nvSpPr>
        <p:spPr>
          <a:xfrm>
            <a:off x="1347125" y="1552049"/>
            <a:ext cx="6382200" cy="27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Trabajaremos con un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ORM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que simplifique las tareas relacionadas a la gestión de una base de datos, desde la conexión con un DBMS hasta la creación y manipulación de las tablas, relaciones, restricciones, etc.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ko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Obs:</a:t>
            </a:r>
            <a:r>
              <a:rPr i="1" lang="ko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Lo anterior está sujeto al tipo de proyecto, la necesidad de contar con una BD y que esta sea de tipo relacional. 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656" name="Google Shape;656;p85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FastAPI?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775" y="287975"/>
            <a:ext cx="5992450" cy="456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7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Schemas</a:t>
            </a:r>
            <a:endParaRPr/>
          </a:p>
        </p:txBody>
      </p:sp>
      <p:sp>
        <p:nvSpPr>
          <p:cNvPr id="667" name="Google Shape;667;p87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FastAPI?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668" name="Google Shape;668;p87"/>
          <p:cNvSpPr txBox="1"/>
          <p:nvPr/>
        </p:nvSpPr>
        <p:spPr>
          <a:xfrm>
            <a:off x="1347125" y="1552049"/>
            <a:ext cx="63822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Cuando nos referimos a datos que nuestra aplicación “recibe de” o “devuelve a” un cliente, los schemas definen qué “forma” tienen éstos en el contexto de nuestra aplicación: los atributos y sus tipos de datos.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" name="Google Shape;673;p88"/>
          <p:cNvPicPr preferRelativeResize="0"/>
          <p:nvPr/>
        </p:nvPicPr>
        <p:blipFill rotWithShape="1">
          <a:blip r:embed="rId3">
            <a:alphaModFix/>
          </a:blip>
          <a:srcRect b="0" l="0" r="0" t="813"/>
          <a:stretch/>
        </p:blipFill>
        <p:spPr>
          <a:xfrm>
            <a:off x="2054225" y="117850"/>
            <a:ext cx="5035550" cy="494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89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Schemas</a:t>
            </a:r>
            <a:endParaRPr/>
          </a:p>
        </p:txBody>
      </p:sp>
      <p:sp>
        <p:nvSpPr>
          <p:cNvPr id="679" name="Google Shape;679;p89"/>
          <p:cNvSpPr txBox="1"/>
          <p:nvPr/>
        </p:nvSpPr>
        <p:spPr>
          <a:xfrm>
            <a:off x="1347125" y="1552049"/>
            <a:ext cx="63822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Aquí aparece el concepto de “Type Hints” que son una notación formal para describir tipos de datos de variables, parámetros de funciones y valores que éstas devuelven.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En Python, podemos usar los tipos de datos básicos para este fin y el módulo </a:t>
            </a:r>
            <a:r>
              <a:rPr b="1" i="1" lang="ko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typing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de la librería estándar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para tipos más complejos. 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680" name="Google Shape;680;p89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FastAPI?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5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Propósito</a:t>
            </a:r>
            <a:endParaRPr/>
          </a:p>
        </p:txBody>
      </p:sp>
      <p:sp>
        <p:nvSpPr>
          <p:cNvPr id="389" name="Google Shape;389;p45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una 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390" name="Google Shape;390;p45"/>
          <p:cNvSpPr txBox="1"/>
          <p:nvPr/>
        </p:nvSpPr>
        <p:spPr>
          <a:xfrm>
            <a:off x="1347125" y="1552049"/>
            <a:ext cx="6382200" cy="25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Simplificar la programación de aplicaciones al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abstraer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la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implementación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subyacente y solo exponer objetos o acciones que son de utilidad para los programadores.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En otras palabras: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Permitir el intercambio de datos y funcionalidad entre sistemas sin la necesidad de conocer a fondo las implementación de dicha funcionalidad. 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800" y="924125"/>
            <a:ext cx="6774395" cy="3295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91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Services</a:t>
            </a:r>
            <a:endParaRPr/>
          </a:p>
        </p:txBody>
      </p:sp>
      <p:sp>
        <p:nvSpPr>
          <p:cNvPr id="691" name="Google Shape;691;p91"/>
          <p:cNvSpPr txBox="1"/>
          <p:nvPr/>
        </p:nvSpPr>
        <p:spPr>
          <a:xfrm>
            <a:off x="1347125" y="1552049"/>
            <a:ext cx="63822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Services o “crud utils” (documentación oficial) define funciones reutilizables que interactúan con la base de datos mediante el ORM para la manipulación de los datos, típicamente en operaciones del tipo: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reate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ead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U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pdate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elete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692" name="Google Shape;692;p91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FastAPI?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025" y="85650"/>
            <a:ext cx="4899950" cy="497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3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Routers</a:t>
            </a:r>
            <a:endParaRPr/>
          </a:p>
        </p:txBody>
      </p:sp>
      <p:sp>
        <p:nvSpPr>
          <p:cNvPr id="703" name="Google Shape;703;p93"/>
          <p:cNvSpPr txBox="1"/>
          <p:nvPr/>
        </p:nvSpPr>
        <p:spPr>
          <a:xfrm>
            <a:off x="1347125" y="1552049"/>
            <a:ext cx="63822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Permiten gestionar los diferentes endpoints junto con sus funcionalidades.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FastAPI no exige separar los endpoints en diferentes archivos pero es posible que en proyectos de mediana a gran complejidad queramos agrupar la funcionalidad de acuerdo a un recurso puntual ya que nos ayudaría a modularizar nuestro código.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704" name="Google Shape;704;p93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FastAPI?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4"/>
          <p:cNvSpPr txBox="1"/>
          <p:nvPr/>
        </p:nvSpPr>
        <p:spPr>
          <a:xfrm>
            <a:off x="1347125" y="1552049"/>
            <a:ext cx="6382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710" name="Google Shape;71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025" y="692075"/>
            <a:ext cx="5410399" cy="3759351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94"/>
          <p:cNvSpPr txBox="1"/>
          <p:nvPr/>
        </p:nvSpPr>
        <p:spPr>
          <a:xfrm>
            <a:off x="2722313" y="3458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Routers: sin modularizar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95"/>
          <p:cNvSpPr txBox="1"/>
          <p:nvPr/>
        </p:nvSpPr>
        <p:spPr>
          <a:xfrm>
            <a:off x="1347125" y="1552049"/>
            <a:ext cx="6382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717" name="Google Shape;717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576" y="875700"/>
            <a:ext cx="6161301" cy="3392099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95"/>
          <p:cNvSpPr txBox="1"/>
          <p:nvPr/>
        </p:nvSpPr>
        <p:spPr>
          <a:xfrm>
            <a:off x="2722313" y="3458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Routers: sin modularizar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6"/>
          <p:cNvSpPr txBox="1"/>
          <p:nvPr/>
        </p:nvSpPr>
        <p:spPr>
          <a:xfrm>
            <a:off x="1347125" y="1552049"/>
            <a:ext cx="6382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724" name="Google Shape;724;p96"/>
          <p:cNvSpPr txBox="1"/>
          <p:nvPr/>
        </p:nvSpPr>
        <p:spPr>
          <a:xfrm>
            <a:off x="2722313" y="3458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Routers: modularizado</a:t>
            </a:r>
            <a:endParaRPr/>
          </a:p>
        </p:txBody>
      </p:sp>
      <p:pic>
        <p:nvPicPr>
          <p:cNvPr id="725" name="Google Shape;72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124" y="692075"/>
            <a:ext cx="6195751" cy="34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96"/>
          <p:cNvSpPr txBox="1"/>
          <p:nvPr/>
        </p:nvSpPr>
        <p:spPr>
          <a:xfrm>
            <a:off x="1474125" y="4298249"/>
            <a:ext cx="6382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APIRouter()</a:t>
            </a:r>
            <a:r>
              <a:rPr i="1" lang="ko" sz="15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puede ser pensado como un “mini” objeto </a:t>
            </a:r>
            <a:r>
              <a:rPr lang="ko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FastAPI()</a:t>
            </a:r>
            <a:r>
              <a:rPr i="1" lang="ko" sz="15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con las mismas opciones: parameters, responses, dependencies, tags, etc.</a:t>
            </a:r>
            <a:endParaRPr i="1" sz="15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97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Routers</a:t>
            </a:r>
            <a:endParaRPr/>
          </a:p>
        </p:txBody>
      </p:sp>
      <p:sp>
        <p:nvSpPr>
          <p:cNvPr id="732" name="Google Shape;732;p97"/>
          <p:cNvSpPr txBox="1"/>
          <p:nvPr/>
        </p:nvSpPr>
        <p:spPr>
          <a:xfrm>
            <a:off x="1347125" y="1552049"/>
            <a:ext cx="63822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Pueden o no definir un modelo de respuesta o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response_model 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que típicamente se corresponde con algún tipo de dato básico (</a:t>
            </a:r>
            <a:r>
              <a:rPr lang="ko" sz="16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int</a:t>
            </a:r>
            <a:r>
              <a:rPr i="1" lang="ko" sz="16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, </a:t>
            </a:r>
            <a:r>
              <a:rPr lang="ko" sz="16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str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) o bien puede tratarse de un tipo de dato un poco más complejo como un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Schema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personalizado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733" name="Google Shape;733;p97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FastAPI?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734" name="Google Shape;73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125" y="3361525"/>
            <a:ext cx="6762151" cy="9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98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Routers</a:t>
            </a:r>
            <a:endParaRPr/>
          </a:p>
        </p:txBody>
      </p:sp>
      <p:sp>
        <p:nvSpPr>
          <p:cNvPr id="740" name="Google Shape;740;p98"/>
          <p:cNvSpPr txBox="1"/>
          <p:nvPr/>
        </p:nvSpPr>
        <p:spPr>
          <a:xfrm>
            <a:off x="1347125" y="1552049"/>
            <a:ext cx="63822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Aparece el concepto de </a:t>
            </a:r>
            <a:r>
              <a:rPr b="1" i="1" lang="ko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Dependency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 FastAPI tiene un sistema de “inyección de dependencias”.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4040E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En nuestro caso, al definir endpoints podemos declarar que un parámetro requiere o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depende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de algo para poder funcionar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Es de mucha utilidad cuando: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Hay lógica compartida entre los endpoints.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Se comparten conexiones a bases de datos.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Para proveer seguridad: autenticación, roles, etc.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Entre otras.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741" name="Google Shape;741;p98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FastAPI?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9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Routers</a:t>
            </a:r>
            <a:endParaRPr/>
          </a:p>
        </p:txBody>
      </p:sp>
      <p:sp>
        <p:nvSpPr>
          <p:cNvPr id="747" name="Google Shape;747;p99"/>
          <p:cNvSpPr txBox="1"/>
          <p:nvPr/>
        </p:nvSpPr>
        <p:spPr>
          <a:xfrm>
            <a:off x="1347125" y="1552049"/>
            <a:ext cx="63822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Podemos declarar una dependencia a diferentes niveles: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para un atributo de nuestra función router 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para una función router.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3"/>
              </a:rPr>
              <a:t>para un grupo de funciones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</a:t>
            </a:r>
            <a:endParaRPr sz="16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48" name="Google Shape;748;p99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FastAPI?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Tipos de API</a:t>
            </a:r>
            <a:endParaRPr/>
          </a:p>
        </p:txBody>
      </p:sp>
      <p:sp>
        <p:nvSpPr>
          <p:cNvPr id="396" name="Google Shape;396;p46"/>
          <p:cNvSpPr txBox="1"/>
          <p:nvPr/>
        </p:nvSpPr>
        <p:spPr>
          <a:xfrm>
            <a:off x="1347125" y="1552049"/>
            <a:ext cx="63822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La interfaz de una librería de software es un tipo de API. 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La API describe el “comportamiento esperado” (la especificación) mientras que la librería provee la implementación de esa especificación.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Ejemplos: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Linux y BSD implementan las especificaciones determinadas por POSIX.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600"/>
              <a:buFont typeface="Nunito ExtraLight"/>
              <a:buChar char="●"/>
            </a:pPr>
            <a:r>
              <a:rPr i="1" lang="ko" sz="16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API en C++ para el desarrollo de videojuegos utilizando el motor </a:t>
            </a:r>
            <a:r>
              <a:rPr i="1" lang="ko" sz="16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3"/>
              </a:rPr>
              <a:t>Unreal Engine (work in progress)</a:t>
            </a:r>
            <a:r>
              <a:rPr i="1" lang="ko" sz="16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</a:t>
            </a:r>
            <a:endParaRPr i="1" sz="16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C3D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97" name="Google Shape;397;p46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una 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0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Routers</a:t>
            </a:r>
            <a:endParaRPr/>
          </a:p>
        </p:txBody>
      </p:sp>
      <p:sp>
        <p:nvSpPr>
          <p:cNvPr id="754" name="Google Shape;754;p100"/>
          <p:cNvSpPr txBox="1"/>
          <p:nvPr/>
        </p:nvSpPr>
        <p:spPr>
          <a:xfrm>
            <a:off x="1347125" y="1552049"/>
            <a:ext cx="6382200" cy="2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En el primer caso, por cada parámetro que tenga una dependencia, luego del tipo de parámetro le asignaremos el resultado de invocar a </a:t>
            </a:r>
            <a:r>
              <a:rPr lang="ko" sz="16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Dependency(&lt;nombre_función&gt;)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</a:t>
            </a:r>
            <a:endParaRPr sz="16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nombre_función 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será invocada cuando se reciba un request en el endpoint y deberá:</a:t>
            </a:r>
            <a:endParaRPr sz="16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600"/>
              <a:buFont typeface="Fira Mono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retornar el valor a asignar al parámetro de la función router si se cumple con alguna condición o bien,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600"/>
              <a:buFont typeface="Fira Mono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lanzar una excepción con el status code HTTP y mensaje adecuados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755" name="Google Shape;755;p100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FastAPI?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" name="Google Shape;760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400" y="858163"/>
            <a:ext cx="6825200" cy="9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300" y="2004799"/>
            <a:ext cx="6515400" cy="27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02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Routers</a:t>
            </a:r>
            <a:endParaRPr/>
          </a:p>
        </p:txBody>
      </p:sp>
      <p:sp>
        <p:nvSpPr>
          <p:cNvPr id="767" name="Google Shape;767;p102"/>
          <p:cNvSpPr txBox="1"/>
          <p:nvPr/>
        </p:nvSpPr>
        <p:spPr>
          <a:xfrm>
            <a:off x="1347125" y="1552049"/>
            <a:ext cx="63822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Nótese que si al ser ejecutada la función </a:t>
            </a:r>
            <a:r>
              <a:rPr lang="ko" sz="18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Depends()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, el valor pasó la validación, no es necesario volver a verificar condiciones en la lógica posterior.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768" name="Google Shape;768;p102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FastAPI?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3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Routers</a:t>
            </a:r>
            <a:endParaRPr/>
          </a:p>
        </p:txBody>
      </p:sp>
      <p:sp>
        <p:nvSpPr>
          <p:cNvPr id="774" name="Google Shape;774;p103"/>
          <p:cNvSpPr txBox="1"/>
          <p:nvPr/>
        </p:nvSpPr>
        <p:spPr>
          <a:xfrm>
            <a:off x="1380900" y="4181249"/>
            <a:ext cx="6382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refresh_token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es válido y contiene un atributo llamado </a:t>
            </a: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user_id</a:t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75" name="Google Shape;775;p103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FastAPI?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776" name="Google Shape;776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925" y="1582350"/>
            <a:ext cx="5632149" cy="23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104"/>
          <p:cNvPicPr preferRelativeResize="0"/>
          <p:nvPr/>
        </p:nvPicPr>
        <p:blipFill rotWithShape="1">
          <a:blip r:embed="rId3">
            <a:alphaModFix/>
          </a:blip>
          <a:srcRect b="0" l="0" r="0" t="1361"/>
          <a:stretch/>
        </p:blipFill>
        <p:spPr>
          <a:xfrm>
            <a:off x="1563225" y="1270000"/>
            <a:ext cx="6017550" cy="37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104"/>
          <p:cNvSpPr txBox="1"/>
          <p:nvPr/>
        </p:nvSpPr>
        <p:spPr>
          <a:xfrm>
            <a:off x="1373533" y="923800"/>
            <a:ext cx="6207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Routers: Dependency a nivel función router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5"/>
          <p:cNvSpPr txBox="1"/>
          <p:nvPr/>
        </p:nvSpPr>
        <p:spPr>
          <a:xfrm>
            <a:off x="1347125" y="1552049"/>
            <a:ext cx="63822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Utilizaremos el mecanismo de excepciones para notificar al cliente de nuestra API que algún problema puede haber ocurrido: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 tiene los permisos suficientes.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 tiene acceso al recurso.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El item al que intenta acceder no existe.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788" name="Google Shape;788;p105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Routers: Manejo de errores</a:t>
            </a:r>
            <a:endParaRPr i="1" sz="18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789" name="Google Shape;789;p105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FastAPI?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06"/>
          <p:cNvSpPr txBox="1"/>
          <p:nvPr/>
        </p:nvSpPr>
        <p:spPr>
          <a:xfrm>
            <a:off x="1347125" y="1552049"/>
            <a:ext cx="6382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Para devolver respuestas HTTP con errores haremos uso de la clase </a:t>
            </a: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HTTPException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 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795" name="Google Shape;795;p106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Routers: Manejo de errores</a:t>
            </a:r>
            <a:endParaRPr i="1" sz="18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796" name="Google Shape;796;p106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FastAPI?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797" name="Google Shape;797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300" y="2233000"/>
            <a:ext cx="6007401" cy="25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7"/>
          <p:cNvSpPr txBox="1"/>
          <p:nvPr/>
        </p:nvSpPr>
        <p:spPr>
          <a:xfrm>
            <a:off x="1347125" y="1552049"/>
            <a:ext cx="63822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Si al consultar la ruta </a:t>
            </a: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http://example.com/items/foo 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donde</a:t>
            </a: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 foo 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es</a:t>
            </a: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 item_id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, el cliente recibe una respuesta con status code 200, la respuesta JSON será:</a:t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803" name="Google Shape;803;p107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Routers: Manejo de errores</a:t>
            </a:r>
            <a:endParaRPr i="1" sz="18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804" name="Google Shape;804;p107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FastAPI?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805" name="Google Shape;805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800" y="2571749"/>
            <a:ext cx="37623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08"/>
          <p:cNvSpPr txBox="1"/>
          <p:nvPr/>
        </p:nvSpPr>
        <p:spPr>
          <a:xfrm>
            <a:off x="1347125" y="1552049"/>
            <a:ext cx="63822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Mientras que s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 el elemento buscado no existe, el cliente recibirá un respuesta HTTP con status code 404 (“not found”) y un objeto JSON como el siguiente:</a:t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811" name="Google Shape;811;p108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Routers: Manejo de errores</a:t>
            </a:r>
            <a:endParaRPr i="1" sz="18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812" name="Google Shape;812;p108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FastAPI?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813" name="Google Shape;813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763" y="2714249"/>
            <a:ext cx="38004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09"/>
          <p:cNvSpPr txBox="1"/>
          <p:nvPr/>
        </p:nvSpPr>
        <p:spPr>
          <a:xfrm>
            <a:off x="1347125" y="1552049"/>
            <a:ext cx="63822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Por último, es posible definir una jerarquía de clases que representen diferentes tipos de respuesta HTTP con un mensaje personalizado.</a:t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819" name="Google Shape;819;p109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Routers: Manejo de errores</a:t>
            </a:r>
            <a:endParaRPr i="1" sz="18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820" name="Google Shape;820;p109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FastAPI?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Definición</a:t>
            </a:r>
            <a:endParaRPr/>
          </a:p>
        </p:txBody>
      </p:sp>
      <p:sp>
        <p:nvSpPr>
          <p:cNvPr id="403" name="Google Shape;403;p47"/>
          <p:cNvSpPr txBox="1"/>
          <p:nvPr/>
        </p:nvSpPr>
        <p:spPr>
          <a:xfrm>
            <a:off x="1347125" y="1552049"/>
            <a:ext cx="63822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Son servicios alojados en un “servidor” y accedidos mediante dispositivos (“cliente”) utilizando el protocolo HTTP.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 cliente envía una petición HTTP al servidor y recibe una respuesta, típicamente en formato JSON o XML. 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04" name="Google Shape;404;p47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Web APIs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213" y="152400"/>
            <a:ext cx="611356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0" name="Google Shape;830;p111"/>
          <p:cNvPicPr preferRelativeResize="0"/>
          <p:nvPr/>
        </p:nvPicPr>
        <p:blipFill rotWithShape="1">
          <a:blip r:embed="rId3">
            <a:alphaModFix/>
          </a:blip>
          <a:srcRect b="0" l="0" r="0" t="4461"/>
          <a:stretch/>
        </p:blipFill>
        <p:spPr>
          <a:xfrm>
            <a:off x="1615925" y="612850"/>
            <a:ext cx="5912124" cy="41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12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Estructura de un proyecto</a:t>
            </a:r>
            <a:endParaRPr/>
          </a:p>
        </p:txBody>
      </p:sp>
      <p:sp>
        <p:nvSpPr>
          <p:cNvPr id="836" name="Google Shape;836;p112"/>
          <p:cNvSpPr txBox="1"/>
          <p:nvPr/>
        </p:nvSpPr>
        <p:spPr>
          <a:xfrm>
            <a:off x="1347125" y="1552049"/>
            <a:ext cx="6382200" cy="3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De acuerdo a la </a:t>
            </a:r>
            <a:r>
              <a:rPr i="1" lang="ko" sz="18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3"/>
              </a:rPr>
              <a:t>experiencia de otros usuarios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de FastAPI, una buena estructura de proyecto podría ser algo así: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src/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__init__.py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main.py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database.py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exceptions.py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constants.py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module_a/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module_b/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...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tests/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module_a/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...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837" name="Google Shape;837;p112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FastAPI?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13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Estructura de un proyecto</a:t>
            </a:r>
            <a:endParaRPr/>
          </a:p>
        </p:txBody>
      </p:sp>
      <p:sp>
        <p:nvSpPr>
          <p:cNvPr id="843" name="Google Shape;843;p113"/>
          <p:cNvSpPr txBox="1"/>
          <p:nvPr/>
        </p:nvSpPr>
        <p:spPr>
          <a:xfrm>
            <a:off x="1347125" y="1552049"/>
            <a:ext cx="63822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Donde cada módulo puede representar un recurso de nuestra API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: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src/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__init__.py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...</a:t>
            </a: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personas/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    __init__.py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    models.py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    </a:t>
            </a: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schemas.py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    services.py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    router.py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mascotas/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...</a:t>
            </a:r>
            <a:endParaRPr i="1" sz="18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844" name="Google Shape;844;p113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FastAPI?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14"/>
          <p:cNvSpPr txBox="1"/>
          <p:nvPr/>
        </p:nvSpPr>
        <p:spPr>
          <a:xfrm>
            <a:off x="1347125" y="1552049"/>
            <a:ext cx="63822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Mientras que en la carpeta de tests, la estructura se vería algo así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: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tests</a:t>
            </a: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/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__init__.py   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personas/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    __init__.py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    test_services.py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    test_router.py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mascotas/</a:t>
            </a:r>
            <a:endParaRPr sz="1200">
              <a:solidFill>
                <a:srgbClr val="18292A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292A"/>
                </a:solidFill>
                <a:latin typeface="Fira Mono"/>
                <a:ea typeface="Fira Mono"/>
                <a:cs typeface="Fira Mono"/>
                <a:sym typeface="Fira Mono"/>
              </a:rPr>
              <a:t>    ...</a:t>
            </a:r>
            <a:endParaRPr i="1" sz="18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850" name="Google Shape;850;p114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Estructura de un proyecto</a:t>
            </a:r>
            <a:endParaRPr/>
          </a:p>
        </p:txBody>
      </p:sp>
      <p:sp>
        <p:nvSpPr>
          <p:cNvPr id="851" name="Google Shape;851;p114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FastAPI?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15"/>
          <p:cNvSpPr txBox="1"/>
          <p:nvPr/>
        </p:nvSpPr>
        <p:spPr>
          <a:xfrm>
            <a:off x="1347125" y="1552049"/>
            <a:ext cx="63822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Finalmente, el archivo </a:t>
            </a: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main.py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se encargará de asegurar la creación de la base de datos, configurar cuestiones de conexión desde diferentes orígenes, agrupar los diferentes routers de cada módulo, entre otras.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857" name="Google Shape;857;p115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Estructura de un proyecto</a:t>
            </a:r>
            <a:endParaRPr/>
          </a:p>
        </p:txBody>
      </p:sp>
      <p:sp>
        <p:nvSpPr>
          <p:cNvPr id="858" name="Google Shape;858;p115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FastAPI?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" name="Google Shape;86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674" y="674413"/>
            <a:ext cx="5650650" cy="379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" name="Google Shape;868;p117"/>
          <p:cNvPicPr preferRelativeResize="0"/>
          <p:nvPr/>
        </p:nvPicPr>
        <p:blipFill rotWithShape="1">
          <a:blip r:embed="rId3">
            <a:alphaModFix/>
          </a:blip>
          <a:srcRect b="0" l="0" r="0" t="11276"/>
          <a:stretch/>
        </p:blipFill>
        <p:spPr>
          <a:xfrm>
            <a:off x="1133300" y="1173725"/>
            <a:ext cx="6467574" cy="27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18"/>
          <p:cNvSpPr txBox="1"/>
          <p:nvPr/>
        </p:nvSpPr>
        <p:spPr>
          <a:xfrm>
            <a:off x="1347125" y="1552049"/>
            <a:ext cx="6382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FastAPI provee una </a:t>
            </a:r>
            <a:r>
              <a:rPr i="1" lang="ko" sz="18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3"/>
              </a:rPr>
              <a:t>herramienta CLI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que nos permite poner en marcha nuestro proyecto. 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Una vez que instalamos FastAPI y sus dependencias en un entorno virtual, podemos acceder a esta herramienta por medio del comando: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</a:t>
            </a: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fastapi dev main.py</a:t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Para entornos de producción, la documentación sugiere el comando:</a:t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fastapi run</a:t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874" name="Google Shape;874;p118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Puesta en marcha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19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Puesta en marcha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880" name="Google Shape;880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438" y="1197263"/>
            <a:ext cx="6135120" cy="364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8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Algunos ejemplos</a:t>
            </a:r>
            <a:endParaRPr/>
          </a:p>
        </p:txBody>
      </p:sp>
      <p:sp>
        <p:nvSpPr>
          <p:cNvPr id="410" name="Google Shape;410;p48"/>
          <p:cNvSpPr txBox="1"/>
          <p:nvPr/>
        </p:nvSpPr>
        <p:spPr>
          <a:xfrm>
            <a:off x="1347125" y="1552049"/>
            <a:ext cx="6382200" cy="27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"/>
              <a:buChar char="●"/>
            </a:pPr>
            <a:r>
              <a:rPr b="1" i="1" lang="ko" sz="1800" u="sng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REST</a:t>
            </a:r>
            <a:endParaRPr b="1" i="1" sz="1800">
              <a:solidFill>
                <a:srgbClr val="4040E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"/>
              <a:buChar char="●"/>
            </a:pPr>
            <a:r>
              <a:rPr b="1" i="1" lang="ko" sz="1800" u="sng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SOAP</a:t>
            </a:r>
            <a:endParaRPr b="1" i="1" sz="1800">
              <a:solidFill>
                <a:srgbClr val="4040E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"/>
              <a:buChar char="●"/>
            </a:pPr>
            <a:r>
              <a:rPr b="1" i="1" lang="ko" sz="1800" u="sng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GraphQL</a:t>
            </a:r>
            <a:endParaRPr b="1" i="1" sz="1800">
              <a:solidFill>
                <a:srgbClr val="4040E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"/>
              <a:buChar char="●"/>
            </a:pPr>
            <a:r>
              <a:rPr b="1" i="1" lang="ko" sz="1800" u="sng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gRPC</a:t>
            </a:r>
            <a:endParaRPr b="1" i="1" sz="1800">
              <a:solidFill>
                <a:srgbClr val="4040E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"/>
              <a:buChar char="●"/>
            </a:pPr>
            <a:r>
              <a:rPr b="1" i="1" lang="ko" sz="1800" u="sng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WebSockets</a:t>
            </a:r>
            <a:endParaRPr b="1" i="1" sz="1800">
              <a:solidFill>
                <a:srgbClr val="4040E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4040E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Más info.: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i="1" lang="ko" sz="1200" u="sng">
                <a:solidFill>
                  <a:srgbClr val="4C3DFF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https://blog.postman.com/different-types-of-apis/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C3D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11" name="Google Shape;411;p48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Tipos de Web APIs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20"/>
          <p:cNvSpPr txBox="1"/>
          <p:nvPr/>
        </p:nvSpPr>
        <p:spPr>
          <a:xfrm>
            <a:off x="1347125" y="1552049"/>
            <a:ext cx="63822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Podemos acceder a la app mediante un navegador a la URL que muestra la salida del comando anterior aunque añadiendo </a:t>
            </a: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/docs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al final para navegar hacia la documentación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OpenAPI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de nuestra API o bien </a:t>
            </a: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/redoc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para ver la documentación en un modo alternativo.</a:t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886" name="Google Shape;886;p120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Puesta en marcha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" name="Google Shape;891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636" y="671525"/>
            <a:ext cx="6258724" cy="380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22"/>
          <p:cNvSpPr/>
          <p:nvPr/>
        </p:nvSpPr>
        <p:spPr>
          <a:xfrm>
            <a:off x="2155372" y="1349828"/>
            <a:ext cx="4833300" cy="2443800"/>
          </a:xfrm>
          <a:prstGeom prst="roundRect">
            <a:avLst>
              <a:gd fmla="val 14718" name="adj"/>
            </a:avLst>
          </a:prstGeom>
          <a:solidFill>
            <a:srgbClr val="4040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3000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Recursos útiles</a:t>
            </a:r>
            <a:endParaRPr i="1" sz="3000">
              <a:solidFill>
                <a:schemeClr val="lt1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23"/>
          <p:cNvSpPr txBox="1"/>
          <p:nvPr/>
        </p:nvSpPr>
        <p:spPr>
          <a:xfrm>
            <a:off x="1347125" y="1552049"/>
            <a:ext cx="63822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500"/>
              <a:buFont typeface="Nunito ExtraLight"/>
              <a:buChar char="●"/>
            </a:pPr>
            <a:r>
              <a:rPr i="1" lang="ko" sz="15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3"/>
              </a:rPr>
              <a:t>Documentación de Pydantic</a:t>
            </a:r>
            <a:r>
              <a:rPr i="1" lang="ko" sz="15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</a:t>
            </a:r>
            <a:endParaRPr i="1" sz="15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500"/>
              <a:buFont typeface="Nunito ExtraLight"/>
              <a:buChar char="●"/>
            </a:pPr>
            <a:r>
              <a:rPr i="1" lang="ko" sz="15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4"/>
              </a:rPr>
              <a:t>Documentación de SQLAlchemy.</a:t>
            </a:r>
            <a:endParaRPr i="1" sz="15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500"/>
              <a:buFont typeface="Nunito ExtraLight"/>
              <a:buChar char="●"/>
            </a:pPr>
            <a:r>
              <a:rPr i="1" lang="ko" sz="15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5"/>
              </a:rPr>
              <a:t>Documentación de FastAPI.</a:t>
            </a:r>
            <a:endParaRPr i="1" sz="15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500"/>
              <a:buFont typeface="Nunito ExtraLight"/>
              <a:buChar char="●"/>
            </a:pPr>
            <a:r>
              <a:rPr i="1" lang="ko" sz="15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6"/>
              </a:rPr>
              <a:t>Introducción a FastAPI Desde Cero Para Creación de API REST Con Python</a:t>
            </a:r>
            <a:endParaRPr i="1" sz="15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500"/>
              <a:buFont typeface="Nunito ExtraLight"/>
              <a:buChar char="●"/>
            </a:pPr>
            <a:r>
              <a:rPr i="1" lang="ko" sz="15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7"/>
              </a:rPr>
              <a:t>#curso de #FastAPI - #Backend con #Python</a:t>
            </a:r>
            <a:endParaRPr i="1" sz="15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500"/>
              <a:buFont typeface="Nunito ExtraLight"/>
              <a:buChar char="●"/>
            </a:pPr>
            <a:r>
              <a:rPr i="1" lang="ko" sz="15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8"/>
              </a:rPr>
              <a:t>Crea Tu Primer API con PYTHON | Curso De FAST API Para PRINCIPIANTES</a:t>
            </a:r>
            <a:endParaRPr i="1" sz="15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500"/>
              <a:buFont typeface="Nunito ExtraLight"/>
              <a:buChar char="●"/>
            </a:pPr>
            <a:r>
              <a:rPr i="1" lang="ko" sz="15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9"/>
              </a:rPr>
              <a:t>FastAPI Tutorial - Building RESTful APIs with Python</a:t>
            </a:r>
            <a:endParaRPr i="1" sz="15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500"/>
              <a:buFont typeface="Nunito ExtraLight"/>
              <a:buChar char="●"/>
            </a:pPr>
            <a:r>
              <a:rPr i="1" lang="ko" sz="15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10"/>
              </a:rPr>
              <a:t>FastAPI Course for Beginners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902" name="Google Shape;902;p123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Recursos útiles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24"/>
          <p:cNvSpPr txBox="1"/>
          <p:nvPr/>
        </p:nvSpPr>
        <p:spPr>
          <a:xfrm>
            <a:off x="1347125" y="1552049"/>
            <a:ext cx="63822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500"/>
              <a:buFont typeface="Nunito ExtraLight"/>
              <a:buChar char="●"/>
            </a:pPr>
            <a:r>
              <a:rPr i="1" lang="ko" sz="18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3"/>
              </a:rPr>
              <a:t>Poetry en python, rápido y sencillo. 2023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4"/>
              </a:rPr>
              <a:t>Gestión de dependencias en Python con Poetry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5"/>
              </a:rPr>
              <a:t>Python Poetry in 8 Minutes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6"/>
              </a:rPr>
              <a:t>How to Create and Use Virtual Environments in Python With Poetry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7"/>
              </a:rPr>
              <a:t>WSL Python dev setup, using pyenv and poetry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8"/>
              </a:rPr>
              <a:t>Setup VS Code for Python with Pyenv and Poetry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908" name="Google Shape;908;p124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Recursos útiles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25"/>
          <p:cNvSpPr/>
          <p:nvPr/>
        </p:nvSpPr>
        <p:spPr>
          <a:xfrm>
            <a:off x="2155372" y="1349828"/>
            <a:ext cx="4833300" cy="2443800"/>
          </a:xfrm>
          <a:prstGeom prst="roundRect">
            <a:avLst>
              <a:gd fmla="val 14718" name="adj"/>
            </a:avLst>
          </a:prstGeom>
          <a:solidFill>
            <a:srgbClr val="4040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3000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rPr>
              <a:t>Ejercicios</a:t>
            </a:r>
            <a:endParaRPr i="1" sz="3000">
              <a:solidFill>
                <a:schemeClr val="lt1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26"/>
          <p:cNvSpPr txBox="1"/>
          <p:nvPr/>
        </p:nvSpPr>
        <p:spPr>
          <a:xfrm>
            <a:off x="1347125" y="1552049"/>
            <a:ext cx="6382200" cy="3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AutoNum type="arabicPeriod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Forkear el repositorio (*) </a:t>
            </a:r>
            <a:r>
              <a:rPr i="1" lang="ko" sz="1800" u="sng">
                <a:solidFill>
                  <a:schemeClr val="hlink"/>
                </a:solidFill>
                <a:latin typeface="Nunito ExtraLight"/>
                <a:ea typeface="Nunito ExtraLight"/>
                <a:cs typeface="Nunito ExtraLight"/>
                <a:sym typeface="Nunito ExtraLight"/>
                <a:hlinkClick r:id="rId3"/>
              </a:rPr>
              <a:t>https://github.com/Pazitos10/fastapi-base-ds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AutoNum type="arabicPeriod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Clonar el fork a sus equipos y utilizando </a:t>
            </a:r>
            <a:r>
              <a:rPr lang="ko" sz="17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4"/>
              </a:rPr>
              <a:t>Poetry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, instalar las dependencias del proyecto dentro de un entorno virtual.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AutoNum type="arabicPeriod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Poner en marcha el proyecto con </a:t>
            </a: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fastapi dev main.py</a:t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AutoNum type="arabicPeriod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Implementar la funcionalidad CRUD básica para un nuevo módulo llamado </a:t>
            </a:r>
            <a:r>
              <a:rPr lang="ko" sz="1700">
                <a:solidFill>
                  <a:srgbClr val="4040E8"/>
                </a:solidFill>
                <a:latin typeface="Fira Mono"/>
                <a:ea typeface="Fira Mono"/>
                <a:cs typeface="Fira Mono"/>
                <a:sym typeface="Fira Mono"/>
              </a:rPr>
              <a:t>vehículos.</a:t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5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(*) El proyecto está configurado para usar Python 3.12. Para instalar diferentes versiones de Python en su SO, pueden usar una herramienta que se llama </a:t>
            </a:r>
            <a:r>
              <a:rPr b="1" i="1" lang="ko" sz="15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Pyenv</a:t>
            </a:r>
            <a:r>
              <a:rPr b="1" i="1" lang="ko" sz="15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r>
              <a:rPr b="1" i="1" lang="ko" sz="15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Tutorial para Windows</a:t>
            </a:r>
            <a:r>
              <a:rPr i="1" lang="ko" sz="15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y para </a:t>
            </a:r>
            <a:r>
              <a:rPr b="1" i="1" lang="ko" sz="15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7"/>
              </a:rPr>
              <a:t>Linux (Ubuntu y derivados )</a:t>
            </a:r>
            <a:endParaRPr b="1">
              <a:solidFill>
                <a:srgbClr val="4040E8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919" name="Google Shape;919;p126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Ejercicios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9"/>
          <p:cNvSpPr txBox="1"/>
          <p:nvPr/>
        </p:nvSpPr>
        <p:spPr>
          <a:xfrm>
            <a:off x="1380888" y="1197263"/>
            <a:ext cx="3631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Definición</a:t>
            </a:r>
            <a:endParaRPr/>
          </a:p>
        </p:txBody>
      </p:sp>
      <p:sp>
        <p:nvSpPr>
          <p:cNvPr id="417" name="Google Shape;417;p49"/>
          <p:cNvSpPr txBox="1"/>
          <p:nvPr/>
        </p:nvSpPr>
        <p:spPr>
          <a:xfrm>
            <a:off x="1380900" y="727763"/>
            <a:ext cx="638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600">
                <a:solidFill>
                  <a:srgbClr val="4040E8"/>
                </a:solidFill>
                <a:latin typeface="Nunito Black"/>
                <a:ea typeface="Nunito Black"/>
                <a:cs typeface="Nunito Black"/>
                <a:sym typeface="Nunito Black"/>
              </a:rPr>
              <a:t>¿Qué es una API REST?</a:t>
            </a:r>
            <a:endParaRPr i="1" sz="2600">
              <a:solidFill>
                <a:srgbClr val="4040E8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418" name="Google Shape;418;p49"/>
          <p:cNvSpPr txBox="1"/>
          <p:nvPr/>
        </p:nvSpPr>
        <p:spPr>
          <a:xfrm>
            <a:off x="1347125" y="1552049"/>
            <a:ext cx="63822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Los datos y acciones están organizados en torno a “recursos”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 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Por ejemplo:  Usuarios, Productos. 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Cada recurso es accedido mediante una URL única llamada </a:t>
            </a: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endpoint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●"/>
            </a:pP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Utiliza los métodos HTTP más comunes: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○"/>
            </a:pP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GET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: para la obtención de datos de uno o más recursos.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○"/>
            </a:pP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POST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: para la creación de recursos.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○"/>
            </a:pP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PUT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: para la modificación de recursos existentes.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040E8"/>
              </a:buClr>
              <a:buSzPts val="1800"/>
              <a:buFont typeface="Nunito ExtraLight"/>
              <a:buChar char="○"/>
            </a:pPr>
            <a:r>
              <a:rPr b="1" i="1" lang="ko" sz="1800">
                <a:solidFill>
                  <a:srgbClr val="4040E8"/>
                </a:solidFill>
                <a:latin typeface="Nunito"/>
                <a:ea typeface="Nunito"/>
                <a:cs typeface="Nunito"/>
                <a:sym typeface="Nunito"/>
              </a:rPr>
              <a:t>DELETE</a:t>
            </a:r>
            <a:r>
              <a:rPr i="1" lang="ko" sz="1800">
                <a:solidFill>
                  <a:srgbClr val="4040E8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: para la eliminación de recursos.</a:t>
            </a:r>
            <a:endParaRPr i="1" sz="1800">
              <a:solidFill>
                <a:srgbClr val="4040E8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