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100BC-5FB9-40B8-9C85-84A48408A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Салон красоты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207FE1-B39F-4B48-B321-5CB9B9F7C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Выполнила студентка гр.ПОВТ-1-17</a:t>
            </a:r>
          </a:p>
          <a:p>
            <a:pPr algn="r"/>
            <a:r>
              <a:rPr lang="ru-RU" dirty="0" err="1"/>
              <a:t>Тахаутдинова</a:t>
            </a:r>
            <a:r>
              <a:rPr lang="ru-RU" dirty="0"/>
              <a:t> Регина</a:t>
            </a:r>
          </a:p>
        </p:txBody>
      </p:sp>
    </p:spTree>
    <p:extLst>
      <p:ext uri="{BB962C8B-B14F-4D97-AF65-F5344CB8AC3E}">
        <p14:creationId xmlns:p14="http://schemas.microsoft.com/office/powerpoint/2010/main" val="372962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5C9E2-494D-4FFC-B03D-4AC10DA1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2" y="2849033"/>
            <a:ext cx="9601196" cy="1818217"/>
          </a:xfrm>
        </p:spPr>
        <p:txBody>
          <a:bodyPr>
            <a:normAutofit fontScale="90000"/>
          </a:bodyPr>
          <a:lstStyle/>
          <a:p>
            <a:r>
              <a:rPr lang="ru-RU" dirty="0"/>
              <a:t>Салон красоты – организация, в которой оказывают такие услуги как маникюр, педикюр, окрашивание волос, наращивание ресниц.</a:t>
            </a:r>
          </a:p>
        </p:txBody>
      </p:sp>
    </p:spTree>
    <p:extLst>
      <p:ext uri="{BB962C8B-B14F-4D97-AF65-F5344CB8AC3E}">
        <p14:creationId xmlns:p14="http://schemas.microsoft.com/office/powerpoint/2010/main" val="312011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227FD-18E4-4518-A226-DEB83B99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7" y="658813"/>
            <a:ext cx="9601196" cy="827087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Структура организации  «Салон красоты»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D1E902E-F4EC-4DC6-9DE6-E90863182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5" y="1600200"/>
            <a:ext cx="8039100" cy="444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2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8F1FB-9387-4595-BAA1-AA452350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91607"/>
            <a:ext cx="9601196" cy="932393"/>
          </a:xfrm>
        </p:spPr>
        <p:txBody>
          <a:bodyPr>
            <a:normAutofit/>
          </a:bodyPr>
          <a:lstStyle/>
          <a:p>
            <a:r>
              <a:rPr lang="ru-RU" sz="3600" dirty="0"/>
              <a:t>Бизнес процесс «Запись на услуги»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AD403B-C2CE-4DB0-B544-7EA986E1E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476" y="1323975"/>
            <a:ext cx="4600574" cy="4810125"/>
          </a:xfrm>
        </p:spPr>
      </p:pic>
    </p:spTree>
    <p:extLst>
      <p:ext uri="{BB962C8B-B14F-4D97-AF65-F5344CB8AC3E}">
        <p14:creationId xmlns:p14="http://schemas.microsoft.com/office/powerpoint/2010/main" val="30525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BCE83-5BA4-443E-9CE4-3DE11543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42102"/>
            <a:ext cx="9601196" cy="800100"/>
          </a:xfrm>
        </p:spPr>
        <p:txBody>
          <a:bodyPr>
            <a:normAutofit/>
          </a:bodyPr>
          <a:lstStyle/>
          <a:p>
            <a:r>
              <a:rPr lang="ru-RU" sz="3600" dirty="0"/>
              <a:t>Бизнес процесс «Обучение»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AB1C66-D178-4B7C-9469-54B89D706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1342202"/>
            <a:ext cx="4095750" cy="4810947"/>
          </a:xfrm>
        </p:spPr>
      </p:pic>
    </p:spTree>
    <p:extLst>
      <p:ext uri="{BB962C8B-B14F-4D97-AF65-F5344CB8AC3E}">
        <p14:creationId xmlns:p14="http://schemas.microsoft.com/office/powerpoint/2010/main" val="405169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756D2-D670-4CE2-8602-49D5172B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29741"/>
            <a:ext cx="9601196" cy="761999"/>
          </a:xfrm>
        </p:spPr>
        <p:txBody>
          <a:bodyPr>
            <a:normAutofit/>
          </a:bodyPr>
          <a:lstStyle/>
          <a:p>
            <a:r>
              <a:rPr lang="ru-RU" sz="3600" dirty="0"/>
              <a:t>Бизнес процесс «Закупка расходников»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8C09CE-9FBC-4836-8DAB-87FE5AD7D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626" y="1190625"/>
            <a:ext cx="3981449" cy="4991099"/>
          </a:xfrm>
        </p:spPr>
      </p:pic>
    </p:spTree>
    <p:extLst>
      <p:ext uri="{BB962C8B-B14F-4D97-AF65-F5344CB8AC3E}">
        <p14:creationId xmlns:p14="http://schemas.microsoft.com/office/powerpoint/2010/main" val="321554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93988-4EBB-44E2-8AB2-DE223017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4851"/>
            <a:ext cx="9601196" cy="723900"/>
          </a:xfrm>
        </p:spPr>
        <p:txBody>
          <a:bodyPr>
            <a:normAutofit/>
          </a:bodyPr>
          <a:lstStyle/>
          <a:p>
            <a:r>
              <a:rPr lang="ru-RU" sz="3600" dirty="0"/>
              <a:t>Диаграмма процессов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06398E-3B59-405A-AAE9-4618C5020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1548972"/>
            <a:ext cx="7505700" cy="4484452"/>
          </a:xfrm>
        </p:spPr>
      </p:pic>
    </p:spTree>
    <p:extLst>
      <p:ext uri="{BB962C8B-B14F-4D97-AF65-F5344CB8AC3E}">
        <p14:creationId xmlns:p14="http://schemas.microsoft.com/office/powerpoint/2010/main" val="309139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04C27-3AA7-485D-8F31-8C225B50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2" y="409576"/>
            <a:ext cx="9601196" cy="857250"/>
          </a:xfrm>
        </p:spPr>
        <p:txBody>
          <a:bodyPr>
            <a:normAutofit/>
          </a:bodyPr>
          <a:lstStyle/>
          <a:p>
            <a:r>
              <a:rPr lang="en-US" sz="3600" dirty="0"/>
              <a:t>ER</a:t>
            </a:r>
            <a:r>
              <a:rPr lang="ru-RU" sz="3600" dirty="0"/>
              <a:t> диаграмма классов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8D54C53-4BA9-4416-974E-AE5141FA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174" y="1266827"/>
            <a:ext cx="6431617" cy="4831358"/>
          </a:xfrm>
        </p:spPr>
      </p:pic>
    </p:spTree>
    <p:extLst>
      <p:ext uri="{BB962C8B-B14F-4D97-AF65-F5344CB8AC3E}">
        <p14:creationId xmlns:p14="http://schemas.microsoft.com/office/powerpoint/2010/main" val="53921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64B75-A2FC-48D6-9AAF-C0A83E40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036" y="267757"/>
            <a:ext cx="9601196" cy="1303867"/>
          </a:xfrm>
        </p:spPr>
        <p:txBody>
          <a:bodyPr>
            <a:normAutofit/>
          </a:bodyPr>
          <a:lstStyle/>
          <a:p>
            <a:r>
              <a:rPr lang="ru-RU" sz="3600" dirty="0"/>
              <a:t>Схема данных из </a:t>
            </a:r>
            <a:r>
              <a:rPr lang="en-US" sz="3600" dirty="0"/>
              <a:t>Access</a:t>
            </a:r>
            <a:endParaRPr lang="ru-RU" sz="3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6899773-EE09-4BC0-9C44-9BB18FD8C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712" y="1343025"/>
            <a:ext cx="9297843" cy="47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81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63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Garamond</vt:lpstr>
      <vt:lpstr>Натуральные материалы</vt:lpstr>
      <vt:lpstr>Салон красоты</vt:lpstr>
      <vt:lpstr>Салон красоты – организация, в которой оказывают такие услуги как маникюр, педикюр, окрашивание волос, наращивание ресниц.</vt:lpstr>
      <vt:lpstr>Структура организации  «Салон красоты»</vt:lpstr>
      <vt:lpstr>Бизнес процесс «Запись на услуги»</vt:lpstr>
      <vt:lpstr>Бизнес процесс «Обучение»</vt:lpstr>
      <vt:lpstr>Бизнес процесс «Закупка расходников»</vt:lpstr>
      <vt:lpstr>Диаграмма процессов</vt:lpstr>
      <vt:lpstr>ER диаграмма классов</vt:lpstr>
      <vt:lpstr>Схема данных из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Салон красоты</dc:title>
  <dc:creator>Regina Tahautdinova</dc:creator>
  <cp:lastModifiedBy>Regina Tahautdinova</cp:lastModifiedBy>
  <cp:revision>8</cp:revision>
  <dcterms:created xsi:type="dcterms:W3CDTF">2019-12-03T15:37:30Z</dcterms:created>
  <dcterms:modified xsi:type="dcterms:W3CDTF">2019-12-03T17:28:45Z</dcterms:modified>
</cp:coreProperties>
</file>