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
  </p:notesMasterIdLst>
  <p:sldIdLst>
    <p:sldId id="256" r:id="rId2"/>
    <p:sldId id="257" r:id="rId3"/>
    <p:sldId id="261" r:id="rId4"/>
    <p:sldId id="260" r:id="rId5"/>
    <p:sldId id="259" r:id="rId6"/>
  </p:sldIdLst>
  <p:sldSz cx="12192000" cy="6858000"/>
  <p:notesSz cx="6858000" cy="9144000"/>
  <p:embeddedFontLst>
    <p:embeddedFont>
      <p:font typeface="Calibri" pitchFamily="34" charset="0"/>
      <p:regular r:id="rId8"/>
      <p:bold r:id="rId9"/>
      <p:italic r:id="rId10"/>
      <p:boldItalic r:id="rId11"/>
    </p:embeddedFont>
    <p:embeddedFont>
      <p:font typeface="Libre Baskerville" charset="0"/>
      <p:regular r:id="rId12"/>
      <p:bold r:id="rId13"/>
      <p:italic r:id="rId14"/>
    </p:embeddedFont>
    <p:embeddedFont>
      <p:font typeface="Lato Black" charset="0"/>
      <p:bold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8" d="100"/>
          <a:sy n="58" d="100"/>
        </p:scale>
        <p:origin x="-39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notesMaster" Target="notesMasters/notesMaster1.xml"/><Relationship Id="rId12" Type="http://schemas.openxmlformats.org/officeDocument/2006/relationships/font" Target="fonts/font5.fntdata"/><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3141051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461624"/>
          </a:xfrm>
          <a:prstGeom prst="rect">
            <a:avLst/>
          </a:prstGeom>
          <a:noFill/>
          <a:ln>
            <a:noFill/>
          </a:ln>
        </p:spPr>
        <p:txBody>
          <a:bodyPr spcFirstLastPara="1" wrap="square" lIns="91425" tIns="45700" rIns="91425" bIns="45700" anchor="t" anchorCtr="0">
            <a:spAutoFit/>
          </a:bodyPr>
          <a:lstStyle/>
          <a:p>
            <a:pPr lvl="0" algn="ctr"/>
            <a:r>
              <a:rPr lang="en-US" sz="2400" b="1" dirty="0"/>
              <a:t>Code Refactoring and Bug Fixing </a:t>
            </a:r>
            <a:endParaRPr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1299172"/>
            <a:ext cx="10561559" cy="1754286"/>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IN" sz="1800" b="1" i="0" u="none" strike="noStrike" cap="none" dirty="0">
                <a:solidFill>
                  <a:schemeClr val="dk1"/>
                </a:solidFill>
                <a:latin typeface="Calibri"/>
                <a:ea typeface="Calibri"/>
                <a:cs typeface="Calibri"/>
                <a:sym typeface="Calibri"/>
              </a:rPr>
              <a:t>Name : </a:t>
            </a:r>
            <a:r>
              <a:rPr lang="en-IN" sz="1800" b="1" dirty="0" smtClean="0">
                <a:solidFill>
                  <a:schemeClr val="dk1"/>
                </a:solidFill>
                <a:latin typeface="Calibri"/>
                <a:ea typeface="Calibri"/>
                <a:cs typeface="Calibri"/>
                <a:sym typeface="Calibri"/>
              </a:rPr>
              <a:t>Regina Mary</a:t>
            </a:r>
            <a:endParaRPr lang="en-IN" sz="1800" b="1" i="0" u="none" strike="noStrike" cap="none"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endParaRPr lang="en-US" sz="1800" b="1" i="0" u="none" strike="noStrike" cap="none"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US" sz="1800" b="1" i="0" u="none" strike="noStrike" cap="none" dirty="0" smtClean="0">
                <a:solidFill>
                  <a:schemeClr val="dk1"/>
                </a:solidFill>
                <a:latin typeface="Calibri"/>
                <a:ea typeface="Calibri"/>
                <a:cs typeface="Calibri"/>
                <a:sym typeface="Calibri"/>
              </a:rPr>
              <a:t>With a B.E. in Computer Science and a keen interest in Data Science, Machine Learning, Python Development, and Web Development &amp; Designing, I have a strong foundation in both theory and practice. I also </a:t>
            </a:r>
            <a:r>
              <a:rPr lang="en-US" sz="1800" b="1" dirty="0" smtClean="0">
                <a:solidFill>
                  <a:schemeClr val="dk1"/>
                </a:solidFill>
                <a:latin typeface="Calibri"/>
                <a:ea typeface="Calibri"/>
                <a:cs typeface="Calibri"/>
                <a:sym typeface="Calibri"/>
              </a:rPr>
              <a:t>part of </a:t>
            </a:r>
            <a:r>
              <a:rPr lang="en-US" sz="1800" b="1" i="0" u="none" strike="noStrike" cap="none" dirty="0" smtClean="0">
                <a:solidFill>
                  <a:schemeClr val="dk1"/>
                </a:solidFill>
                <a:latin typeface="Calibri"/>
                <a:ea typeface="Calibri"/>
                <a:cs typeface="Calibri"/>
                <a:sym typeface="Calibri"/>
              </a:rPr>
              <a:t>the Google Developer Student Club at Info Institute of Engineering, where I mentor and guide fellow tech enthusiasts towards mastering cutting-edge technologies and industry-relevant skills</a:t>
            </a:r>
            <a:endParaRPr lang="en-IN" sz="1800" b="1" dirty="0" smtClean="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A5C2A5-BC1A-00A6-70A0-3EBD926D5DD9}"/>
              </a:ext>
            </a:extLst>
          </p:cNvPr>
          <p:cNvSpPr>
            <a:spLocks noGrp="1"/>
          </p:cNvSpPr>
          <p:nvPr>
            <p:ph type="title"/>
          </p:nvPr>
        </p:nvSpPr>
        <p:spPr>
          <a:xfrm>
            <a:off x="413657" y="223611"/>
            <a:ext cx="2155371" cy="756104"/>
          </a:xfrm>
        </p:spPr>
        <p:txBody>
          <a:bodyPr>
            <a:normAutofit/>
          </a:bodyPr>
          <a:lstStyle/>
          <a:p>
            <a:pPr algn="ctr"/>
            <a:r>
              <a:rPr lang="en-US" sz="2800" b="1" dirty="0">
                <a:solidFill>
                  <a:srgbClr val="FF0000"/>
                </a:solidFill>
              </a:rPr>
              <a:t>Debugging</a:t>
            </a:r>
            <a:endParaRPr lang="en-IN" sz="3200" b="1" dirty="0">
              <a:solidFill>
                <a:srgbClr val="FF0000"/>
              </a:solidFill>
            </a:endParaRPr>
          </a:p>
        </p:txBody>
      </p:sp>
      <p:sp>
        <p:nvSpPr>
          <p:cNvPr id="3" name="Text Placeholder 2">
            <a:extLst>
              <a:ext uri="{FF2B5EF4-FFF2-40B4-BE49-F238E27FC236}">
                <a16:creationId xmlns:a16="http://schemas.microsoft.com/office/drawing/2014/main" xmlns="" id="{D96064D3-9917-39B7-6343-A0444855255D}"/>
              </a:ext>
            </a:extLst>
          </p:cNvPr>
          <p:cNvSpPr>
            <a:spLocks noGrp="1"/>
          </p:cNvSpPr>
          <p:nvPr>
            <p:ph type="body" idx="1"/>
          </p:nvPr>
        </p:nvSpPr>
        <p:spPr>
          <a:xfrm>
            <a:off x="413657" y="863826"/>
            <a:ext cx="10944733" cy="942940"/>
          </a:xfrm>
        </p:spPr>
        <p:txBody>
          <a:bodyPr>
            <a:normAutofit/>
          </a:bodyPr>
          <a:lstStyle/>
          <a:p>
            <a:pPr marL="114300" marR="0" lvl="0" indent="0" algn="just" defTabSz="914400" rtl="0" eaLnBrk="1" fontAlgn="auto" latinLnBrk="0" hangingPunct="1">
              <a:lnSpc>
                <a:spcPct val="90000"/>
              </a:lnSpc>
              <a:spcBef>
                <a:spcPts val="1000"/>
              </a:spcBef>
              <a:spcAft>
                <a:spcPts val="0"/>
              </a:spcAft>
              <a:buClr>
                <a:srgbClr val="000000"/>
              </a:buClr>
              <a:buSzPts val="1800"/>
              <a:buFont typeface="Arial"/>
              <a:buNone/>
              <a:tabLst/>
              <a:defRPr/>
            </a:pPr>
            <a:r>
              <a:rPr kumimoji="0" lang="en-US" sz="1700" b="0" i="0" u="none" strike="noStrike" kern="0" cap="none" spc="0" normalizeH="0" baseline="0" noProof="0" dirty="0">
                <a:ln>
                  <a:noFill/>
                </a:ln>
                <a:solidFill>
                  <a:srgbClr val="000000"/>
                </a:solidFill>
                <a:effectLst/>
                <a:uLnTx/>
                <a:uFillTx/>
                <a:latin typeface="Calibri"/>
                <a:ea typeface="Calibri"/>
                <a:cs typeface="Calibri"/>
                <a:sym typeface="Calibri"/>
              </a:rPr>
              <a:t>The issue in the provided code is that the form in the HTML template is using the GET method to submit data, but the Flask route is only configured to handle POST requests. This mismatch between the form submission method and the route's accepted methods results in a "Method Not Allowed" error when trying to submit the form.</a:t>
            </a:r>
          </a:p>
          <a:p>
            <a:pPr marL="114300" marR="0" lvl="0" indent="0" algn="just" defTabSz="914400" rtl="0" eaLnBrk="1" fontAlgn="auto" latinLnBrk="0" hangingPunct="1">
              <a:lnSpc>
                <a:spcPct val="90000"/>
              </a:lnSpc>
              <a:spcBef>
                <a:spcPts val="1000"/>
              </a:spcBef>
              <a:spcAft>
                <a:spcPts val="0"/>
              </a:spcAft>
              <a:buClr>
                <a:srgbClr val="000000"/>
              </a:buClr>
              <a:buSzPts val="1800"/>
              <a:buFont typeface="Arial"/>
              <a:buNone/>
              <a:tabLst/>
              <a:defRPr/>
            </a:pPr>
            <a:endParaRPr kumimoji="0" lang="en-US" sz="17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5" name="TextBox 14">
            <a:extLst>
              <a:ext uri="{FF2B5EF4-FFF2-40B4-BE49-F238E27FC236}">
                <a16:creationId xmlns:a16="http://schemas.microsoft.com/office/drawing/2014/main" xmlns="" id="{973292D4-2F70-1222-1951-2FCF05504DB9}"/>
              </a:ext>
            </a:extLst>
          </p:cNvPr>
          <p:cNvSpPr txBox="1"/>
          <p:nvPr/>
        </p:nvSpPr>
        <p:spPr>
          <a:xfrm>
            <a:off x="869872" y="3932235"/>
            <a:ext cx="10032301" cy="2446824"/>
          </a:xfrm>
          <a:prstGeom prst="rect">
            <a:avLst/>
          </a:prstGeom>
          <a:noFill/>
        </p:spPr>
        <p:txBody>
          <a:bodyPr wrap="square">
            <a:spAutoFit/>
          </a:bodyPr>
          <a:lstStyle/>
          <a:p>
            <a:r>
              <a:rPr lang="en-IN" sz="1700" dirty="0">
                <a:latin typeface="Calibri" panose="020F0502020204030204" pitchFamily="34" charset="0"/>
                <a:ea typeface="Calibri" panose="020F0502020204030204" pitchFamily="34" charset="0"/>
                <a:cs typeface="Calibri" panose="020F0502020204030204" pitchFamily="34" charset="0"/>
              </a:rPr>
              <a:t>- The Flask route `/` is configured to handle both POST and GET requests using the `methods=["POST", "GET"]` parameter.</a:t>
            </a:r>
          </a:p>
          <a:p>
            <a:r>
              <a:rPr lang="en-IN" sz="1700" dirty="0">
                <a:latin typeface="Calibri" panose="020F0502020204030204" pitchFamily="34" charset="0"/>
                <a:ea typeface="Calibri" panose="020F0502020204030204" pitchFamily="34" charset="0"/>
                <a:cs typeface="Calibri" panose="020F0502020204030204" pitchFamily="34" charset="0"/>
              </a:rPr>
              <a:t>- When a POST request is received (i.e., when the form is submitted), the `index()` function retrieves the note from the form using `</a:t>
            </a:r>
            <a:r>
              <a:rPr lang="en-IN" sz="1700" dirty="0" err="1">
                <a:latin typeface="Calibri" panose="020F0502020204030204" pitchFamily="34" charset="0"/>
                <a:ea typeface="Calibri" panose="020F0502020204030204" pitchFamily="34" charset="0"/>
                <a:cs typeface="Calibri" panose="020F0502020204030204" pitchFamily="34" charset="0"/>
              </a:rPr>
              <a:t>request.form.get</a:t>
            </a:r>
            <a:r>
              <a:rPr lang="en-IN" sz="1700" dirty="0">
                <a:latin typeface="Calibri" panose="020F0502020204030204" pitchFamily="34" charset="0"/>
                <a:ea typeface="Calibri" panose="020F0502020204030204" pitchFamily="34" charset="0"/>
                <a:cs typeface="Calibri" panose="020F0502020204030204" pitchFamily="34" charset="0"/>
              </a:rPr>
              <a:t>("note")`.</a:t>
            </a:r>
          </a:p>
          <a:p>
            <a:r>
              <a:rPr lang="en-IN" sz="1700" dirty="0">
                <a:latin typeface="Calibri" panose="020F0502020204030204" pitchFamily="34" charset="0"/>
                <a:ea typeface="Calibri" panose="020F0502020204030204" pitchFamily="34" charset="0"/>
                <a:cs typeface="Calibri" panose="020F0502020204030204" pitchFamily="34" charset="0"/>
              </a:rPr>
              <a:t>- If a note is provided, it is appended to the `notes` list.</a:t>
            </a:r>
          </a:p>
          <a:p>
            <a:r>
              <a:rPr lang="en-IN" sz="1700" dirty="0">
                <a:latin typeface="Calibri" panose="020F0502020204030204" pitchFamily="34" charset="0"/>
                <a:ea typeface="Calibri" panose="020F0502020204030204" pitchFamily="34" charset="0"/>
                <a:cs typeface="Calibri" panose="020F0502020204030204" pitchFamily="34" charset="0"/>
              </a:rPr>
              <a:t>- Then, a redirect to the same route (`index`) is performed using `redirect(</a:t>
            </a:r>
            <a:r>
              <a:rPr lang="en-IN" sz="1700" dirty="0" err="1">
                <a:latin typeface="Calibri" panose="020F0502020204030204" pitchFamily="34" charset="0"/>
                <a:ea typeface="Calibri" panose="020F0502020204030204" pitchFamily="34" charset="0"/>
                <a:cs typeface="Calibri" panose="020F0502020204030204" pitchFamily="34" charset="0"/>
              </a:rPr>
              <a:t>url_for</a:t>
            </a:r>
            <a:r>
              <a:rPr lang="en-IN" sz="1700" dirty="0">
                <a:latin typeface="Calibri" panose="020F0502020204030204" pitchFamily="34" charset="0"/>
                <a:ea typeface="Calibri" panose="020F0502020204030204" pitchFamily="34" charset="0"/>
                <a:cs typeface="Calibri" panose="020F0502020204030204" pitchFamily="34" charset="0"/>
              </a:rPr>
              <a:t>('index'))`. This follows the Post/Redirect/Get (PRG) pattern, which prevents form resubmission when the page is refreshed.</a:t>
            </a:r>
          </a:p>
          <a:p>
            <a:r>
              <a:rPr lang="en-IN" sz="1700" dirty="0">
                <a:latin typeface="Calibri" panose="020F0502020204030204" pitchFamily="34" charset="0"/>
                <a:ea typeface="Calibri" panose="020F0502020204030204" pitchFamily="34" charset="0"/>
                <a:cs typeface="Calibri" panose="020F0502020204030204" pitchFamily="34" charset="0"/>
              </a:rPr>
              <a:t>- If a GET request is received (i.e., when the page is initially loaded), the `</a:t>
            </a:r>
            <a:r>
              <a:rPr lang="en-IN" sz="1700" dirty="0" err="1">
                <a:latin typeface="Calibri" panose="020F0502020204030204" pitchFamily="34" charset="0"/>
                <a:ea typeface="Calibri" panose="020F0502020204030204" pitchFamily="34" charset="0"/>
                <a:cs typeface="Calibri" panose="020F0502020204030204" pitchFamily="34" charset="0"/>
              </a:rPr>
              <a:t>render_template</a:t>
            </a:r>
            <a:r>
              <a:rPr lang="en-IN" sz="1700" dirty="0">
                <a:latin typeface="Calibri" panose="020F0502020204030204" pitchFamily="34" charset="0"/>
                <a:ea typeface="Calibri" panose="020F0502020204030204" pitchFamily="34" charset="0"/>
                <a:cs typeface="Calibri" panose="020F0502020204030204" pitchFamily="34" charset="0"/>
              </a:rPr>
              <a:t>()` function renders the `home.html` template, passing the `notes` list to it for display.</a:t>
            </a:r>
          </a:p>
        </p:txBody>
      </p:sp>
      <p:pic>
        <p:nvPicPr>
          <p:cNvPr id="17" name="Picture 16" descr="A screen shot of a computer program&#10;&#10;Description automatically generated">
            <a:extLst>
              <a:ext uri="{FF2B5EF4-FFF2-40B4-BE49-F238E27FC236}">
                <a16:creationId xmlns:a16="http://schemas.microsoft.com/office/drawing/2014/main" xmlns="" id="{08976968-EBE8-4371-CBFC-9463DD148BA7}"/>
              </a:ext>
            </a:extLst>
          </p:cNvPr>
          <p:cNvPicPr>
            <a:picLocks noChangeAspect="1"/>
          </p:cNvPicPr>
          <p:nvPr/>
        </p:nvPicPr>
        <p:blipFill>
          <a:blip r:embed="rId2"/>
          <a:stretch>
            <a:fillRect/>
          </a:stretch>
        </p:blipFill>
        <p:spPr>
          <a:xfrm>
            <a:off x="2681180" y="1335296"/>
            <a:ext cx="5207466" cy="2952520"/>
          </a:xfrm>
          <a:prstGeom prst="rect">
            <a:avLst/>
          </a:prstGeom>
        </p:spPr>
      </p:pic>
    </p:spTree>
    <p:extLst>
      <p:ext uri="{BB962C8B-B14F-4D97-AF65-F5344CB8AC3E}">
        <p14:creationId xmlns:p14="http://schemas.microsoft.com/office/powerpoint/2010/main" val="2101652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E4B0CC-6800-F7AE-A219-6812C6AF57B6}"/>
              </a:ext>
            </a:extLst>
          </p:cNvPr>
          <p:cNvSpPr>
            <a:spLocks noGrp="1"/>
          </p:cNvSpPr>
          <p:nvPr>
            <p:ph type="title"/>
          </p:nvPr>
        </p:nvSpPr>
        <p:spPr/>
        <p:txBody>
          <a:bodyPr/>
          <a:lstStyle/>
          <a:p>
            <a:r>
              <a:rPr lang="en-US" dirty="0"/>
              <a:t> </a:t>
            </a:r>
            <a:endParaRPr lang="en-IN" dirty="0"/>
          </a:p>
        </p:txBody>
      </p:sp>
      <p:sp>
        <p:nvSpPr>
          <p:cNvPr id="3" name="Text Placeholder 2">
            <a:extLst>
              <a:ext uri="{FF2B5EF4-FFF2-40B4-BE49-F238E27FC236}">
                <a16:creationId xmlns:a16="http://schemas.microsoft.com/office/drawing/2014/main" xmlns="" id="{5AE9E63C-0386-B995-D9B9-B74D0217E689}"/>
              </a:ext>
            </a:extLst>
          </p:cNvPr>
          <p:cNvSpPr>
            <a:spLocks noGrp="1"/>
          </p:cNvSpPr>
          <p:nvPr>
            <p:ph type="body" idx="1"/>
          </p:nvPr>
        </p:nvSpPr>
        <p:spPr>
          <a:xfrm>
            <a:off x="425330" y="656131"/>
            <a:ext cx="5468693" cy="5363018"/>
          </a:xfrm>
        </p:spPr>
        <p:txBody>
          <a:bodyPr>
            <a:noAutofit/>
          </a:bodyPr>
          <a:lstStyle/>
          <a:p>
            <a:pPr marL="114300" indent="0">
              <a:lnSpc>
                <a:spcPct val="100000"/>
              </a:lnSpc>
              <a:buNone/>
            </a:pPr>
            <a:r>
              <a:rPr lang="en-US" sz="1400" dirty="0">
                <a:highlight>
                  <a:srgbClr val="000000"/>
                </a:highlight>
                <a:latin typeface="+mj-lt"/>
              </a:rPr>
              <a:t> </a:t>
            </a:r>
          </a:p>
          <a:p>
            <a:pPr marL="114300" indent="0">
              <a:lnSpc>
                <a:spcPct val="100000"/>
              </a:lnSpc>
              <a:buNone/>
            </a:pPr>
            <a:endParaRPr lang="en-IN" sz="1400" dirty="0">
              <a:highlight>
                <a:srgbClr val="000000"/>
              </a:highlight>
              <a:latin typeface="+mj-lt"/>
            </a:endParaRPr>
          </a:p>
        </p:txBody>
      </p:sp>
      <p:pic>
        <p:nvPicPr>
          <p:cNvPr id="8" name="Picture 7" descr="A screenshot of a computer program&#10;&#10;Description automatically generated">
            <a:extLst>
              <a:ext uri="{FF2B5EF4-FFF2-40B4-BE49-F238E27FC236}">
                <a16:creationId xmlns:a16="http://schemas.microsoft.com/office/drawing/2014/main" xmlns="" id="{428AAE3C-9103-11BF-5C91-9A810F3C0B53}"/>
              </a:ext>
            </a:extLst>
          </p:cNvPr>
          <p:cNvPicPr>
            <a:picLocks noChangeAspect="1"/>
          </p:cNvPicPr>
          <p:nvPr/>
        </p:nvPicPr>
        <p:blipFill>
          <a:blip r:embed="rId2"/>
          <a:stretch>
            <a:fillRect/>
          </a:stretch>
        </p:blipFill>
        <p:spPr>
          <a:xfrm>
            <a:off x="0" y="696817"/>
            <a:ext cx="6721427" cy="5464366"/>
          </a:xfrm>
          <a:prstGeom prst="rect">
            <a:avLst/>
          </a:prstGeom>
        </p:spPr>
      </p:pic>
      <p:pic>
        <p:nvPicPr>
          <p:cNvPr id="10" name="Picture 9" descr="A screenshot of a computer program&#10;&#10;Description automatically generated">
            <a:extLst>
              <a:ext uri="{FF2B5EF4-FFF2-40B4-BE49-F238E27FC236}">
                <a16:creationId xmlns:a16="http://schemas.microsoft.com/office/drawing/2014/main" xmlns="" id="{8A6DF996-8461-2686-0325-25FB6EA093ED}"/>
              </a:ext>
            </a:extLst>
          </p:cNvPr>
          <p:cNvPicPr>
            <a:picLocks noChangeAspect="1"/>
          </p:cNvPicPr>
          <p:nvPr/>
        </p:nvPicPr>
        <p:blipFill>
          <a:blip r:embed="rId3"/>
          <a:stretch>
            <a:fillRect/>
          </a:stretch>
        </p:blipFill>
        <p:spPr>
          <a:xfrm>
            <a:off x="6239541" y="529437"/>
            <a:ext cx="5952459" cy="5591060"/>
          </a:xfrm>
          <a:prstGeom prst="rect">
            <a:avLst/>
          </a:prstGeom>
        </p:spPr>
      </p:pic>
    </p:spTree>
    <p:extLst>
      <p:ext uri="{BB962C8B-B14F-4D97-AF65-F5344CB8AC3E}">
        <p14:creationId xmlns:p14="http://schemas.microsoft.com/office/powerpoint/2010/main" val="1276486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302</Words>
  <Application>Microsoft Office PowerPoint</Application>
  <PresentationFormat>Custom</PresentationFormat>
  <Paragraphs>15</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Libre Baskerville</vt:lpstr>
      <vt:lpstr>Lato Black</vt:lpstr>
      <vt:lpstr>Office Theme</vt:lpstr>
      <vt:lpstr>PowerPoint Presentation</vt:lpstr>
      <vt:lpstr>PowerPoint Presentation</vt:lpstr>
      <vt:lpstr>Debugging</vt:lpstr>
      <vt:lpstr>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ADMIN</cp:lastModifiedBy>
  <cp:revision>4</cp:revision>
  <dcterms:created xsi:type="dcterms:W3CDTF">2021-02-16T05:19:01Z</dcterms:created>
  <dcterms:modified xsi:type="dcterms:W3CDTF">2024-02-28T08:50:15Z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2024-02-18T08:33:55Z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d55ef280-4567-433e-b0d5-ed33f0169b57</vt:lpwstr>
  </property>
  <property fmtid="{D5CDD505-2E9C-101B-9397-08002B2CF9AE}" pid="7" name="MSIP_Label_defa4170-0d19-0005-0004-bc88714345d2_ActionId">
    <vt:lpwstr>ed981f80-397d-4a12-9a38-35ae802e6422</vt:lpwstr>
  </property>
  <property fmtid="{D5CDD505-2E9C-101B-9397-08002B2CF9AE}" pid="8" name="MSIP_Label_defa4170-0d19-0005-0004-bc88714345d2_ContentBits">
    <vt:lpwstr>0</vt:lpwstr>
  </property>
</Properties>
</file>