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5928"/>
  </p:normalViewPr>
  <p:slideViewPr>
    <p:cSldViewPr snapToGrid="0" snapToObjects="1">
      <p:cViewPr varScale="1">
        <p:scale>
          <a:sx n="157" d="100"/>
          <a:sy n="15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package called as “</a:t>
          </a:r>
          <a:r>
            <a:rPr lang="en-US" dirty="0" err="1"/>
            <a:t>homeworks</a:t>
          </a:r>
          <a:r>
            <a:rPr lang="en-US" dirty="0"/>
            <a:t>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class called as “Homework02” under the </a:t>
          </a:r>
          <a:r>
            <a:rPr lang="en-US" dirty="0" err="1"/>
            <a:t>homeworks</a:t>
          </a:r>
          <a:r>
            <a:rPr lang="en-US" dirty="0"/>
            <a:t> package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/>
            <a:t>Do all tasks in the same class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 dirty="0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package called as “</a:t>
          </a:r>
          <a:r>
            <a:rPr lang="en-US" sz="1800" kern="1200" dirty="0" err="1"/>
            <a:t>homeworks</a:t>
          </a:r>
          <a:r>
            <a:rPr lang="en-US" sz="1800" kern="1200" dirty="0"/>
            <a:t>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class called as “Homework02” under the </a:t>
          </a:r>
          <a:r>
            <a:rPr lang="en-US" sz="1800" kern="1200" dirty="0" err="1"/>
            <a:t>homeworks</a:t>
          </a:r>
          <a:r>
            <a:rPr lang="en-US" sz="1800" kern="1200" dirty="0"/>
            <a:t> package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all tasks in the same class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C59-E2A3-134B-BD05-D8FBA247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C36A-30F1-1948-A626-8FF8C653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DB9C-D554-F54E-A518-92B93DE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00D-9CEC-2C46-8EBC-96530142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1046-E848-C245-A08D-9514AC85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F3FA-0679-5C4B-81C5-2D9D7487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CDC2-F71D-2240-97EA-6558A54B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400C-AD2B-4F40-9B18-F5320589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6E4F-FF03-B447-8CFB-C36A35E8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67D4-18FC-EA48-BDA1-B2F5F27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D3F45-DC06-4C41-95CE-0828C6CF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5B25-BED0-BB4B-8B1A-F72B2EDE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D06-E802-4E4C-BACB-71A02270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A216-0889-064D-B527-8A515662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0446-3B41-D54A-98EC-85E7204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BD5-F6E2-B34E-8D94-B4BB018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36FE-071D-FA4D-ACCD-CB264647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4E74-9EEB-554B-9412-8A434756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CB27-1DF3-E446-BD15-EF427612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0A55-825A-5846-A3E0-5DB4B8BC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D2E7-C5FA-7C4F-9129-010EC2DA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9EF6-7486-9649-AD88-AC05C815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E11F-E969-694B-AB79-985FF218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2F15-F98F-2843-8C46-49E17894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9031-2EE6-084C-8A73-DBF22C6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7236-44BB-CE4C-ADDA-CAD7F906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A1F9-4C1D-6F4A-9F5F-73C56F4A0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FB7A-B5DF-164C-953C-22388AC6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C766-929D-8E49-9FBE-F746713B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C0EC6-CF85-0240-A069-71D1748A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3BF8C-BCE0-7C4D-AE37-B0AF94E7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5084-F4F9-2746-A5CA-F8A371D8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C2A1-03DE-2A4B-ACA0-B0DF93E5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1669A-9F7A-1F45-AFD4-A1548992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941F-DF91-DE46-8C82-B5255377D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9518-605A-0442-8B23-41AD44575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0276-BD56-0C4A-8A9B-63C2D6EE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1BA67-D7F6-A946-9159-592BC5A9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E9708-2A59-9E4D-A6A0-1812E5AC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521-1516-7145-9966-D5506ACF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0D9D2-CB1C-0445-97B1-2C095A33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7ECD-5995-4B40-9F4F-F5C52C0D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4340-6B47-C942-966A-34C0280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15D6C-E311-1040-9E18-2DC877F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52089-0C22-1745-8680-06B9E1BA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4AB5-372F-DF4A-81D8-CC582961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C8F8-9487-1544-A5EE-21864D29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786D-42C0-6344-B048-FF7E955A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C74D-C555-E647-BBFA-D243FAE5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D797-4ADF-E44E-AE57-FCD02F7B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FC45-B2EE-7541-AE84-79160E73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33DB-6C0A-6841-A77E-4255C414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62CB-AE35-9A43-9432-29D31FA1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30624-AD66-0D44-9684-25539571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72BF-2CEF-4F47-A009-8FC472F32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35A5-14B1-BF4A-BAF3-90C09C95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D9ECB-7968-EE4E-8ACC-EF3F7B44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FB3A-548F-6440-BFF8-68A583D7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7B874-CDE3-DC49-A6D2-467DC6BF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7A52-535B-AA46-8BBB-DF9C7F61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4CC3-E34E-C543-B5D4-989D07BEF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D301-8A18-DD42-989B-0C82E28B4240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AED6-B3BF-E845-8E94-45FA2F08C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FF61-B111-C444-AB09-50B0000C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johndo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Homework02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276282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432202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5603508-48EA-1642-AC38-B8FB2C1CD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939064" cy="559259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asks user to enter their first name, last name, age, email address, phone number, and address in separate statements.</a:t>
            </a:r>
          </a:p>
          <a:p>
            <a:pPr marL="0" indent="0">
              <a:buNone/>
            </a:pPr>
            <a:r>
              <a:rPr lang="en-US" sz="1400" dirty="0"/>
              <a:t>-Store these data given from user in proper data types</a:t>
            </a:r>
          </a:p>
          <a:p>
            <a:pPr marL="0" indent="0">
              <a:buNone/>
            </a:pPr>
            <a:r>
              <a:rPr lang="en-US" sz="1400" dirty="0"/>
              <a:t>-And, then print the data provided by user as below example</a:t>
            </a:r>
          </a:p>
          <a:p>
            <a:pPr marL="0" indent="0">
              <a:buNone/>
            </a:pPr>
            <a:r>
              <a:rPr lang="en-US" sz="1400" b="1" dirty="0"/>
              <a:t>NOTE: User will be asked by using Scanner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-Assume user enters below info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>
                <a:solidFill>
                  <a:schemeClr val="accent1"/>
                </a:solidFill>
              </a:rPr>
              <a:t>firstName</a:t>
            </a:r>
            <a:r>
              <a:rPr lang="en-US" sz="1400" dirty="0">
                <a:solidFill>
                  <a:schemeClr val="accent1"/>
                </a:solidFill>
              </a:rPr>
              <a:t> = John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err="1">
                <a:solidFill>
                  <a:schemeClr val="accent1"/>
                </a:solidFill>
              </a:rPr>
              <a:t>lastName</a:t>
            </a:r>
            <a:r>
              <a:rPr lang="en-US" sz="1400" dirty="0">
                <a:solidFill>
                  <a:schemeClr val="accent1"/>
                </a:solidFill>
              </a:rPr>
              <a:t> = Doe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	age = 45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err="1">
                <a:solidFill>
                  <a:schemeClr val="accent1"/>
                </a:solidFill>
              </a:rPr>
              <a:t>emailAddress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johndoe@gmail.com</a:t>
            </a:r>
            <a:endParaRPr lang="en-US" sz="1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err="1">
                <a:solidFill>
                  <a:schemeClr val="accent1"/>
                </a:solidFill>
              </a:rPr>
              <a:t>phoneNumber</a:t>
            </a:r>
            <a:r>
              <a:rPr lang="en-US" sz="1400" dirty="0">
                <a:solidFill>
                  <a:schemeClr val="accent1"/>
                </a:solidFill>
              </a:rPr>
              <a:t> = (123) 123 1234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	address = 123 St Chicago IL 12345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(it should exactly be same as below paragraph)</a:t>
            </a:r>
          </a:p>
          <a:p>
            <a:pPr marL="0" indent="0">
              <a:buNone/>
            </a:pPr>
            <a:r>
              <a:rPr lang="en-US" sz="1400" dirty="0"/>
              <a:t>          User who joined this program is John Doe. John’s age is 45. John’s email address is johndoe@gmail.com, phone number (123) 123 1234, and address is 123 St Chicago IL 12345.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0099E5B-2CB4-1B41-8BDE-32949304D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</a:t>
            </a:r>
          </a:p>
          <a:p>
            <a:pPr marL="0" indent="0">
              <a:buNone/>
            </a:pPr>
            <a:r>
              <a:rPr lang="en-US" sz="1400" dirty="0"/>
              <a:t>-Write a program that asks user their favorite book, color, and number in separate statements.</a:t>
            </a:r>
          </a:p>
          <a:p>
            <a:pPr marL="0" indent="0">
              <a:buNone/>
            </a:pPr>
            <a:r>
              <a:rPr lang="en-US" sz="1400" dirty="0"/>
              <a:t>-Store those data in proper data types</a:t>
            </a:r>
          </a:p>
          <a:p>
            <a:pPr marL="0" indent="0">
              <a:buNone/>
            </a:pPr>
            <a:r>
              <a:rPr lang="en-US" sz="1400" dirty="0"/>
              <a:t>-And, then print given data by user </a:t>
            </a:r>
            <a:r>
              <a:rPr lang="en-US" sz="1400" b="1" dirty="0">
                <a:solidFill>
                  <a:srgbClr val="C00000"/>
                </a:solidFill>
              </a:rPr>
              <a:t>ONLY in one print statement</a:t>
            </a:r>
            <a:r>
              <a:rPr lang="en-US" sz="1400" dirty="0"/>
              <a:t> but it should be in 3 separate lines as below</a:t>
            </a:r>
          </a:p>
          <a:p>
            <a:pPr marL="0" indent="0">
              <a:buNone/>
            </a:pPr>
            <a:r>
              <a:rPr lang="en-US" sz="1400" dirty="0"/>
              <a:t>-Assume user enters below info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>
                <a:solidFill>
                  <a:schemeClr val="accent1"/>
                </a:solidFill>
              </a:rPr>
              <a:t>favBook</a:t>
            </a:r>
            <a:r>
              <a:rPr lang="en-US" sz="1400" dirty="0">
                <a:solidFill>
                  <a:schemeClr val="accent1"/>
                </a:solidFill>
              </a:rPr>
              <a:t> = The Brothers Karamazov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err="1">
                <a:solidFill>
                  <a:schemeClr val="accent1"/>
                </a:solidFill>
              </a:rPr>
              <a:t>favColor</a:t>
            </a:r>
            <a:r>
              <a:rPr lang="en-US" sz="1400" dirty="0">
                <a:solidFill>
                  <a:schemeClr val="accent1"/>
                </a:solidFill>
              </a:rPr>
              <a:t> = Blue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	</a:t>
            </a:r>
            <a:r>
              <a:rPr lang="en-US" sz="1400" dirty="0" err="1">
                <a:solidFill>
                  <a:schemeClr val="accent1"/>
                </a:solidFill>
              </a:rPr>
              <a:t>favNumber</a:t>
            </a:r>
            <a:r>
              <a:rPr lang="en-US" sz="1400" dirty="0">
                <a:solidFill>
                  <a:schemeClr val="accent1"/>
                </a:solidFill>
              </a:rPr>
              <a:t> = 7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output: </a:t>
            </a:r>
          </a:p>
          <a:p>
            <a:pPr marL="0" indent="0">
              <a:buNone/>
            </a:pPr>
            <a:r>
              <a:rPr lang="en-US" sz="1400" dirty="0"/>
              <a:t>User’s favorite book is: The Brothers Karamazov</a:t>
            </a:r>
          </a:p>
          <a:p>
            <a:pPr marL="0" indent="0">
              <a:buNone/>
            </a:pPr>
            <a:r>
              <a:rPr lang="en-US" sz="1400" dirty="0"/>
              <a:t>User’s favorite color is: Blue</a:t>
            </a:r>
          </a:p>
          <a:p>
            <a:pPr marL="0" indent="0">
              <a:buNone/>
            </a:pPr>
            <a:r>
              <a:rPr lang="en-US" sz="1400" dirty="0"/>
              <a:t>User’s favorite number is: 7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0099E5B-2CB4-1B41-8BDE-32949304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5234997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</a:rPr>
              <a:t>02/12/2022 11:59 PM </a:t>
            </a:r>
            <a:r>
              <a:rPr lang="en-US" sz="2000">
                <a:solidFill>
                  <a:srgbClr val="C00000"/>
                </a:solidFill>
              </a:rPr>
              <a:t>CST </a:t>
            </a:r>
            <a:endParaRPr lang="en-US" sz="2000" dirty="0">
              <a:solidFill>
                <a:srgbClr val="C00000"/>
              </a:solidFill>
            </a:endParaRPr>
          </a:p>
          <a:p>
            <a:pPr algn="l"/>
            <a:r>
              <a:rPr lang="en-US" sz="1400" dirty="0"/>
              <a:t>Homework needs to be submitted to Akin on Slack in private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350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Homework02</vt:lpstr>
      <vt:lpstr>Before you start!!!</vt:lpstr>
      <vt:lpstr>Task-1</vt:lpstr>
      <vt:lpstr>Task-2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Homework-C3-01</dc:title>
  <dc:creator>akın kaya</dc:creator>
  <cp:lastModifiedBy>akın kaya</cp:lastModifiedBy>
  <cp:revision>7</cp:revision>
  <dcterms:created xsi:type="dcterms:W3CDTF">2021-09-08T21:08:49Z</dcterms:created>
  <dcterms:modified xsi:type="dcterms:W3CDTF">2022-02-12T18:39:46Z</dcterms:modified>
</cp:coreProperties>
</file>