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B3CB5-BF8C-EC4A-8AC1-0D542434E7B5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1D698-8D5C-4346-A08F-31AF79623A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4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2EDCD-8268-2C44-9012-5784CDA37E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90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9D20-25FD-0246-9440-9CC0EEE7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817-4D20-314C-AA9E-0429758C9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7EFB-28B5-E245-9215-1B5052C2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469DA-087E-DB4A-A6ED-8161E9CE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6359-216F-3147-AB47-16B41D17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4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38A0-903F-5840-9C84-EDB8BE47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B3F7-4CAA-F140-BE79-ABBC285D6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AAD-60D7-4F4D-8848-0EF1F72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31466-9EBE-7D4C-A9F4-934F19CA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A611-1250-C24C-83C9-E2FD8B25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9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E3D23-EDD8-D746-85C9-CF02FCAF4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0D80-8029-CC4F-83D1-717F4474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DC85-FA4B-154E-8720-6678496D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B06F-E103-DB46-8B10-97E12697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37A9-78AF-A54C-A5C0-B164055A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49-30AE-4047-93E3-0D679B70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DA7B-6B21-4F44-82C3-331C11FA7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189C-3FF3-9B4E-96C0-99EB85D4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2CDD-7C1D-C947-91F5-0332CEF1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191B-C1B3-AA45-A759-84508527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0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7E12-7A1E-A645-AD08-718BCB23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14CFD-73A4-2E4D-80A8-D754F59C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37C5-1AA4-FB41-9BB6-4AA4771B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C9BF-AC58-974A-88D9-96FD410D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931B-875C-EC43-8A65-6A6F500E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24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4704-E578-2047-AE19-03A5EB89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FE38-5585-F946-9897-C3C257EDE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F3D8F-7A97-794C-AC82-35DBFB27F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B3C3-BD7E-F04E-9DBD-D279DD4C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9BD2-9688-1841-9D30-93CC7FF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613A4-03F8-E649-B2AA-152A04B5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37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2E86-0945-5641-8F9D-0D072A64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7F80-A637-C94D-B32A-4482DABA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586C-54FD-DA46-9A62-6378DF0EA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E74EE-1093-E944-9005-304024FD7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04729-E981-0C40-B7BF-A58E7C364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15D3C-BCDF-F04B-BE99-51C2DAA2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15CA9-DB46-4B47-B409-B72246DE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AD3BC-1B8B-9D4E-9171-B15399CA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3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9BE3-E54D-194F-8F31-7AB13686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17133-8BC3-F847-AF51-E0C8E8E3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3A318-A512-2445-9F9B-C7D9A0C5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0F63-DA3B-AC49-9E4C-56A3D48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91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D25E9-1B4A-2C49-939F-E2E8C3107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45832-EE58-6C45-A6EA-97745073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FC0B2-CA0E-7E42-9FA6-B6DF42D1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96A8-9428-8B44-A1EC-781734E4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39CA-B48E-654E-B72C-00A1BE8D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68C54-407E-AA42-A6CD-F70ED5ECB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63C46-2BDF-0C4E-8D1B-F7449D8E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D9EA6-6FA6-BF46-9F79-C52A897D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32E1-D186-984A-AB57-80A761F7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7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3E2E-0412-BE42-B138-5F4F24E7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7C2FD-7214-7B4B-A7E0-B3A5C3D42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50B9-780B-5340-AF77-4B2D5322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984B5-3C24-0344-AE79-16C3E5BD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BD0C-9F1D-D140-A324-21F118BF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FC4A9-BC39-FF47-B39A-19332CEA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B55C9-E322-3140-9C5B-9CE26D50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0E523-FE9F-AF4B-B40B-1B5087DF5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9CA4-2B9C-704D-AF65-24D6633CA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C327-B639-4245-B331-106F09614F52}" type="datetimeFigureOut">
              <a:rPr lang="en-GB" smtClean="0"/>
              <a:t>26/12/2021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BAC8-E395-A942-AF1D-1E38DEF80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ABD3-7971-9743-A9A9-3C89D6DA6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F4A3-18B1-724D-BCBF-36F908448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28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CA3E22-5B41-6244-BF71-DD8CF3773309}"/>
              </a:ext>
            </a:extLst>
          </p:cNvPr>
          <p:cNvGrpSpPr/>
          <p:nvPr/>
        </p:nvGrpSpPr>
        <p:grpSpPr>
          <a:xfrm>
            <a:off x="101012" y="511628"/>
            <a:ext cx="11989975" cy="5247027"/>
            <a:chOff x="101012" y="174171"/>
            <a:chExt cx="11989975" cy="524702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678FB1-6042-FA42-9296-B53C599428B7}"/>
                </a:ext>
              </a:extLst>
            </p:cNvPr>
            <p:cNvGrpSpPr/>
            <p:nvPr/>
          </p:nvGrpSpPr>
          <p:grpSpPr>
            <a:xfrm>
              <a:off x="101012" y="558194"/>
              <a:ext cx="11989975" cy="4863004"/>
              <a:chOff x="101012" y="558194"/>
              <a:chExt cx="11989975" cy="4863004"/>
            </a:xfrm>
          </p:grpSpPr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56CFB712-3EDD-8A4D-A0B2-52D8673EBE96}"/>
                  </a:ext>
                </a:extLst>
              </p:cNvPr>
              <p:cNvGrpSpPr/>
              <p:nvPr/>
            </p:nvGrpSpPr>
            <p:grpSpPr>
              <a:xfrm>
                <a:off x="4116416" y="1387981"/>
                <a:ext cx="3804123" cy="4007290"/>
                <a:chOff x="3844265" y="652333"/>
                <a:chExt cx="3804123" cy="4007290"/>
              </a:xfrm>
            </p:grpSpPr>
            <p:sp>
              <p:nvSpPr>
                <p:cNvPr id="506" name="Rectangle 28">
                  <a:extLst>
                    <a:ext uri="{FF2B5EF4-FFF2-40B4-BE49-F238E27FC236}">
                      <a16:creationId xmlns:a16="http://schemas.microsoft.com/office/drawing/2014/main" id="{9C124E50-239E-4442-A112-E7ED80DF98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8497" y="652333"/>
                  <a:ext cx="108240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000" b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Baseline</a:t>
                  </a:r>
                  <a:endParaRPr lang="en-US" altLang="en-US" sz="3600" b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507" name="Rectangle 29">
                  <a:extLst>
                    <a:ext uri="{FF2B5EF4-FFF2-40B4-BE49-F238E27FC236}">
                      <a16:creationId xmlns:a16="http://schemas.microsoft.com/office/drawing/2014/main" id="{620D7BE3-355F-B84C-994C-6E4D0A2ABC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3859" y="652333"/>
                  <a:ext cx="1148330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000" b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Week 48</a:t>
                  </a:r>
                  <a:endParaRPr lang="en-US" altLang="en-US" sz="3600" b="1" dirty="0">
                    <a:latin typeface="Helvetica" pitchFamily="2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en-US" altLang="en-US" sz="3600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B89F9D9C-E337-5147-B493-43813D78D82C}"/>
                    </a:ext>
                  </a:extLst>
                </p:cNvPr>
                <p:cNvGrpSpPr/>
                <p:nvPr/>
              </p:nvGrpSpPr>
              <p:grpSpPr>
                <a:xfrm>
                  <a:off x="4415797" y="3892113"/>
                  <a:ext cx="2358502" cy="767510"/>
                  <a:chOff x="4034269" y="3657642"/>
                  <a:chExt cx="2358502" cy="767510"/>
                </a:xfrm>
              </p:grpSpPr>
              <p:sp>
                <p:nvSpPr>
                  <p:cNvPr id="651" name="Line 6">
                    <a:extLst>
                      <a:ext uri="{FF2B5EF4-FFF2-40B4-BE49-F238E27FC236}">
                        <a16:creationId xmlns:a16="http://schemas.microsoft.com/office/drawing/2014/main" id="{000A9971-A8EA-CF4E-A854-8DD7E28FBE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9981" y="3657642"/>
                    <a:ext cx="2316042" cy="0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2" name="Line 7">
                    <a:extLst>
                      <a:ext uri="{FF2B5EF4-FFF2-40B4-BE49-F238E27FC236}">
                        <a16:creationId xmlns:a16="http://schemas.microsoft.com/office/drawing/2014/main" id="{74C110A9-E54D-0B4D-B0A7-3D2AF3AD7C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12331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3" name="Line 8">
                    <a:extLst>
                      <a:ext uri="{FF2B5EF4-FFF2-40B4-BE49-F238E27FC236}">
                        <a16:creationId xmlns:a16="http://schemas.microsoft.com/office/drawing/2014/main" id="{25A11C82-6090-6542-A8BE-D01C567A907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70071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4" name="Line 9">
                    <a:extLst>
                      <a:ext uri="{FF2B5EF4-FFF2-40B4-BE49-F238E27FC236}">
                        <a16:creationId xmlns:a16="http://schemas.microsoft.com/office/drawing/2014/main" id="{2398CBE1-E105-A74D-980D-B9641595FB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28754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5" name="Line 10">
                    <a:extLst>
                      <a:ext uri="{FF2B5EF4-FFF2-40B4-BE49-F238E27FC236}">
                        <a16:creationId xmlns:a16="http://schemas.microsoft.com/office/drawing/2014/main" id="{D3BEEC0E-3CF0-FA48-8D98-D833AFA3E8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7693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6" name="Line 11">
                    <a:extLst>
                      <a:ext uri="{FF2B5EF4-FFF2-40B4-BE49-F238E27FC236}">
                        <a16:creationId xmlns:a16="http://schemas.microsoft.com/office/drawing/2014/main" id="{777A9762-02C8-7D4D-B44E-6911A0FA65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80778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7" name="Line 12">
                    <a:extLst>
                      <a:ext uri="{FF2B5EF4-FFF2-40B4-BE49-F238E27FC236}">
                        <a16:creationId xmlns:a16="http://schemas.microsoft.com/office/drawing/2014/main" id="{C2193995-F652-1B42-9F9E-918D9D4E09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8143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8" name="Line 13">
                    <a:extLst>
                      <a:ext uri="{FF2B5EF4-FFF2-40B4-BE49-F238E27FC236}">
                        <a16:creationId xmlns:a16="http://schemas.microsoft.com/office/drawing/2014/main" id="{668877F0-9F41-B140-A9FF-86C2D89FE2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6824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59" name="Rectangle 14">
                    <a:extLst>
                      <a:ext uri="{FF2B5EF4-FFF2-40B4-BE49-F238E27FC236}">
                        <a16:creationId xmlns:a16="http://schemas.microsoft.com/office/drawing/2014/main" id="{2D1F86E0-FF89-864C-B63B-E7D73E102C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021285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0.6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0" name="Rectangle 15">
                    <a:extLst>
                      <a:ext uri="{FF2B5EF4-FFF2-40B4-BE49-F238E27FC236}">
                        <a16:creationId xmlns:a16="http://schemas.microsoft.com/office/drawing/2014/main" id="{67092C30-4E63-FA4E-97C4-CBF892C36E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387439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0.4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1" name="Rectangle 16">
                    <a:extLst>
                      <a:ext uri="{FF2B5EF4-FFF2-40B4-BE49-F238E27FC236}">
                        <a16:creationId xmlns:a16="http://schemas.microsoft.com/office/drawing/2014/main" id="{79F848B3-1514-694F-B29B-6FE9F5B5B7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753591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0.2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2" name="Rectangle 17">
                    <a:extLst>
                      <a:ext uri="{FF2B5EF4-FFF2-40B4-BE49-F238E27FC236}">
                        <a16:creationId xmlns:a16="http://schemas.microsoft.com/office/drawing/2014/main" id="{69559745-3210-7740-A4AF-5E2D7D6A5A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175849" y="3864480"/>
                    <a:ext cx="7534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3" name="Rectangle 18">
                    <a:extLst>
                      <a:ext uri="{FF2B5EF4-FFF2-40B4-BE49-F238E27FC236}">
                        <a16:creationId xmlns:a16="http://schemas.microsoft.com/office/drawing/2014/main" id="{408494EF-4402-8643-A2CD-34CF838178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485897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0.2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4" name="Rectangle 19">
                    <a:extLst>
                      <a:ext uri="{FF2B5EF4-FFF2-40B4-BE49-F238E27FC236}">
                        <a16:creationId xmlns:a16="http://schemas.microsoft.com/office/drawing/2014/main" id="{7BBC505C-0C27-5347-820C-B4AC62A93C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852051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0.4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5" name="Rectangle 20">
                    <a:extLst>
                      <a:ext uri="{FF2B5EF4-FFF2-40B4-BE49-F238E27FC236}">
                        <a16:creationId xmlns:a16="http://schemas.microsoft.com/office/drawing/2014/main" id="{18DCDAF0-48D3-2B4D-99FD-71ADFF97F3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6218204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0.6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6" name="Rectangle 28">
                    <a:extLst>
                      <a:ext uri="{FF2B5EF4-FFF2-40B4-BE49-F238E27FC236}">
                        <a16:creationId xmlns:a16="http://schemas.microsoft.com/office/drawing/2014/main" id="{3957B2CD-3B2A-1A4F-9769-8B657BF0A5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9982" y="4271264"/>
                    <a:ext cx="2316042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CLR mean difference</a:t>
                    </a:r>
                    <a:endParaRPr lang="en-US" altLang="en-US" sz="3600" b="1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520" name="Star: 5 Points 156">
                  <a:extLst>
                    <a:ext uri="{FF2B5EF4-FFF2-40B4-BE49-F238E27FC236}">
                      <a16:creationId xmlns:a16="http://schemas.microsoft.com/office/drawing/2014/main" id="{045AD552-183F-2647-BA0C-621F9B83F888}"/>
                    </a:ext>
                  </a:extLst>
                </p:cNvPr>
                <p:cNvSpPr/>
                <p:nvPr/>
              </p:nvSpPr>
              <p:spPr>
                <a:xfrm>
                  <a:off x="7423608" y="1913842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FAFDE391-216A-FF4B-B129-A4FD26F0D265}"/>
                    </a:ext>
                  </a:extLst>
                </p:cNvPr>
                <p:cNvSpPr/>
                <p:nvPr/>
              </p:nvSpPr>
              <p:spPr>
                <a:xfrm>
                  <a:off x="5576006" y="2506462"/>
                  <a:ext cx="738000" cy="108000"/>
                </a:xfrm>
                <a:prstGeom prst="rect">
                  <a:avLst/>
                </a:prstGeom>
                <a:solidFill>
                  <a:srgbClr val="8662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grpSp>
              <p:nvGrpSpPr>
                <p:cNvPr id="526" name="Group 525">
                  <a:extLst>
                    <a:ext uri="{FF2B5EF4-FFF2-40B4-BE49-F238E27FC236}">
                      <a16:creationId xmlns:a16="http://schemas.microsoft.com/office/drawing/2014/main" id="{D9EB9278-944E-6045-811F-F04DE9E6B3FE}"/>
                    </a:ext>
                  </a:extLst>
                </p:cNvPr>
                <p:cNvGrpSpPr/>
                <p:nvPr/>
              </p:nvGrpSpPr>
              <p:grpSpPr>
                <a:xfrm>
                  <a:off x="4162285" y="801430"/>
                  <a:ext cx="3481115" cy="1651882"/>
                  <a:chOff x="3780757" y="969959"/>
                  <a:chExt cx="3481115" cy="1651882"/>
                </a:xfrm>
              </p:grpSpPr>
              <p:grpSp>
                <p:nvGrpSpPr>
                  <p:cNvPr id="596" name="Group 595">
                    <a:extLst>
                      <a:ext uri="{FF2B5EF4-FFF2-40B4-BE49-F238E27FC236}">
                        <a16:creationId xmlns:a16="http://schemas.microsoft.com/office/drawing/2014/main" id="{7F551F7D-A833-604D-BA52-292CBED67A25}"/>
                      </a:ext>
                    </a:extLst>
                  </p:cNvPr>
                  <p:cNvGrpSpPr/>
                  <p:nvPr/>
                </p:nvGrpSpPr>
                <p:grpSpPr>
                  <a:xfrm>
                    <a:off x="7042080" y="1287254"/>
                    <a:ext cx="219792" cy="28800"/>
                    <a:chOff x="2444165" y="690621"/>
                    <a:chExt cx="219792" cy="28800"/>
                  </a:xfrm>
                </p:grpSpPr>
                <p:sp>
                  <p:nvSpPr>
                    <p:cNvPr id="647" name="Star: 5 Points 156">
                      <a:extLst>
                        <a:ext uri="{FF2B5EF4-FFF2-40B4-BE49-F238E27FC236}">
                          <a16:creationId xmlns:a16="http://schemas.microsoft.com/office/drawing/2014/main" id="{03C9968F-E2A2-D34E-8A02-D975C25B5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4165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48" name="Star: 5 Points 157">
                      <a:extLst>
                        <a:ext uri="{FF2B5EF4-FFF2-40B4-BE49-F238E27FC236}">
                          <a16:creationId xmlns:a16="http://schemas.microsoft.com/office/drawing/2014/main" id="{6483FE61-0B19-544D-BCD6-56A6526AC2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9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49" name="Star: 5 Points 158">
                      <a:extLst>
                        <a:ext uri="{FF2B5EF4-FFF2-40B4-BE49-F238E27FC236}">
                          <a16:creationId xmlns:a16="http://schemas.microsoft.com/office/drawing/2014/main" id="{8BE86A5F-F167-5647-B058-1AEAF8C34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493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50" name="Star: 5 Points 159">
                      <a:extLst>
                        <a:ext uri="{FF2B5EF4-FFF2-40B4-BE49-F238E27FC236}">
                          <a16:creationId xmlns:a16="http://schemas.microsoft.com/office/drawing/2014/main" id="{7A36FB78-2715-C24A-B069-4E9E2A2D7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5157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  <p:grpSp>
                <p:nvGrpSpPr>
                  <p:cNvPr id="597" name="Group 596">
                    <a:extLst>
                      <a:ext uri="{FF2B5EF4-FFF2-40B4-BE49-F238E27FC236}">
                        <a16:creationId xmlns:a16="http://schemas.microsoft.com/office/drawing/2014/main" id="{F2C5131F-C3C2-4E44-BAE1-C3100DF30E35}"/>
                      </a:ext>
                    </a:extLst>
                  </p:cNvPr>
                  <p:cNvGrpSpPr/>
                  <p:nvPr/>
                </p:nvGrpSpPr>
                <p:grpSpPr>
                  <a:xfrm>
                    <a:off x="7059512" y="1494152"/>
                    <a:ext cx="156128" cy="28800"/>
                    <a:chOff x="2444165" y="690621"/>
                    <a:chExt cx="156128" cy="28800"/>
                  </a:xfrm>
                </p:grpSpPr>
                <p:sp>
                  <p:nvSpPr>
                    <p:cNvPr id="644" name="Star: 5 Points 156">
                      <a:extLst>
                        <a:ext uri="{FF2B5EF4-FFF2-40B4-BE49-F238E27FC236}">
                          <a16:creationId xmlns:a16="http://schemas.microsoft.com/office/drawing/2014/main" id="{BD5ACF35-1A48-D54F-AF47-741910581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4165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45" name="Star: 5 Points 157">
                      <a:extLst>
                        <a:ext uri="{FF2B5EF4-FFF2-40B4-BE49-F238E27FC236}">
                          <a16:creationId xmlns:a16="http://schemas.microsoft.com/office/drawing/2014/main" id="{031F9CB7-5DF4-2C40-A128-F85DFEF79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9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46" name="Star: 5 Points 158">
                      <a:extLst>
                        <a:ext uri="{FF2B5EF4-FFF2-40B4-BE49-F238E27FC236}">
                          <a16:creationId xmlns:a16="http://schemas.microsoft.com/office/drawing/2014/main" id="{010C5455-D808-4442-9165-C209D58A9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493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598" name="TextBox 597">
                    <a:extLst>
                      <a:ext uri="{FF2B5EF4-FFF2-40B4-BE49-F238E27FC236}">
                        <a16:creationId xmlns:a16="http://schemas.microsoft.com/office/drawing/2014/main" id="{A9D4846F-1C8B-6842-B657-0AB13B2C6F0E}"/>
                      </a:ext>
                    </a:extLst>
                  </p:cNvPr>
                  <p:cNvSpPr txBox="1"/>
                  <p:nvPr/>
                </p:nvSpPr>
                <p:spPr>
                  <a:xfrm>
                    <a:off x="6731221" y="1391727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46</a:t>
                    </a:r>
                  </a:p>
                </p:txBody>
              </p:sp>
              <p:grpSp>
                <p:nvGrpSpPr>
                  <p:cNvPr id="599" name="Group 598">
                    <a:extLst>
                      <a:ext uri="{FF2B5EF4-FFF2-40B4-BE49-F238E27FC236}">
                        <a16:creationId xmlns:a16="http://schemas.microsoft.com/office/drawing/2014/main" id="{E06D4E24-C911-8A4F-A73E-BDBEF12C85D2}"/>
                      </a:ext>
                    </a:extLst>
                  </p:cNvPr>
                  <p:cNvGrpSpPr/>
                  <p:nvPr/>
                </p:nvGrpSpPr>
                <p:grpSpPr>
                  <a:xfrm>
                    <a:off x="7044863" y="1684145"/>
                    <a:ext cx="156128" cy="28800"/>
                    <a:chOff x="2444165" y="690621"/>
                    <a:chExt cx="156128" cy="28800"/>
                  </a:xfrm>
                </p:grpSpPr>
                <p:sp>
                  <p:nvSpPr>
                    <p:cNvPr id="641" name="Star: 5 Points 156">
                      <a:extLst>
                        <a:ext uri="{FF2B5EF4-FFF2-40B4-BE49-F238E27FC236}">
                          <a16:creationId xmlns:a16="http://schemas.microsoft.com/office/drawing/2014/main" id="{703DB0D9-073F-6F41-A0A5-F882C4A2A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4165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42" name="Star: 5 Points 157">
                      <a:extLst>
                        <a:ext uri="{FF2B5EF4-FFF2-40B4-BE49-F238E27FC236}">
                          <a16:creationId xmlns:a16="http://schemas.microsoft.com/office/drawing/2014/main" id="{6A6AC12D-C364-2A41-8202-41AE180461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9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43" name="Star: 5 Points 158">
                      <a:extLst>
                        <a:ext uri="{FF2B5EF4-FFF2-40B4-BE49-F238E27FC236}">
                          <a16:creationId xmlns:a16="http://schemas.microsoft.com/office/drawing/2014/main" id="{D097AA96-6325-6740-B0A8-D6D704FD8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493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600" name="TextBox 599">
                    <a:extLst>
                      <a:ext uri="{FF2B5EF4-FFF2-40B4-BE49-F238E27FC236}">
                        <a16:creationId xmlns:a16="http://schemas.microsoft.com/office/drawing/2014/main" id="{CB2EE580-1C26-544D-A342-8FAD47F1A507}"/>
                      </a:ext>
                    </a:extLst>
                  </p:cNvPr>
                  <p:cNvSpPr txBox="1"/>
                  <p:nvPr/>
                </p:nvSpPr>
                <p:spPr>
                  <a:xfrm>
                    <a:off x="6746852" y="1581720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46</a:t>
                    </a:r>
                  </a:p>
                </p:txBody>
              </p:sp>
              <p:sp>
                <p:nvSpPr>
                  <p:cNvPr id="601" name="TextBox 600">
                    <a:extLst>
                      <a:ext uri="{FF2B5EF4-FFF2-40B4-BE49-F238E27FC236}">
                        <a16:creationId xmlns:a16="http://schemas.microsoft.com/office/drawing/2014/main" id="{143520F4-DD23-A04E-A498-C2CC2A3EBB4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4069" y="1775977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42</a:t>
                    </a:r>
                  </a:p>
                </p:txBody>
              </p:sp>
              <p:sp>
                <p:nvSpPr>
                  <p:cNvPr id="602" name="Star: 5 Points 156">
                    <a:extLst>
                      <a:ext uri="{FF2B5EF4-FFF2-40B4-BE49-F238E27FC236}">
                        <a16:creationId xmlns:a16="http://schemas.microsoft.com/office/drawing/2014/main" id="{819EFB61-82DA-D241-9046-31B5C18AD5B0}"/>
                      </a:ext>
                    </a:extLst>
                  </p:cNvPr>
                  <p:cNvSpPr/>
                  <p:nvPr/>
                </p:nvSpPr>
                <p:spPr>
                  <a:xfrm>
                    <a:off x="7042080" y="1885466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03" name="TextBox 602">
                    <a:extLst>
                      <a:ext uri="{FF2B5EF4-FFF2-40B4-BE49-F238E27FC236}">
                        <a16:creationId xmlns:a16="http://schemas.microsoft.com/office/drawing/2014/main" id="{81B6DA2F-4C76-E542-ACF4-DEE0BDC3BDB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4069" y="1994988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33</a:t>
                    </a:r>
                  </a:p>
                </p:txBody>
              </p:sp>
              <p:grpSp>
                <p:nvGrpSpPr>
                  <p:cNvPr id="604" name="Group 603">
                    <a:extLst>
                      <a:ext uri="{FF2B5EF4-FFF2-40B4-BE49-F238E27FC236}">
                        <a16:creationId xmlns:a16="http://schemas.microsoft.com/office/drawing/2014/main" id="{19F7C4B1-70C9-4947-8C27-0F3771259523}"/>
                      </a:ext>
                    </a:extLst>
                  </p:cNvPr>
                  <p:cNvGrpSpPr/>
                  <p:nvPr/>
                </p:nvGrpSpPr>
                <p:grpSpPr>
                  <a:xfrm>
                    <a:off x="7042080" y="2291819"/>
                    <a:ext cx="92464" cy="28800"/>
                    <a:chOff x="2444165" y="690621"/>
                    <a:chExt cx="92464" cy="28800"/>
                  </a:xfrm>
                </p:grpSpPr>
                <p:sp>
                  <p:nvSpPr>
                    <p:cNvPr id="639" name="Star: 5 Points 156">
                      <a:extLst>
                        <a:ext uri="{FF2B5EF4-FFF2-40B4-BE49-F238E27FC236}">
                          <a16:creationId xmlns:a16="http://schemas.microsoft.com/office/drawing/2014/main" id="{C54204BD-CDF2-7C41-9C9C-77DA756A3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4165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40" name="Star: 5 Points 157">
                      <a:extLst>
                        <a:ext uri="{FF2B5EF4-FFF2-40B4-BE49-F238E27FC236}">
                          <a16:creationId xmlns:a16="http://schemas.microsoft.com/office/drawing/2014/main" id="{830CB2CB-299E-2140-9B69-D834F1BF6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9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605" name="TextBox 604">
                    <a:extLst>
                      <a:ext uri="{FF2B5EF4-FFF2-40B4-BE49-F238E27FC236}">
                        <a16:creationId xmlns:a16="http://schemas.microsoft.com/office/drawing/2014/main" id="{41511182-29F0-6B4E-8382-7BD547B63B0C}"/>
                      </a:ext>
                    </a:extLst>
                  </p:cNvPr>
                  <p:cNvSpPr txBox="1"/>
                  <p:nvPr/>
                </p:nvSpPr>
                <p:spPr>
                  <a:xfrm>
                    <a:off x="6744069" y="2189394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39</a:t>
                    </a:r>
                  </a:p>
                </p:txBody>
              </p:sp>
              <p:grpSp>
                <p:nvGrpSpPr>
                  <p:cNvPr id="606" name="Group 605">
                    <a:extLst>
                      <a:ext uri="{FF2B5EF4-FFF2-40B4-BE49-F238E27FC236}">
                        <a16:creationId xmlns:a16="http://schemas.microsoft.com/office/drawing/2014/main" id="{12AC64E9-56BA-7845-A98C-E42FA24701F0}"/>
                      </a:ext>
                    </a:extLst>
                  </p:cNvPr>
                  <p:cNvGrpSpPr/>
                  <p:nvPr/>
                </p:nvGrpSpPr>
                <p:grpSpPr>
                  <a:xfrm>
                    <a:off x="7056975" y="2493434"/>
                    <a:ext cx="156128" cy="28800"/>
                    <a:chOff x="2444165" y="690621"/>
                    <a:chExt cx="156128" cy="28800"/>
                  </a:xfrm>
                </p:grpSpPr>
                <p:sp>
                  <p:nvSpPr>
                    <p:cNvPr id="636" name="Star: 5 Points 156">
                      <a:extLst>
                        <a:ext uri="{FF2B5EF4-FFF2-40B4-BE49-F238E27FC236}">
                          <a16:creationId xmlns:a16="http://schemas.microsoft.com/office/drawing/2014/main" id="{50848CD4-A201-5F49-BE73-0336BF8D3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4165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37" name="Star: 5 Points 157">
                      <a:extLst>
                        <a:ext uri="{FF2B5EF4-FFF2-40B4-BE49-F238E27FC236}">
                          <a16:creationId xmlns:a16="http://schemas.microsoft.com/office/drawing/2014/main" id="{37A22016-3BF3-8648-ADC9-494D15D2EA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9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38" name="Star: 5 Points 158">
                      <a:extLst>
                        <a:ext uri="{FF2B5EF4-FFF2-40B4-BE49-F238E27FC236}">
                          <a16:creationId xmlns:a16="http://schemas.microsoft.com/office/drawing/2014/main" id="{6E4B32B6-CC47-8446-9138-EF1F7AEAA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493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607" name="TextBox 606">
                    <a:extLst>
                      <a:ext uri="{FF2B5EF4-FFF2-40B4-BE49-F238E27FC236}">
                        <a16:creationId xmlns:a16="http://schemas.microsoft.com/office/drawing/2014/main" id="{EFE1B8FF-7E6B-094C-8C62-1461113D20BD}"/>
                      </a:ext>
                    </a:extLst>
                  </p:cNvPr>
                  <p:cNvSpPr txBox="1"/>
                  <p:nvPr/>
                </p:nvSpPr>
                <p:spPr>
                  <a:xfrm>
                    <a:off x="6758964" y="2391009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46</a:t>
                    </a:r>
                  </a:p>
                </p:txBody>
              </p:sp>
              <p:grpSp>
                <p:nvGrpSpPr>
                  <p:cNvPr id="608" name="Group 607">
                    <a:extLst>
                      <a:ext uri="{FF2B5EF4-FFF2-40B4-BE49-F238E27FC236}">
                        <a16:creationId xmlns:a16="http://schemas.microsoft.com/office/drawing/2014/main" id="{DB0D8413-3015-B74B-A964-7922E192303E}"/>
                      </a:ext>
                    </a:extLst>
                  </p:cNvPr>
                  <p:cNvGrpSpPr/>
                  <p:nvPr/>
                </p:nvGrpSpPr>
                <p:grpSpPr>
                  <a:xfrm>
                    <a:off x="3780757" y="969959"/>
                    <a:ext cx="3290123" cy="1630919"/>
                    <a:chOff x="3780757" y="969959"/>
                    <a:chExt cx="3290123" cy="1630919"/>
                  </a:xfrm>
                </p:grpSpPr>
                <p:sp>
                  <p:nvSpPr>
                    <p:cNvPr id="609" name="Rectangle 608">
                      <a:extLst>
                        <a:ext uri="{FF2B5EF4-FFF2-40B4-BE49-F238E27FC236}">
                          <a16:creationId xmlns:a16="http://schemas.microsoft.com/office/drawing/2014/main" id="{D214A17F-934E-D04F-B04B-64FD4B8B1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1085375"/>
                      <a:ext cx="540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0" name="Rectangle 609">
                      <a:extLst>
                        <a:ext uri="{FF2B5EF4-FFF2-40B4-BE49-F238E27FC236}">
                          <a16:creationId xmlns:a16="http://schemas.microsoft.com/office/drawing/2014/main" id="{946F0883-3966-9944-8DF5-7582EEBB1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1284894"/>
                      <a:ext cx="1098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1" name="Rectangle 610">
                      <a:extLst>
                        <a:ext uri="{FF2B5EF4-FFF2-40B4-BE49-F238E27FC236}">
                          <a16:creationId xmlns:a16="http://schemas.microsoft.com/office/drawing/2014/main" id="{C3D7147C-8C79-9145-BD65-5B2A59310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1484413"/>
                      <a:ext cx="738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2" name="Rectangle 611">
                      <a:extLst>
                        <a:ext uri="{FF2B5EF4-FFF2-40B4-BE49-F238E27FC236}">
                          <a16:creationId xmlns:a16="http://schemas.microsoft.com/office/drawing/2014/main" id="{547A3DCB-57A3-C64E-8814-90A33BFAE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1883451"/>
                      <a:ext cx="540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3" name="Rectangle 612">
                      <a:extLst>
                        <a:ext uri="{FF2B5EF4-FFF2-40B4-BE49-F238E27FC236}">
                          <a16:creationId xmlns:a16="http://schemas.microsoft.com/office/drawing/2014/main" id="{4F034657-7730-6240-93F1-20E4461A9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1683932"/>
                      <a:ext cx="738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4" name="Rectangle 613">
                      <a:extLst>
                        <a:ext uri="{FF2B5EF4-FFF2-40B4-BE49-F238E27FC236}">
                          <a16:creationId xmlns:a16="http://schemas.microsoft.com/office/drawing/2014/main" id="{15F5D84A-35BC-CC44-B62C-40A9B5B34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2082970"/>
                      <a:ext cx="738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5" name="Rectangle 614">
                      <a:extLst>
                        <a:ext uri="{FF2B5EF4-FFF2-40B4-BE49-F238E27FC236}">
                          <a16:creationId xmlns:a16="http://schemas.microsoft.com/office/drawing/2014/main" id="{E23EC928-F4F5-AE44-93D4-E625298BC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2282489"/>
                      <a:ext cx="540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6" name="Rectangle 615">
                      <a:extLst>
                        <a:ext uri="{FF2B5EF4-FFF2-40B4-BE49-F238E27FC236}">
                          <a16:creationId xmlns:a16="http://schemas.microsoft.com/office/drawing/2014/main" id="{AF9F780F-6429-FB4C-A59E-525E8D3A3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4478" y="2482007"/>
                      <a:ext cx="540000" cy="108000"/>
                    </a:xfrm>
                    <a:prstGeom prst="rect">
                      <a:avLst/>
                    </a:prstGeom>
                    <a:solidFill>
                      <a:srgbClr val="8662B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17" name="Rectangle 29">
                      <a:extLst>
                        <a:ext uri="{FF2B5EF4-FFF2-40B4-BE49-F238E27FC236}">
                          <a16:creationId xmlns:a16="http://schemas.microsoft.com/office/drawing/2014/main" id="{F1164685-2FBE-114C-8BB5-12BF4F6111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5371" y="1041329"/>
                      <a:ext cx="805293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Veillonella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18" name="TextBox 617">
                      <a:extLst>
                        <a:ext uri="{FF2B5EF4-FFF2-40B4-BE49-F238E27FC236}">
                          <a16:creationId xmlns:a16="http://schemas.microsoft.com/office/drawing/2014/main" id="{4DA6A5BE-0338-7C43-B89C-A5824274A1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5150" y="969959"/>
                      <a:ext cx="31290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35</a:t>
                      </a:r>
                    </a:p>
                  </p:txBody>
                </p:sp>
                <p:sp>
                  <p:nvSpPr>
                    <p:cNvPr id="619" name="Rectangle 29">
                      <a:extLst>
                        <a:ext uri="{FF2B5EF4-FFF2-40B4-BE49-F238E27FC236}">
                          <a16:creationId xmlns:a16="http://schemas.microsoft.com/office/drawing/2014/main" id="{7C7144D7-7F99-DE43-AF5C-9645E5E610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290" y="1256199"/>
                      <a:ext cx="805293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Lautropia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20" name="TextBox 619">
                      <a:extLst>
                        <a:ext uri="{FF2B5EF4-FFF2-40B4-BE49-F238E27FC236}">
                          <a16:creationId xmlns:a16="http://schemas.microsoft.com/office/drawing/2014/main" id="{DDB6049B-5D43-C948-8047-3635BE4041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4069" y="1184829"/>
                      <a:ext cx="31290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50</a:t>
                      </a:r>
                    </a:p>
                  </p:txBody>
                </p:sp>
                <p:sp>
                  <p:nvSpPr>
                    <p:cNvPr id="621" name="Star: 5 Points 156">
                      <a:extLst>
                        <a:ext uri="{FF2B5EF4-FFF2-40B4-BE49-F238E27FC236}">
                          <a16:creationId xmlns:a16="http://schemas.microsoft.com/office/drawing/2014/main" id="{00606FDB-902F-8E49-92EA-ED4A1FF29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2080" y="1084798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22" name="Rectangle 29">
                      <a:extLst>
                        <a:ext uri="{FF2B5EF4-FFF2-40B4-BE49-F238E27FC236}">
                          <a16:creationId xmlns:a16="http://schemas.microsoft.com/office/drawing/2014/main" id="{483363FC-06E5-E843-A557-92BA9F22A3F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1722" y="1463097"/>
                      <a:ext cx="805293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Treponema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23" name="Rectangle 29">
                      <a:extLst>
                        <a:ext uri="{FF2B5EF4-FFF2-40B4-BE49-F238E27FC236}">
                          <a16:creationId xmlns:a16="http://schemas.microsoft.com/office/drawing/2014/main" id="{B95BAB02-C419-CC4C-9794-8E01A70876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7073" y="1653090"/>
                      <a:ext cx="805293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Rothia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24" name="Rectangle 29">
                      <a:extLst>
                        <a:ext uri="{FF2B5EF4-FFF2-40B4-BE49-F238E27FC236}">
                          <a16:creationId xmlns:a16="http://schemas.microsoft.com/office/drawing/2014/main" id="{93438853-CB65-7A45-B4CD-81786E3C8E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290" y="1847347"/>
                      <a:ext cx="805293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Streptobacillus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25" name="Rectangle 29">
                      <a:extLst>
                        <a:ext uri="{FF2B5EF4-FFF2-40B4-BE49-F238E27FC236}">
                          <a16:creationId xmlns:a16="http://schemas.microsoft.com/office/drawing/2014/main" id="{F0D9C25B-A69A-6C45-9035-05FDA9CA52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4290" y="2066358"/>
                      <a:ext cx="805293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Peptococcus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26" name="Rectangle 29">
                      <a:extLst>
                        <a:ext uri="{FF2B5EF4-FFF2-40B4-BE49-F238E27FC236}">
                          <a16:creationId xmlns:a16="http://schemas.microsoft.com/office/drawing/2014/main" id="{EE0EC908-36CC-2B48-AFCD-9E6B9816ECB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96970" y="2260764"/>
                      <a:ext cx="1082614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ASV_205(</a:t>
                      </a:r>
                      <a:r>
                        <a:rPr lang="en-US" sz="900" i="1" dirty="0"/>
                        <a:t>Clostridia</a:t>
                      </a:r>
                      <a:r>
                        <a:rPr lang="en-US" sz="900" dirty="0"/>
                        <a:t>)</a:t>
                      </a:r>
                      <a:endParaRPr lang="en-US" altLang="en-US" sz="9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27" name="Rectangle 29">
                      <a:extLst>
                        <a:ext uri="{FF2B5EF4-FFF2-40B4-BE49-F238E27FC236}">
                          <a16:creationId xmlns:a16="http://schemas.microsoft.com/office/drawing/2014/main" id="{3770B8E1-1E19-3940-957B-5675306F2E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757" y="2462379"/>
                      <a:ext cx="1413721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ASV_62(</a:t>
                      </a:r>
                      <a:r>
                        <a:rPr lang="en-US" sz="900" i="1" dirty="0" err="1"/>
                        <a:t>Lachnospiracea</a:t>
                      </a:r>
                      <a:r>
                        <a:rPr lang="en-US" sz="900" dirty="0"/>
                        <a:t>)</a:t>
                      </a:r>
                      <a:endParaRPr lang="en-US" altLang="en-US" sz="9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713C98F1-8B06-3C4E-A983-A5676DDAD8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715694" y="2505024"/>
                      <a:ext cx="54000" cy="54000"/>
                    </a:xfrm>
                    <a:prstGeom prst="ellipse">
                      <a:avLst/>
                    </a:prstGeom>
                    <a:solidFill>
                      <a:srgbClr val="94165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15792D5C-F453-124B-91CA-80DD017841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714019" y="1107923"/>
                      <a:ext cx="54000" cy="54000"/>
                    </a:xfrm>
                    <a:prstGeom prst="ellipse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96E44C6F-D7D1-2244-BA03-CA118770473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78061" y="1305813"/>
                      <a:ext cx="54000" cy="54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42BF3240-DD82-D34C-B7F4-780B6649FD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913018" y="1502059"/>
                      <a:ext cx="54000" cy="54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B7D3609D-3B51-6D42-AB6E-AA44D12304F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919368" y="1703248"/>
                      <a:ext cx="54000" cy="54000"/>
                    </a:xfrm>
                    <a:prstGeom prst="ellipse">
                      <a:avLst/>
                    </a:prstGeom>
                    <a:solidFill>
                      <a:schemeClr val="accent2">
                        <a:lumMod val="50000"/>
                      </a:schemeClr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92F76CD5-02AB-7646-AD05-89E40A9B83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712605" y="1904551"/>
                      <a:ext cx="54000" cy="54000"/>
                    </a:xfrm>
                    <a:prstGeom prst="ellipse">
                      <a:avLst/>
                    </a:prstGeom>
                    <a:solidFill>
                      <a:srgbClr val="0432FF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D7E4C9A-45EE-B741-A4BE-D96A07AFF2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914968" y="2103469"/>
                      <a:ext cx="54000" cy="54000"/>
                    </a:xfrm>
                    <a:prstGeom prst="ellipse">
                      <a:avLst/>
                    </a:prstGeom>
                    <a:solidFill>
                      <a:srgbClr val="FF930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2D4FD2C8-A39F-E44A-AB4D-AF896A4939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710762" y="2302399"/>
                      <a:ext cx="54000" cy="540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527" name="Star: 5 Points 158">
                  <a:extLst>
                    <a:ext uri="{FF2B5EF4-FFF2-40B4-BE49-F238E27FC236}">
                      <a16:creationId xmlns:a16="http://schemas.microsoft.com/office/drawing/2014/main" id="{4D981827-94AB-F74E-8DF2-0F2F070906C7}"/>
                    </a:ext>
                  </a:extLst>
                </p:cNvPr>
                <p:cNvSpPr/>
                <p:nvPr/>
              </p:nvSpPr>
              <p:spPr>
                <a:xfrm>
                  <a:off x="7427258" y="2522913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BF943AD7-D2ED-EE4C-8244-9AD2DE854F3A}"/>
                    </a:ext>
                  </a:extLst>
                </p:cNvPr>
                <p:cNvSpPr txBox="1"/>
                <p:nvPr/>
              </p:nvSpPr>
              <p:spPr>
                <a:xfrm>
                  <a:off x="7149202" y="2414739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41</a:t>
                  </a:r>
                </a:p>
              </p:txBody>
            </p:sp>
            <p:sp>
              <p:nvSpPr>
                <p:cNvPr id="529" name="Rectangle 29">
                  <a:extLst>
                    <a:ext uri="{FF2B5EF4-FFF2-40B4-BE49-F238E27FC236}">
                      <a16:creationId xmlns:a16="http://schemas.microsoft.com/office/drawing/2014/main" id="{4731B94F-05E7-124C-9E7E-D4964D86D5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1865" y="2519492"/>
                  <a:ext cx="1232737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ASV_209(</a:t>
                  </a:r>
                  <a:r>
                    <a:rPr lang="en-US" sz="900" i="1" dirty="0"/>
                    <a:t>Clostridia</a:t>
                  </a:r>
                  <a:r>
                    <a:rPr lang="en-US" sz="900" dirty="0"/>
                    <a:t>)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4FC437A9-CBA7-3E45-99D2-8A68BE50C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76006" y="898303"/>
                  <a:ext cx="10288" cy="2934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16FA5317-AF7B-A049-8019-2ADE02749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88520" y="832361"/>
                  <a:ext cx="1116000" cy="1408"/>
                </a:xfrm>
                <a:prstGeom prst="line">
                  <a:avLst/>
                </a:prstGeom>
                <a:ln w="19050">
                  <a:solidFill>
                    <a:srgbClr val="8662B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77A7DCF0-6971-784A-A965-E70253FB0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87803" y="831562"/>
                  <a:ext cx="1080000" cy="1408"/>
                </a:xfrm>
                <a:prstGeom prst="line">
                  <a:avLst/>
                </a:prstGeom>
                <a:ln w="19050">
                  <a:solidFill>
                    <a:srgbClr val="E1C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0FC1A29C-38AA-6C4A-B0E5-46BE47B5B484}"/>
                    </a:ext>
                  </a:extLst>
                </p:cNvPr>
                <p:cNvGrpSpPr/>
                <p:nvPr/>
              </p:nvGrpSpPr>
              <p:grpSpPr>
                <a:xfrm>
                  <a:off x="5612006" y="2922421"/>
                  <a:ext cx="1850102" cy="230832"/>
                  <a:chOff x="4841079" y="3041189"/>
                  <a:chExt cx="1850102" cy="230832"/>
                </a:xfrm>
              </p:grpSpPr>
              <p:grpSp>
                <p:nvGrpSpPr>
                  <p:cNvPr id="592" name="Group 591">
                    <a:extLst>
                      <a:ext uri="{FF2B5EF4-FFF2-40B4-BE49-F238E27FC236}">
                        <a16:creationId xmlns:a16="http://schemas.microsoft.com/office/drawing/2014/main" id="{E7E24AB7-7F76-B34E-B1C3-D0E770B7F37C}"/>
                      </a:ext>
                    </a:extLst>
                  </p:cNvPr>
                  <p:cNvGrpSpPr/>
                  <p:nvPr/>
                </p:nvGrpSpPr>
                <p:grpSpPr>
                  <a:xfrm>
                    <a:off x="4841079" y="3083623"/>
                    <a:ext cx="1850102" cy="138499"/>
                    <a:chOff x="851713" y="1062340"/>
                    <a:chExt cx="1850102" cy="138499"/>
                  </a:xfrm>
                </p:grpSpPr>
                <p:sp>
                  <p:nvSpPr>
                    <p:cNvPr id="594" name="Star: 5 Points 156">
                      <a:extLst>
                        <a:ext uri="{FF2B5EF4-FFF2-40B4-BE49-F238E27FC236}">
                          <a16:creationId xmlns:a16="http://schemas.microsoft.com/office/drawing/2014/main" id="{A3F5954F-19D1-C045-AB9B-63A651169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3015" y="1130086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95" name="Rectangle 29">
                      <a:extLst>
                        <a:ext uri="{FF2B5EF4-FFF2-40B4-BE49-F238E27FC236}">
                          <a16:creationId xmlns:a16="http://schemas.microsoft.com/office/drawing/2014/main" id="{188FCEBF-2906-6847-AB9E-4CD4A277348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1713" y="1062340"/>
                      <a:ext cx="805293" cy="13849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Oribacterium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593" name="TextBox 592">
                    <a:extLst>
                      <a:ext uri="{FF2B5EF4-FFF2-40B4-BE49-F238E27FC236}">
                        <a16:creationId xmlns:a16="http://schemas.microsoft.com/office/drawing/2014/main" id="{AC8B1EDB-41AB-9645-9BEB-FAE0E201F3B2}"/>
                      </a:ext>
                    </a:extLst>
                  </p:cNvPr>
                  <p:cNvSpPr txBox="1"/>
                  <p:nvPr/>
                </p:nvSpPr>
                <p:spPr>
                  <a:xfrm>
                    <a:off x="6365451" y="3041189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36</a:t>
                    </a:r>
                  </a:p>
                </p:txBody>
              </p: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BDC81774-7954-C84F-8CFB-45E85B9E932E}"/>
                    </a:ext>
                  </a:extLst>
                </p:cNvPr>
                <p:cNvGrpSpPr/>
                <p:nvPr/>
              </p:nvGrpSpPr>
              <p:grpSpPr>
                <a:xfrm>
                  <a:off x="4466190" y="2989718"/>
                  <a:ext cx="3182198" cy="883684"/>
                  <a:chOff x="4466190" y="2883396"/>
                  <a:chExt cx="3182198" cy="883684"/>
                </a:xfrm>
              </p:grpSpPr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39C82602-82D8-C244-9106-6F7032721316}"/>
                      </a:ext>
                    </a:extLst>
                  </p:cNvPr>
                  <p:cNvGrpSpPr/>
                  <p:nvPr/>
                </p:nvGrpSpPr>
                <p:grpSpPr>
                  <a:xfrm>
                    <a:off x="4499915" y="3057059"/>
                    <a:ext cx="1080000" cy="659271"/>
                    <a:chOff x="4118387" y="2738099"/>
                    <a:chExt cx="1080000" cy="659271"/>
                  </a:xfrm>
                </p:grpSpPr>
                <p:sp>
                  <p:nvSpPr>
                    <p:cNvPr id="588" name="Rectangle 587">
                      <a:extLst>
                        <a:ext uri="{FF2B5EF4-FFF2-40B4-BE49-F238E27FC236}">
                          <a16:creationId xmlns:a16="http://schemas.microsoft.com/office/drawing/2014/main" id="{7314B3EF-1E63-0F44-9666-900AD165468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38387" y="2921856"/>
                      <a:ext cx="360000" cy="103542"/>
                    </a:xfrm>
                    <a:prstGeom prst="rect">
                      <a:avLst/>
                    </a:prstGeom>
                    <a:solidFill>
                      <a:srgbClr val="E1C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89" name="Rectangle 588">
                      <a:extLst>
                        <a:ext uri="{FF2B5EF4-FFF2-40B4-BE49-F238E27FC236}">
                          <a16:creationId xmlns:a16="http://schemas.microsoft.com/office/drawing/2014/main" id="{45A7B7A5-AED7-EE49-A2B8-68A00817333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658387" y="3105613"/>
                      <a:ext cx="540000" cy="103542"/>
                    </a:xfrm>
                    <a:prstGeom prst="rect">
                      <a:avLst/>
                    </a:prstGeom>
                    <a:solidFill>
                      <a:srgbClr val="E1C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90" name="Rectangle 589">
                      <a:extLst>
                        <a:ext uri="{FF2B5EF4-FFF2-40B4-BE49-F238E27FC236}">
                          <a16:creationId xmlns:a16="http://schemas.microsoft.com/office/drawing/2014/main" id="{D0C37317-C971-424C-B00C-BE4ACE583BE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118387" y="3289370"/>
                      <a:ext cx="1080000" cy="108000"/>
                    </a:xfrm>
                    <a:prstGeom prst="rect">
                      <a:avLst/>
                    </a:prstGeom>
                    <a:solidFill>
                      <a:srgbClr val="E1C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591" name="Rectangle 590">
                      <a:extLst>
                        <a:ext uri="{FF2B5EF4-FFF2-40B4-BE49-F238E27FC236}">
                          <a16:creationId xmlns:a16="http://schemas.microsoft.com/office/drawing/2014/main" id="{D69101B6-DED2-AA4C-80D5-92094A72A3A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38387" y="2738099"/>
                      <a:ext cx="360000" cy="103542"/>
                    </a:xfrm>
                    <a:prstGeom prst="rect">
                      <a:avLst/>
                    </a:prstGeom>
                    <a:solidFill>
                      <a:srgbClr val="E1CFF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</p:grpSp>
              <p:grpSp>
                <p:nvGrpSpPr>
                  <p:cNvPr id="552" name="Group 551">
                    <a:extLst>
                      <a:ext uri="{FF2B5EF4-FFF2-40B4-BE49-F238E27FC236}">
                        <a16:creationId xmlns:a16="http://schemas.microsoft.com/office/drawing/2014/main" id="{A12714FB-656A-7D4D-8F57-148E72358205}"/>
                      </a:ext>
                    </a:extLst>
                  </p:cNvPr>
                  <p:cNvGrpSpPr/>
                  <p:nvPr/>
                </p:nvGrpSpPr>
                <p:grpSpPr>
                  <a:xfrm>
                    <a:off x="5602306" y="3348192"/>
                    <a:ext cx="1913766" cy="230832"/>
                    <a:chOff x="4841079" y="3041189"/>
                    <a:chExt cx="1913766" cy="230832"/>
                  </a:xfrm>
                </p:grpSpPr>
                <p:grpSp>
                  <p:nvGrpSpPr>
                    <p:cNvPr id="582" name="Group 581">
                      <a:extLst>
                        <a:ext uri="{FF2B5EF4-FFF2-40B4-BE49-F238E27FC236}">
                          <a16:creationId xmlns:a16="http://schemas.microsoft.com/office/drawing/2014/main" id="{EAC82526-F02F-B24F-B511-DE79CDA096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1913766" cy="138499"/>
                      <a:chOff x="851713" y="1062340"/>
                      <a:chExt cx="1913766" cy="138499"/>
                    </a:xfrm>
                  </p:grpSpPr>
                  <p:grpSp>
                    <p:nvGrpSpPr>
                      <p:cNvPr id="584" name="Group 583">
                        <a:extLst>
                          <a:ext uri="{FF2B5EF4-FFF2-40B4-BE49-F238E27FC236}">
                            <a16:creationId xmlns:a16="http://schemas.microsoft.com/office/drawing/2014/main" id="{0BFCA7AF-578E-4042-BC3F-111883DBD0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73015" y="1130086"/>
                        <a:ext cx="92464" cy="28800"/>
                        <a:chOff x="2444165" y="690621"/>
                        <a:chExt cx="92464" cy="28800"/>
                      </a:xfrm>
                    </p:grpSpPr>
                    <p:sp>
                      <p:nvSpPr>
                        <p:cNvPr id="586" name="Star: 5 Points 156">
                          <a:extLst>
                            <a:ext uri="{FF2B5EF4-FFF2-40B4-BE49-F238E27FC236}">
                              <a16:creationId xmlns:a16="http://schemas.microsoft.com/office/drawing/2014/main" id="{85AF9CF4-34FD-1145-B413-6D8F8B5F66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587" name="Star: 5 Points 157">
                          <a:extLst>
                            <a:ext uri="{FF2B5EF4-FFF2-40B4-BE49-F238E27FC236}">
                              <a16:creationId xmlns:a16="http://schemas.microsoft.com/office/drawing/2014/main" id="{5EEFA135-B7C6-D942-B1DD-16CBFC2C41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585" name="Rectangle 29">
                        <a:extLst>
                          <a:ext uri="{FF2B5EF4-FFF2-40B4-BE49-F238E27FC236}">
                            <a16:creationId xmlns:a16="http://schemas.microsoft.com/office/drawing/2014/main" id="{68082DA1-CA14-F64F-818A-CB5A1ED318F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1300424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F0058 (</a:t>
                        </a:r>
                        <a:r>
                          <a:rPr lang="en-US" altLang="en-US" sz="900" i="1" dirty="0" err="1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Paludibacteria</a:t>
                        </a:r>
                        <a:r>
                          <a:rPr lang="en-US" altLang="en-US" sz="900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)</a:t>
                        </a:r>
                        <a:endParaRPr lang="en-US" altLang="en-US" sz="900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583" name="TextBox 582">
                      <a:extLst>
                        <a:ext uri="{FF2B5EF4-FFF2-40B4-BE49-F238E27FC236}">
                          <a16:creationId xmlns:a16="http://schemas.microsoft.com/office/drawing/2014/main" id="{B3AB7642-1B4D-4245-B5CE-7E4D1D5CFB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31290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41</a:t>
                      </a:r>
                    </a:p>
                  </p:txBody>
                </p:sp>
              </p:grpSp>
              <p:grpSp>
                <p:nvGrpSpPr>
                  <p:cNvPr id="553" name="Group 552">
                    <a:extLst>
                      <a:ext uri="{FF2B5EF4-FFF2-40B4-BE49-F238E27FC236}">
                        <a16:creationId xmlns:a16="http://schemas.microsoft.com/office/drawing/2014/main" id="{CD0DC382-78FE-7E40-A7ED-5E0D97B7451E}"/>
                      </a:ext>
                    </a:extLst>
                  </p:cNvPr>
                  <p:cNvGrpSpPr/>
                  <p:nvPr/>
                </p:nvGrpSpPr>
                <p:grpSpPr>
                  <a:xfrm>
                    <a:off x="5592674" y="3536248"/>
                    <a:ext cx="1850102" cy="230832"/>
                    <a:chOff x="4841079" y="3041189"/>
                    <a:chExt cx="1850102" cy="230832"/>
                  </a:xfrm>
                </p:grpSpPr>
                <p:grpSp>
                  <p:nvGrpSpPr>
                    <p:cNvPr id="578" name="Group 577">
                      <a:extLst>
                        <a:ext uri="{FF2B5EF4-FFF2-40B4-BE49-F238E27FC236}">
                          <a16:creationId xmlns:a16="http://schemas.microsoft.com/office/drawing/2014/main" id="{641098BE-8A5F-5F4B-9328-28FB7ABC71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1850102" cy="138499"/>
                      <a:chOff x="851713" y="1062340"/>
                      <a:chExt cx="1850102" cy="138499"/>
                    </a:xfrm>
                  </p:grpSpPr>
                  <p:sp>
                    <p:nvSpPr>
                      <p:cNvPr id="580" name="Star: 5 Points 156">
                        <a:extLst>
                          <a:ext uri="{FF2B5EF4-FFF2-40B4-BE49-F238E27FC236}">
                            <a16:creationId xmlns:a16="http://schemas.microsoft.com/office/drawing/2014/main" id="{D2B965F4-7515-D04E-BFCB-622BDC0A6D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3015" y="1130086"/>
                        <a:ext cx="28800" cy="28800"/>
                      </a:xfrm>
                      <a:prstGeom prst="star5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 sz="900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581" name="Rectangle 29">
                        <a:extLst>
                          <a:ext uri="{FF2B5EF4-FFF2-40B4-BE49-F238E27FC236}">
                            <a16:creationId xmlns:a16="http://schemas.microsoft.com/office/drawing/2014/main" id="{433FB91C-BEA2-8B45-B3E5-D641F6AC57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805293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i="1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Haemophilus</a:t>
                        </a:r>
                        <a:endParaRPr lang="en-US" altLang="en-US" sz="900" i="1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579" name="TextBox 578">
                      <a:extLst>
                        <a:ext uri="{FF2B5EF4-FFF2-40B4-BE49-F238E27FC236}">
                          <a16:creationId xmlns:a16="http://schemas.microsoft.com/office/drawing/2014/main" id="{050DECDD-789E-8248-BE8D-CEC62797A7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31290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32</a:t>
                      </a:r>
                    </a:p>
                  </p:txBody>
                </p:sp>
              </p:grpSp>
              <p:grpSp>
                <p:nvGrpSpPr>
                  <p:cNvPr id="554" name="Group 553">
                    <a:extLst>
                      <a:ext uri="{FF2B5EF4-FFF2-40B4-BE49-F238E27FC236}">
                        <a16:creationId xmlns:a16="http://schemas.microsoft.com/office/drawing/2014/main" id="{6B5595AB-DFEF-9949-8CE5-13186C0D022D}"/>
                      </a:ext>
                    </a:extLst>
                  </p:cNvPr>
                  <p:cNvGrpSpPr/>
                  <p:nvPr/>
                </p:nvGrpSpPr>
                <p:grpSpPr>
                  <a:xfrm>
                    <a:off x="5602306" y="2993463"/>
                    <a:ext cx="2041094" cy="230832"/>
                    <a:chOff x="4841079" y="3041189"/>
                    <a:chExt cx="2041094" cy="230832"/>
                  </a:xfrm>
                </p:grpSpPr>
                <p:grpSp>
                  <p:nvGrpSpPr>
                    <p:cNvPr id="570" name="Group 569">
                      <a:extLst>
                        <a:ext uri="{FF2B5EF4-FFF2-40B4-BE49-F238E27FC236}">
                          <a16:creationId xmlns:a16="http://schemas.microsoft.com/office/drawing/2014/main" id="{2DB60BC3-99D1-B742-97D8-ACA0A894A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2041094" cy="138499"/>
                      <a:chOff x="851713" y="1062340"/>
                      <a:chExt cx="2041094" cy="138499"/>
                    </a:xfrm>
                  </p:grpSpPr>
                  <p:grpSp>
                    <p:nvGrpSpPr>
                      <p:cNvPr id="572" name="Group 571">
                        <a:extLst>
                          <a:ext uri="{FF2B5EF4-FFF2-40B4-BE49-F238E27FC236}">
                            <a16:creationId xmlns:a16="http://schemas.microsoft.com/office/drawing/2014/main" id="{78AC9D58-D6ED-7041-B3F3-A8E0D9FD4F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73015" y="1130086"/>
                        <a:ext cx="219792" cy="28800"/>
                        <a:chOff x="2444165" y="690621"/>
                        <a:chExt cx="219792" cy="28800"/>
                      </a:xfrm>
                    </p:grpSpPr>
                    <p:sp>
                      <p:nvSpPr>
                        <p:cNvPr id="574" name="Star: 5 Points 156">
                          <a:extLst>
                            <a:ext uri="{FF2B5EF4-FFF2-40B4-BE49-F238E27FC236}">
                              <a16:creationId xmlns:a16="http://schemas.microsoft.com/office/drawing/2014/main" id="{1A587CA7-B450-3548-A1C7-78B07AF8C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575" name="Star: 5 Points 157">
                          <a:extLst>
                            <a:ext uri="{FF2B5EF4-FFF2-40B4-BE49-F238E27FC236}">
                              <a16:creationId xmlns:a16="http://schemas.microsoft.com/office/drawing/2014/main" id="{97A48791-19A8-AD4E-9763-168A340DD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576" name="Star: 5 Points 158">
                          <a:extLst>
                            <a:ext uri="{FF2B5EF4-FFF2-40B4-BE49-F238E27FC236}">
                              <a16:creationId xmlns:a16="http://schemas.microsoft.com/office/drawing/2014/main" id="{2526D988-DB17-8B4C-ABD5-CF28869ABB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577" name="Star: 5 Points 159">
                          <a:extLst>
                            <a:ext uri="{FF2B5EF4-FFF2-40B4-BE49-F238E27FC236}">
                              <a16:creationId xmlns:a16="http://schemas.microsoft.com/office/drawing/2014/main" id="{7A086B47-8C98-404F-914F-36F7D5C4B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35157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573" name="Rectangle 29">
                        <a:extLst>
                          <a:ext uri="{FF2B5EF4-FFF2-40B4-BE49-F238E27FC236}">
                            <a16:creationId xmlns:a16="http://schemas.microsoft.com/office/drawing/2014/main" id="{97E701C0-E6F9-504D-BA36-10BDE05D0D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936620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i="1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Aggregatibacter</a:t>
                        </a:r>
                        <a:endParaRPr lang="en-US" altLang="en-US" sz="900" i="1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571" name="TextBox 570">
                      <a:extLst>
                        <a:ext uri="{FF2B5EF4-FFF2-40B4-BE49-F238E27FC236}">
                          <a16:creationId xmlns:a16="http://schemas.microsoft.com/office/drawing/2014/main" id="{B4B2D7E4-C666-B344-BC6C-47A4E7C491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31290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51</a:t>
                      </a:r>
                    </a:p>
                  </p:txBody>
                </p:sp>
              </p:grpSp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2D1B68B4-7ABC-A449-972D-A19E69C76DB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40371" y="2883396"/>
                    <a:ext cx="36000" cy="103542"/>
                  </a:xfrm>
                  <a:prstGeom prst="rect">
                    <a:avLst/>
                  </a:prstGeom>
                  <a:solidFill>
                    <a:srgbClr val="E1C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561" name="Group 560">
                    <a:extLst>
                      <a:ext uri="{FF2B5EF4-FFF2-40B4-BE49-F238E27FC236}">
                        <a16:creationId xmlns:a16="http://schemas.microsoft.com/office/drawing/2014/main" id="{7C449A6F-812C-C042-B503-8FF6DF5AC0CB}"/>
                      </a:ext>
                    </a:extLst>
                  </p:cNvPr>
                  <p:cNvGrpSpPr/>
                  <p:nvPr/>
                </p:nvGrpSpPr>
                <p:grpSpPr>
                  <a:xfrm>
                    <a:off x="5607294" y="3181976"/>
                    <a:ext cx="2041094" cy="230832"/>
                    <a:chOff x="4841079" y="3041189"/>
                    <a:chExt cx="2041094" cy="230832"/>
                  </a:xfrm>
                </p:grpSpPr>
                <p:grpSp>
                  <p:nvGrpSpPr>
                    <p:cNvPr id="562" name="Group 561">
                      <a:extLst>
                        <a:ext uri="{FF2B5EF4-FFF2-40B4-BE49-F238E27FC236}">
                          <a16:creationId xmlns:a16="http://schemas.microsoft.com/office/drawing/2014/main" id="{4FF6C43F-AD32-BE4D-9BC0-7A80705498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2041094" cy="138499"/>
                      <a:chOff x="851713" y="1062340"/>
                      <a:chExt cx="2041094" cy="138499"/>
                    </a:xfrm>
                  </p:grpSpPr>
                  <p:grpSp>
                    <p:nvGrpSpPr>
                      <p:cNvPr id="564" name="Group 563">
                        <a:extLst>
                          <a:ext uri="{FF2B5EF4-FFF2-40B4-BE49-F238E27FC236}">
                            <a16:creationId xmlns:a16="http://schemas.microsoft.com/office/drawing/2014/main" id="{B7DD52CB-FE0F-7244-BB48-B531563C9A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73015" y="1130086"/>
                        <a:ext cx="219792" cy="28800"/>
                        <a:chOff x="2444165" y="690621"/>
                        <a:chExt cx="219792" cy="28800"/>
                      </a:xfrm>
                    </p:grpSpPr>
                    <p:sp>
                      <p:nvSpPr>
                        <p:cNvPr id="566" name="Star: 5 Points 156">
                          <a:extLst>
                            <a:ext uri="{FF2B5EF4-FFF2-40B4-BE49-F238E27FC236}">
                              <a16:creationId xmlns:a16="http://schemas.microsoft.com/office/drawing/2014/main" id="{A834E4A1-85DB-7543-8936-AF5E71BF8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567" name="Star: 5 Points 157">
                          <a:extLst>
                            <a:ext uri="{FF2B5EF4-FFF2-40B4-BE49-F238E27FC236}">
                              <a16:creationId xmlns:a16="http://schemas.microsoft.com/office/drawing/2014/main" id="{26C8883E-6615-4E49-838A-0B71CE8FB6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568" name="Star: 5 Points 158">
                          <a:extLst>
                            <a:ext uri="{FF2B5EF4-FFF2-40B4-BE49-F238E27FC236}">
                              <a16:creationId xmlns:a16="http://schemas.microsoft.com/office/drawing/2014/main" id="{BB696145-FB70-2A4B-889A-3B17180EA2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569" name="Star: 5 Points 159">
                          <a:extLst>
                            <a:ext uri="{FF2B5EF4-FFF2-40B4-BE49-F238E27FC236}">
                              <a16:creationId xmlns:a16="http://schemas.microsoft.com/office/drawing/2014/main" id="{84D383F5-3769-2848-9701-31A072C513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35157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565" name="Rectangle 29">
                        <a:extLst>
                          <a:ext uri="{FF2B5EF4-FFF2-40B4-BE49-F238E27FC236}">
                            <a16:creationId xmlns:a16="http://schemas.microsoft.com/office/drawing/2014/main" id="{CC93A966-0E47-7F42-B329-581ED03A141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805293" cy="138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i="1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Moraxella</a:t>
                        </a:r>
                        <a:endParaRPr lang="en-US" altLang="en-US" sz="900" i="1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563" name="TextBox 562">
                      <a:extLst>
                        <a:ext uri="{FF2B5EF4-FFF2-40B4-BE49-F238E27FC236}">
                          <a16:creationId xmlns:a16="http://schemas.microsoft.com/office/drawing/2014/main" id="{EE671B10-BD40-F245-BFB0-56C02EEC3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312906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47</a:t>
                      </a:r>
                    </a:p>
                  </p:txBody>
                </p:sp>
              </p:grpSp>
              <p:sp>
                <p:nvSpPr>
                  <p:cNvPr id="555" name="Oval 554">
                    <a:extLst>
                      <a:ext uri="{FF2B5EF4-FFF2-40B4-BE49-F238E27FC236}">
                        <a16:creationId xmlns:a16="http://schemas.microsoft.com/office/drawing/2014/main" id="{4A50E96D-D6D2-974D-9D85-8B6FC5F2BEC3}"/>
                      </a:ext>
                    </a:extLst>
                  </p:cNvPr>
                  <p:cNvSpPr/>
                  <p:nvPr/>
                </p:nvSpPr>
                <p:spPr>
                  <a:xfrm>
                    <a:off x="4466190" y="3634601"/>
                    <a:ext cx="54000" cy="5400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B6818131-EC10-C147-A95B-792644897C1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02100" y="3444709"/>
                    <a:ext cx="54000" cy="54000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57" name="Oval 556">
                    <a:extLst>
                      <a:ext uri="{FF2B5EF4-FFF2-40B4-BE49-F238E27FC236}">
                        <a16:creationId xmlns:a16="http://schemas.microsoft.com/office/drawing/2014/main" id="{C516FD2E-E9AA-6745-AEDB-239D5E2105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86157" y="3260867"/>
                    <a:ext cx="54000" cy="54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58" name="Oval 557">
                    <a:extLst>
                      <a:ext uri="{FF2B5EF4-FFF2-40B4-BE49-F238E27FC236}">
                        <a16:creationId xmlns:a16="http://schemas.microsoft.com/office/drawing/2014/main" id="{9CEAD08E-4FF7-6547-95CF-2354F5B0AE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80917" y="3082593"/>
                    <a:ext cx="54000" cy="54000"/>
                  </a:xfrm>
                  <a:prstGeom prst="ellipse">
                    <a:avLst/>
                  </a:prstGeom>
                  <a:solidFill>
                    <a:srgbClr val="FF2F92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FD952A29-B9F0-6341-B48A-393C7E6FEB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10520" y="2901844"/>
                    <a:ext cx="54000" cy="540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536" name="Star: 5 Points 156">
                  <a:extLst>
                    <a:ext uri="{FF2B5EF4-FFF2-40B4-BE49-F238E27FC236}">
                      <a16:creationId xmlns:a16="http://schemas.microsoft.com/office/drawing/2014/main" id="{ECD54C51-5C9C-4A48-B776-5C79AD101B2B}"/>
                    </a:ext>
                  </a:extLst>
                </p:cNvPr>
                <p:cNvSpPr/>
                <p:nvPr/>
              </p:nvSpPr>
              <p:spPr>
                <a:xfrm>
                  <a:off x="7490950" y="1706307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537" name="Star: 5 Points 156">
                  <a:extLst>
                    <a:ext uri="{FF2B5EF4-FFF2-40B4-BE49-F238E27FC236}">
                      <a16:creationId xmlns:a16="http://schemas.microsoft.com/office/drawing/2014/main" id="{B11DB566-5E0E-FD4B-B68E-CFFA102CB586}"/>
                    </a:ext>
                  </a:extLst>
                </p:cNvPr>
                <p:cNvSpPr/>
                <p:nvPr/>
              </p:nvSpPr>
              <p:spPr>
                <a:xfrm>
                  <a:off x="7561832" y="1706309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538" name="Star: 5 Points 158">
                  <a:extLst>
                    <a:ext uri="{FF2B5EF4-FFF2-40B4-BE49-F238E27FC236}">
                      <a16:creationId xmlns:a16="http://schemas.microsoft.com/office/drawing/2014/main" id="{65D3E4A2-60E9-9A44-9EA8-3F844791AD10}"/>
                    </a:ext>
                  </a:extLst>
                </p:cNvPr>
                <p:cNvSpPr/>
                <p:nvPr/>
              </p:nvSpPr>
              <p:spPr>
                <a:xfrm>
                  <a:off x="7508775" y="2526460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539" name="Rectangle 538">
                  <a:extLst>
                    <a:ext uri="{FF2B5EF4-FFF2-40B4-BE49-F238E27FC236}">
                      <a16:creationId xmlns:a16="http://schemas.microsoft.com/office/drawing/2014/main" id="{7556ACAF-C16C-2940-8778-D25EB4B8FE86}"/>
                    </a:ext>
                  </a:extLst>
                </p:cNvPr>
                <p:cNvSpPr/>
                <p:nvPr/>
              </p:nvSpPr>
              <p:spPr>
                <a:xfrm>
                  <a:off x="5576006" y="2701535"/>
                  <a:ext cx="540000" cy="108000"/>
                </a:xfrm>
                <a:prstGeom prst="rect">
                  <a:avLst/>
                </a:prstGeom>
                <a:solidFill>
                  <a:srgbClr val="8662B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F7568557-4BFB-414B-A3C4-CD6C3A6CA6B5}"/>
                    </a:ext>
                  </a:extLst>
                </p:cNvPr>
                <p:cNvSpPr txBox="1"/>
                <p:nvPr/>
              </p:nvSpPr>
              <p:spPr>
                <a:xfrm>
                  <a:off x="7151665" y="2644640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36</a:t>
                  </a:r>
                </a:p>
              </p:txBody>
            </p:sp>
            <p:sp>
              <p:nvSpPr>
                <p:cNvPr id="542" name="Star: 5 Points 156">
                  <a:extLst>
                    <a:ext uri="{FF2B5EF4-FFF2-40B4-BE49-F238E27FC236}">
                      <a16:creationId xmlns:a16="http://schemas.microsoft.com/office/drawing/2014/main" id="{900CD239-7CD5-F44F-865F-0515B2EDAC06}"/>
                    </a:ext>
                  </a:extLst>
                </p:cNvPr>
                <p:cNvSpPr/>
                <p:nvPr/>
              </p:nvSpPr>
              <p:spPr>
                <a:xfrm>
                  <a:off x="7420065" y="2739639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543" name="Rectangle 29">
                  <a:extLst>
                    <a:ext uri="{FF2B5EF4-FFF2-40B4-BE49-F238E27FC236}">
                      <a16:creationId xmlns:a16="http://schemas.microsoft.com/office/drawing/2014/main" id="{CE73BF9E-4AEA-A34C-8F7C-0B800E50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4265" y="2713595"/>
                  <a:ext cx="1710742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ASV_157</a:t>
                  </a:r>
                  <a:r>
                    <a:rPr lang="en-US" sz="900" dirty="0"/>
                    <a:t>(</a:t>
                  </a:r>
                  <a:r>
                    <a:rPr lang="en-US" sz="900" i="1" dirty="0" err="1"/>
                    <a:t>Absconditabacteria</a:t>
                  </a:r>
                  <a:r>
                    <a:rPr lang="en-US" sz="900" i="1" dirty="0"/>
                    <a:t>)</a:t>
                  </a:r>
                  <a:endParaRPr lang="en-US" altLang="en-US" sz="900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544" name="Group 543">
                  <a:extLst>
                    <a:ext uri="{FF2B5EF4-FFF2-40B4-BE49-F238E27FC236}">
                      <a16:creationId xmlns:a16="http://schemas.microsoft.com/office/drawing/2014/main" id="{29F45828-A936-0940-AF0D-419658AC2B94}"/>
                    </a:ext>
                  </a:extLst>
                </p:cNvPr>
                <p:cNvGrpSpPr/>
                <p:nvPr/>
              </p:nvGrpSpPr>
              <p:grpSpPr>
                <a:xfrm>
                  <a:off x="4493859" y="873042"/>
                  <a:ext cx="2194493" cy="2988000"/>
                  <a:chOff x="4493859" y="873042"/>
                  <a:chExt cx="2194493" cy="2988000"/>
                </a:xfrm>
              </p:grpSpPr>
              <p:sp>
                <p:nvSpPr>
                  <p:cNvPr id="545" name="Freeform 21">
                    <a:extLst>
                      <a:ext uri="{FF2B5EF4-FFF2-40B4-BE49-F238E27FC236}">
                        <a16:creationId xmlns:a16="http://schemas.microsoft.com/office/drawing/2014/main" id="{664AE8A7-6165-694B-A0E8-E66758696E1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93859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46" name="Freeform 27">
                    <a:extLst>
                      <a:ext uri="{FF2B5EF4-FFF2-40B4-BE49-F238E27FC236}">
                        <a16:creationId xmlns:a16="http://schemas.microsoft.com/office/drawing/2014/main" id="{1A3B1902-D574-EA4C-918B-FE44C06BBB2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88352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47" name="Freeform 22">
                    <a:extLst>
                      <a:ext uri="{FF2B5EF4-FFF2-40B4-BE49-F238E27FC236}">
                        <a16:creationId xmlns:a16="http://schemas.microsoft.com/office/drawing/2014/main" id="{5C401992-D54C-5840-B1F1-CFF89E162ED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851599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48" name="Freeform 23">
                    <a:extLst>
                      <a:ext uri="{FF2B5EF4-FFF2-40B4-BE49-F238E27FC236}">
                        <a16:creationId xmlns:a16="http://schemas.microsoft.com/office/drawing/2014/main" id="{EB553AA8-9696-5448-A671-A27EF8F4F3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210282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49" name="Freeform 25">
                    <a:extLst>
                      <a:ext uri="{FF2B5EF4-FFF2-40B4-BE49-F238E27FC236}">
                        <a16:creationId xmlns:a16="http://schemas.microsoft.com/office/drawing/2014/main" id="{EF44F254-9E7C-9943-9A6E-452DC8C788C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62306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50" name="Freeform 26">
                    <a:extLst>
                      <a:ext uri="{FF2B5EF4-FFF2-40B4-BE49-F238E27FC236}">
                        <a16:creationId xmlns:a16="http://schemas.microsoft.com/office/drawing/2014/main" id="{3C473229-B1AD-714B-B02C-A5A56117E2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329671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80BAD6B1-B651-9147-B9E2-CFBF354782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93567" y="2528447"/>
                  <a:ext cx="54000" cy="54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BE3DF21E-8AC0-DA4F-8647-74C08AC693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8723" y="2727727"/>
                  <a:ext cx="54000" cy="54000"/>
                </a:xfrm>
                <a:prstGeom prst="ellipse">
                  <a:avLst/>
                </a:prstGeom>
                <a:solidFill>
                  <a:srgbClr val="94165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963798AD-2959-5A43-BEC8-889B77CF6DC8}"/>
                  </a:ext>
                </a:extLst>
              </p:cNvPr>
              <p:cNvGrpSpPr/>
              <p:nvPr/>
            </p:nvGrpSpPr>
            <p:grpSpPr>
              <a:xfrm>
                <a:off x="8310252" y="1413908"/>
                <a:ext cx="3633375" cy="4007290"/>
                <a:chOff x="7624433" y="678260"/>
                <a:chExt cx="3633375" cy="4007290"/>
              </a:xfrm>
            </p:grpSpPr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4FE0A92E-2DBF-A44D-9751-FE5A175E3B91}"/>
                    </a:ext>
                  </a:extLst>
                </p:cNvPr>
                <p:cNvSpPr/>
                <p:nvPr/>
              </p:nvSpPr>
              <p:spPr>
                <a:xfrm rot="10800000">
                  <a:off x="9015714" y="2593430"/>
                  <a:ext cx="180000" cy="103542"/>
                </a:xfrm>
                <a:prstGeom prst="rect">
                  <a:avLst/>
                </a:prstGeom>
                <a:solidFill>
                  <a:srgbClr val="E1C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05" name="Rectangle 28">
                  <a:extLst>
                    <a:ext uri="{FF2B5EF4-FFF2-40B4-BE49-F238E27FC236}">
                      <a16:creationId xmlns:a16="http://schemas.microsoft.com/office/drawing/2014/main" id="{DE45C5AE-8B50-2246-A41E-38BCE111EF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87917" y="678260"/>
                  <a:ext cx="1082404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000" b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Baseline </a:t>
                  </a:r>
                  <a:endParaRPr lang="en-US" altLang="en-US" sz="3600" b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06" name="Rectangle 29">
                  <a:extLst>
                    <a:ext uri="{FF2B5EF4-FFF2-40B4-BE49-F238E27FC236}">
                      <a16:creationId xmlns:a16="http://schemas.microsoft.com/office/drawing/2014/main" id="{EC7479C2-630C-914C-BD4B-644C21409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83279" y="678260"/>
                  <a:ext cx="1148330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en-US" sz="1000" b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Week 72 </a:t>
                  </a:r>
                  <a:endParaRPr lang="en-US" altLang="en-US" sz="3600" b="1" dirty="0">
                    <a:latin typeface="Helvetica" pitchFamily="2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en-US" altLang="en-US" sz="3600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125A917F-3795-DF4C-B390-6A712804856E}"/>
                    </a:ext>
                  </a:extLst>
                </p:cNvPr>
                <p:cNvGrpSpPr/>
                <p:nvPr/>
              </p:nvGrpSpPr>
              <p:grpSpPr>
                <a:xfrm>
                  <a:off x="8025217" y="3918040"/>
                  <a:ext cx="2358502" cy="767510"/>
                  <a:chOff x="4034269" y="3657642"/>
                  <a:chExt cx="2358502" cy="767510"/>
                </a:xfrm>
              </p:grpSpPr>
              <p:sp>
                <p:nvSpPr>
                  <p:cNvPr id="925" name="Line 6">
                    <a:extLst>
                      <a:ext uri="{FF2B5EF4-FFF2-40B4-BE49-F238E27FC236}">
                        <a16:creationId xmlns:a16="http://schemas.microsoft.com/office/drawing/2014/main" id="{84DB3494-7389-B94D-B23D-C292284685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9981" y="3657642"/>
                    <a:ext cx="2316042" cy="0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6" name="Line 7">
                    <a:extLst>
                      <a:ext uri="{FF2B5EF4-FFF2-40B4-BE49-F238E27FC236}">
                        <a16:creationId xmlns:a16="http://schemas.microsoft.com/office/drawing/2014/main" id="{71E8F2FB-7D87-BF45-9D85-1192CD2FA8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12331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7" name="Line 8">
                    <a:extLst>
                      <a:ext uri="{FF2B5EF4-FFF2-40B4-BE49-F238E27FC236}">
                        <a16:creationId xmlns:a16="http://schemas.microsoft.com/office/drawing/2014/main" id="{B18A3DA4-E3ED-5F4C-835C-760D5151E4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70071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8" name="Line 9">
                    <a:extLst>
                      <a:ext uri="{FF2B5EF4-FFF2-40B4-BE49-F238E27FC236}">
                        <a16:creationId xmlns:a16="http://schemas.microsoft.com/office/drawing/2014/main" id="{6379481A-3960-DB40-9F9E-3F71FA325A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28754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9" name="Line 10">
                    <a:extLst>
                      <a:ext uri="{FF2B5EF4-FFF2-40B4-BE49-F238E27FC236}">
                        <a16:creationId xmlns:a16="http://schemas.microsoft.com/office/drawing/2014/main" id="{10D04541-29F9-BD4B-980D-BDACFE19E3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07693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30" name="Line 11">
                    <a:extLst>
                      <a:ext uri="{FF2B5EF4-FFF2-40B4-BE49-F238E27FC236}">
                        <a16:creationId xmlns:a16="http://schemas.microsoft.com/office/drawing/2014/main" id="{AC69E931-B22A-9840-9E47-4EDCF5618F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80778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31" name="Line 12">
                    <a:extLst>
                      <a:ext uri="{FF2B5EF4-FFF2-40B4-BE49-F238E27FC236}">
                        <a16:creationId xmlns:a16="http://schemas.microsoft.com/office/drawing/2014/main" id="{68CEE841-2B0D-A548-B1E1-BA18975347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8143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32" name="Line 13">
                    <a:extLst>
                      <a:ext uri="{FF2B5EF4-FFF2-40B4-BE49-F238E27FC236}">
                        <a16:creationId xmlns:a16="http://schemas.microsoft.com/office/drawing/2014/main" id="{9445FB65-9F6E-DF4F-8EB6-5EDCECBB06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06824" y="3657643"/>
                    <a:ext cx="0" cy="123995"/>
                  </a:xfrm>
                  <a:prstGeom prst="lin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33" name="Rectangle 14">
                    <a:extLst>
                      <a:ext uri="{FF2B5EF4-FFF2-40B4-BE49-F238E27FC236}">
                        <a16:creationId xmlns:a16="http://schemas.microsoft.com/office/drawing/2014/main" id="{34081BE4-F0BC-0D4B-BC09-705C5D367B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021285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0.6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34" name="Rectangle 15">
                    <a:extLst>
                      <a:ext uri="{FF2B5EF4-FFF2-40B4-BE49-F238E27FC236}">
                        <a16:creationId xmlns:a16="http://schemas.microsoft.com/office/drawing/2014/main" id="{2408DF6D-3091-8A41-BD5C-C52D74911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387439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0.4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35" name="Rectangle 16">
                    <a:extLst>
                      <a:ext uri="{FF2B5EF4-FFF2-40B4-BE49-F238E27FC236}">
                        <a16:creationId xmlns:a16="http://schemas.microsoft.com/office/drawing/2014/main" id="{7FED9C0D-0E56-014C-86FA-C25EC85CA4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4753591" y="3915775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0.2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36" name="Rectangle 17">
                    <a:extLst>
                      <a:ext uri="{FF2B5EF4-FFF2-40B4-BE49-F238E27FC236}">
                        <a16:creationId xmlns:a16="http://schemas.microsoft.com/office/drawing/2014/main" id="{1E44BF6A-F270-DD42-820E-BAA81FDF2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175849" y="3864480"/>
                    <a:ext cx="7534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37" name="Rectangle 18">
                    <a:extLst>
                      <a:ext uri="{FF2B5EF4-FFF2-40B4-BE49-F238E27FC236}">
                        <a16:creationId xmlns:a16="http://schemas.microsoft.com/office/drawing/2014/main" id="{24D35FD4-A1E7-B74E-9A69-1D81D563E2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485897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0.2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38" name="Rectangle 19">
                    <a:extLst>
                      <a:ext uri="{FF2B5EF4-FFF2-40B4-BE49-F238E27FC236}">
                        <a16:creationId xmlns:a16="http://schemas.microsoft.com/office/drawing/2014/main" id="{E79A82A8-5748-F344-B28A-4EE2C0208C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5852051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0.4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39" name="Rectangle 20">
                    <a:extLst>
                      <a:ext uri="{FF2B5EF4-FFF2-40B4-BE49-F238E27FC236}">
                        <a16:creationId xmlns:a16="http://schemas.microsoft.com/office/drawing/2014/main" id="{72C0899A-F26F-7F43-BE7F-4E9E31FE15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>
                    <a:off x="6218204" y="3915776"/>
                    <a:ext cx="187552" cy="1615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r"/>
                    <a:r>
                      <a:rPr lang="en-US" altLang="en-US" sz="105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0.6</a:t>
                    </a:r>
                    <a:endParaRPr lang="en-US" altLang="en-US" sz="40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40" name="Rectangle 28">
                    <a:extLst>
                      <a:ext uri="{FF2B5EF4-FFF2-40B4-BE49-F238E27FC236}">
                        <a16:creationId xmlns:a16="http://schemas.microsoft.com/office/drawing/2014/main" id="{2B12372E-2A14-7E4A-A137-F72B04D1EB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9982" y="4271264"/>
                    <a:ext cx="2316042" cy="1538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CLR mean difference</a:t>
                    </a:r>
                    <a:endParaRPr lang="en-US" altLang="en-US" sz="3600" b="1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808" name="Star: 5 Points 156">
                  <a:extLst>
                    <a:ext uri="{FF2B5EF4-FFF2-40B4-BE49-F238E27FC236}">
                      <a16:creationId xmlns:a16="http://schemas.microsoft.com/office/drawing/2014/main" id="{20C91262-CEAB-BC40-A2CC-9DA276C40EF6}"/>
                    </a:ext>
                  </a:extLst>
                </p:cNvPr>
                <p:cNvSpPr/>
                <p:nvPr/>
              </p:nvSpPr>
              <p:spPr>
                <a:xfrm>
                  <a:off x="11033028" y="1939769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grpSp>
              <p:nvGrpSpPr>
                <p:cNvPr id="809" name="Group 808">
                  <a:extLst>
                    <a:ext uri="{FF2B5EF4-FFF2-40B4-BE49-F238E27FC236}">
                      <a16:creationId xmlns:a16="http://schemas.microsoft.com/office/drawing/2014/main" id="{CD7F9706-B5DE-8843-9BCD-075B476A0800}"/>
                    </a:ext>
                  </a:extLst>
                </p:cNvPr>
                <p:cNvGrpSpPr/>
                <p:nvPr/>
              </p:nvGrpSpPr>
              <p:grpSpPr>
                <a:xfrm>
                  <a:off x="11033028" y="1144652"/>
                  <a:ext cx="219792" cy="28800"/>
                  <a:chOff x="2444165" y="690621"/>
                  <a:chExt cx="219792" cy="28800"/>
                </a:xfrm>
              </p:grpSpPr>
              <p:sp>
                <p:nvSpPr>
                  <p:cNvPr id="921" name="Star: 5 Points 156">
                    <a:extLst>
                      <a:ext uri="{FF2B5EF4-FFF2-40B4-BE49-F238E27FC236}">
                        <a16:creationId xmlns:a16="http://schemas.microsoft.com/office/drawing/2014/main" id="{6964A21A-9F33-B245-93FA-F30FB46ECDB8}"/>
                      </a:ext>
                    </a:extLst>
                  </p:cNvPr>
                  <p:cNvSpPr/>
                  <p:nvPr/>
                </p:nvSpPr>
                <p:spPr>
                  <a:xfrm>
                    <a:off x="2444165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2" name="Star: 5 Points 157">
                    <a:extLst>
                      <a:ext uri="{FF2B5EF4-FFF2-40B4-BE49-F238E27FC236}">
                        <a16:creationId xmlns:a16="http://schemas.microsoft.com/office/drawing/2014/main" id="{F0972B9F-61BA-494D-BEFC-701238E9BA7A}"/>
                      </a:ext>
                    </a:extLst>
                  </p:cNvPr>
                  <p:cNvSpPr/>
                  <p:nvPr/>
                </p:nvSpPr>
                <p:spPr>
                  <a:xfrm>
                    <a:off x="2507829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3" name="Star: 5 Points 158">
                    <a:extLst>
                      <a:ext uri="{FF2B5EF4-FFF2-40B4-BE49-F238E27FC236}">
                        <a16:creationId xmlns:a16="http://schemas.microsoft.com/office/drawing/2014/main" id="{1386E408-C864-A540-AE21-CEF72960F7F6}"/>
                      </a:ext>
                    </a:extLst>
                  </p:cNvPr>
                  <p:cNvSpPr/>
                  <p:nvPr/>
                </p:nvSpPr>
                <p:spPr>
                  <a:xfrm>
                    <a:off x="2571493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4" name="Star: 5 Points 159">
                    <a:extLst>
                      <a:ext uri="{FF2B5EF4-FFF2-40B4-BE49-F238E27FC236}">
                        <a16:creationId xmlns:a16="http://schemas.microsoft.com/office/drawing/2014/main" id="{B90158AD-3916-7F48-8795-0373FA5A2B8E}"/>
                      </a:ext>
                    </a:extLst>
                  </p:cNvPr>
                  <p:cNvSpPr/>
                  <p:nvPr/>
                </p:nvSpPr>
                <p:spPr>
                  <a:xfrm>
                    <a:off x="2635157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810" name="Group 809">
                  <a:extLst>
                    <a:ext uri="{FF2B5EF4-FFF2-40B4-BE49-F238E27FC236}">
                      <a16:creationId xmlns:a16="http://schemas.microsoft.com/office/drawing/2014/main" id="{02F2F605-091C-274B-85B4-9E0E2529308F}"/>
                    </a:ext>
                  </a:extLst>
                </p:cNvPr>
                <p:cNvGrpSpPr/>
                <p:nvPr/>
              </p:nvGrpSpPr>
              <p:grpSpPr>
                <a:xfrm>
                  <a:off x="11050460" y="1351550"/>
                  <a:ext cx="156128" cy="28800"/>
                  <a:chOff x="2444165" y="690621"/>
                  <a:chExt cx="156128" cy="28800"/>
                </a:xfrm>
              </p:grpSpPr>
              <p:sp>
                <p:nvSpPr>
                  <p:cNvPr id="918" name="Star: 5 Points 156">
                    <a:extLst>
                      <a:ext uri="{FF2B5EF4-FFF2-40B4-BE49-F238E27FC236}">
                        <a16:creationId xmlns:a16="http://schemas.microsoft.com/office/drawing/2014/main" id="{8008C408-F233-A44F-84C0-C2D03223E375}"/>
                      </a:ext>
                    </a:extLst>
                  </p:cNvPr>
                  <p:cNvSpPr/>
                  <p:nvPr/>
                </p:nvSpPr>
                <p:spPr>
                  <a:xfrm>
                    <a:off x="2444165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9" name="Star: 5 Points 157">
                    <a:extLst>
                      <a:ext uri="{FF2B5EF4-FFF2-40B4-BE49-F238E27FC236}">
                        <a16:creationId xmlns:a16="http://schemas.microsoft.com/office/drawing/2014/main" id="{DC7E053B-C007-1D4E-BD4F-65DFF937911E}"/>
                      </a:ext>
                    </a:extLst>
                  </p:cNvPr>
                  <p:cNvSpPr/>
                  <p:nvPr/>
                </p:nvSpPr>
                <p:spPr>
                  <a:xfrm>
                    <a:off x="2507829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20" name="Star: 5 Points 158">
                    <a:extLst>
                      <a:ext uri="{FF2B5EF4-FFF2-40B4-BE49-F238E27FC236}">
                        <a16:creationId xmlns:a16="http://schemas.microsoft.com/office/drawing/2014/main" id="{298CCF97-A183-7A41-9823-86EBD742233F}"/>
                      </a:ext>
                    </a:extLst>
                  </p:cNvPr>
                  <p:cNvSpPr/>
                  <p:nvPr/>
                </p:nvSpPr>
                <p:spPr>
                  <a:xfrm>
                    <a:off x="2571493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3D31DECB-A128-F94C-96BA-6F44DF13E44E}"/>
                    </a:ext>
                  </a:extLst>
                </p:cNvPr>
                <p:cNvSpPr txBox="1"/>
                <p:nvPr/>
              </p:nvSpPr>
              <p:spPr>
                <a:xfrm>
                  <a:off x="10736040" y="1233371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46</a:t>
                  </a:r>
                </a:p>
              </p:txBody>
            </p:sp>
            <p:grpSp>
              <p:nvGrpSpPr>
                <p:cNvPr id="812" name="Group 811">
                  <a:extLst>
                    <a:ext uri="{FF2B5EF4-FFF2-40B4-BE49-F238E27FC236}">
                      <a16:creationId xmlns:a16="http://schemas.microsoft.com/office/drawing/2014/main" id="{07CD9BBB-E537-D549-A22F-6F474E79D437}"/>
                    </a:ext>
                  </a:extLst>
                </p:cNvPr>
                <p:cNvGrpSpPr/>
                <p:nvPr/>
              </p:nvGrpSpPr>
              <p:grpSpPr>
                <a:xfrm>
                  <a:off x="11035811" y="1541543"/>
                  <a:ext cx="156128" cy="28800"/>
                  <a:chOff x="2444165" y="690621"/>
                  <a:chExt cx="156128" cy="28800"/>
                </a:xfrm>
              </p:grpSpPr>
              <p:sp>
                <p:nvSpPr>
                  <p:cNvPr id="915" name="Star: 5 Points 156">
                    <a:extLst>
                      <a:ext uri="{FF2B5EF4-FFF2-40B4-BE49-F238E27FC236}">
                        <a16:creationId xmlns:a16="http://schemas.microsoft.com/office/drawing/2014/main" id="{40C1021C-1AE3-214E-96F2-1A1504435AD9}"/>
                      </a:ext>
                    </a:extLst>
                  </p:cNvPr>
                  <p:cNvSpPr/>
                  <p:nvPr/>
                </p:nvSpPr>
                <p:spPr>
                  <a:xfrm>
                    <a:off x="2444165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6" name="Star: 5 Points 157">
                    <a:extLst>
                      <a:ext uri="{FF2B5EF4-FFF2-40B4-BE49-F238E27FC236}">
                        <a16:creationId xmlns:a16="http://schemas.microsoft.com/office/drawing/2014/main" id="{DDED7230-24DC-CC47-AA7E-BF670293D4AE}"/>
                      </a:ext>
                    </a:extLst>
                  </p:cNvPr>
                  <p:cNvSpPr/>
                  <p:nvPr/>
                </p:nvSpPr>
                <p:spPr>
                  <a:xfrm>
                    <a:off x="2507829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7" name="Star: 5 Points 158">
                    <a:extLst>
                      <a:ext uri="{FF2B5EF4-FFF2-40B4-BE49-F238E27FC236}">
                        <a16:creationId xmlns:a16="http://schemas.microsoft.com/office/drawing/2014/main" id="{BE7A78DA-AC51-F149-A981-6AD690E04367}"/>
                      </a:ext>
                    </a:extLst>
                  </p:cNvPr>
                  <p:cNvSpPr/>
                  <p:nvPr/>
                </p:nvSpPr>
                <p:spPr>
                  <a:xfrm>
                    <a:off x="2571493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13" name="TextBox 812">
                  <a:extLst>
                    <a:ext uri="{FF2B5EF4-FFF2-40B4-BE49-F238E27FC236}">
                      <a16:creationId xmlns:a16="http://schemas.microsoft.com/office/drawing/2014/main" id="{55A20C8B-BFD0-D64C-9D05-7EA70DD05769}"/>
                    </a:ext>
                  </a:extLst>
                </p:cNvPr>
                <p:cNvSpPr txBox="1"/>
                <p:nvPr/>
              </p:nvSpPr>
              <p:spPr>
                <a:xfrm>
                  <a:off x="10736040" y="1436378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46</a:t>
                  </a:r>
                </a:p>
              </p:txBody>
            </p:sp>
            <p:sp>
              <p:nvSpPr>
                <p:cNvPr id="814" name="TextBox 813">
                  <a:extLst>
                    <a:ext uri="{FF2B5EF4-FFF2-40B4-BE49-F238E27FC236}">
                      <a16:creationId xmlns:a16="http://schemas.microsoft.com/office/drawing/2014/main" id="{FA2601EF-D506-0C4E-A834-CFB4C1BAB5B7}"/>
                    </a:ext>
                  </a:extLst>
                </p:cNvPr>
                <p:cNvSpPr txBox="1"/>
                <p:nvPr/>
              </p:nvSpPr>
              <p:spPr>
                <a:xfrm>
                  <a:off x="10736040" y="1639385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36</a:t>
                  </a:r>
                </a:p>
              </p:txBody>
            </p:sp>
            <p:sp>
              <p:nvSpPr>
                <p:cNvPr id="815" name="Star: 5 Points 156">
                  <a:extLst>
                    <a:ext uri="{FF2B5EF4-FFF2-40B4-BE49-F238E27FC236}">
                      <a16:creationId xmlns:a16="http://schemas.microsoft.com/office/drawing/2014/main" id="{ABC1CBCC-AE1F-9D4C-AD54-AD93C13D2761}"/>
                    </a:ext>
                  </a:extLst>
                </p:cNvPr>
                <p:cNvSpPr/>
                <p:nvPr/>
              </p:nvSpPr>
              <p:spPr>
                <a:xfrm>
                  <a:off x="11033028" y="1742864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816" name="TextBox 815">
                  <a:extLst>
                    <a:ext uri="{FF2B5EF4-FFF2-40B4-BE49-F238E27FC236}">
                      <a16:creationId xmlns:a16="http://schemas.microsoft.com/office/drawing/2014/main" id="{771115B4-0D47-FE41-91B7-F9EB554EAE71}"/>
                    </a:ext>
                  </a:extLst>
                </p:cNvPr>
                <p:cNvSpPr txBox="1"/>
                <p:nvPr/>
              </p:nvSpPr>
              <p:spPr>
                <a:xfrm>
                  <a:off x="10736040" y="1842392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33</a:t>
                  </a:r>
                </a:p>
              </p:txBody>
            </p:sp>
            <p:grpSp>
              <p:nvGrpSpPr>
                <p:cNvPr id="817" name="Group 816">
                  <a:extLst>
                    <a:ext uri="{FF2B5EF4-FFF2-40B4-BE49-F238E27FC236}">
                      <a16:creationId xmlns:a16="http://schemas.microsoft.com/office/drawing/2014/main" id="{2A60A6BE-1F0C-894D-A781-BFFD9A0A17C5}"/>
                    </a:ext>
                  </a:extLst>
                </p:cNvPr>
                <p:cNvGrpSpPr/>
                <p:nvPr/>
              </p:nvGrpSpPr>
              <p:grpSpPr>
                <a:xfrm>
                  <a:off x="11033028" y="2149217"/>
                  <a:ext cx="92464" cy="28800"/>
                  <a:chOff x="2444165" y="690621"/>
                  <a:chExt cx="92464" cy="28800"/>
                </a:xfrm>
              </p:grpSpPr>
              <p:sp>
                <p:nvSpPr>
                  <p:cNvPr id="913" name="Star: 5 Points 156">
                    <a:extLst>
                      <a:ext uri="{FF2B5EF4-FFF2-40B4-BE49-F238E27FC236}">
                        <a16:creationId xmlns:a16="http://schemas.microsoft.com/office/drawing/2014/main" id="{D3C1DE50-2440-0A4E-A865-F34AEE21A06D}"/>
                      </a:ext>
                    </a:extLst>
                  </p:cNvPr>
                  <p:cNvSpPr/>
                  <p:nvPr/>
                </p:nvSpPr>
                <p:spPr>
                  <a:xfrm>
                    <a:off x="2444165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4" name="Star: 5 Points 157">
                    <a:extLst>
                      <a:ext uri="{FF2B5EF4-FFF2-40B4-BE49-F238E27FC236}">
                        <a16:creationId xmlns:a16="http://schemas.microsoft.com/office/drawing/2014/main" id="{3A1DF7B8-2720-E745-8894-D94C44431E15}"/>
                      </a:ext>
                    </a:extLst>
                  </p:cNvPr>
                  <p:cNvSpPr/>
                  <p:nvPr/>
                </p:nvSpPr>
                <p:spPr>
                  <a:xfrm>
                    <a:off x="2507829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18" name="TextBox 817">
                  <a:extLst>
                    <a:ext uri="{FF2B5EF4-FFF2-40B4-BE49-F238E27FC236}">
                      <a16:creationId xmlns:a16="http://schemas.microsoft.com/office/drawing/2014/main" id="{FAB13F8B-62F1-934A-8898-EAC7BFD69F5B}"/>
                    </a:ext>
                  </a:extLst>
                </p:cNvPr>
                <p:cNvSpPr txBox="1"/>
                <p:nvPr/>
              </p:nvSpPr>
              <p:spPr>
                <a:xfrm>
                  <a:off x="10736040" y="2045399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41</a:t>
                  </a:r>
                </a:p>
              </p:txBody>
            </p:sp>
            <p:sp>
              <p:nvSpPr>
                <p:cNvPr id="819" name="Star: 5 Points 156">
                  <a:extLst>
                    <a:ext uri="{FF2B5EF4-FFF2-40B4-BE49-F238E27FC236}">
                      <a16:creationId xmlns:a16="http://schemas.microsoft.com/office/drawing/2014/main" id="{7B4A6894-029C-1649-B49B-3D4D44F082AC}"/>
                    </a:ext>
                  </a:extLst>
                </p:cNvPr>
                <p:cNvSpPr/>
                <p:nvPr/>
              </p:nvSpPr>
              <p:spPr>
                <a:xfrm>
                  <a:off x="11047923" y="2350832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820" name="TextBox 819">
                  <a:extLst>
                    <a:ext uri="{FF2B5EF4-FFF2-40B4-BE49-F238E27FC236}">
                      <a16:creationId xmlns:a16="http://schemas.microsoft.com/office/drawing/2014/main" id="{475F0928-1042-D84F-BEF3-4E33DFA4F969}"/>
                    </a:ext>
                  </a:extLst>
                </p:cNvPr>
                <p:cNvSpPr txBox="1"/>
                <p:nvPr/>
              </p:nvSpPr>
              <p:spPr>
                <a:xfrm>
                  <a:off x="10736040" y="2248407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36</a:t>
                  </a:r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902D8D6A-6DFC-984D-90B7-7ED79C7A887C}"/>
                    </a:ext>
                  </a:extLst>
                </p:cNvPr>
                <p:cNvSpPr/>
                <p:nvPr/>
              </p:nvSpPr>
              <p:spPr>
                <a:xfrm>
                  <a:off x="9185426" y="942773"/>
                  <a:ext cx="36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EB5B4835-BE11-7143-BBD1-DBD35B1D0208}"/>
                    </a:ext>
                  </a:extLst>
                </p:cNvPr>
                <p:cNvSpPr/>
                <p:nvPr/>
              </p:nvSpPr>
              <p:spPr>
                <a:xfrm>
                  <a:off x="9185426" y="1142292"/>
                  <a:ext cx="540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BC76D2DB-3038-C343-A3B8-99C0F444CECB}"/>
                    </a:ext>
                  </a:extLst>
                </p:cNvPr>
                <p:cNvSpPr/>
                <p:nvPr/>
              </p:nvSpPr>
              <p:spPr>
                <a:xfrm>
                  <a:off x="9185426" y="1341811"/>
                  <a:ext cx="180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8F1DC1FD-F64D-5744-84A3-CB52D1540A5F}"/>
                    </a:ext>
                  </a:extLst>
                </p:cNvPr>
                <p:cNvSpPr/>
                <p:nvPr/>
              </p:nvSpPr>
              <p:spPr>
                <a:xfrm>
                  <a:off x="9185426" y="1740849"/>
                  <a:ext cx="360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0EF5599A-40DF-5243-9894-99D4B16A83F5}"/>
                    </a:ext>
                  </a:extLst>
                </p:cNvPr>
                <p:cNvSpPr/>
                <p:nvPr/>
              </p:nvSpPr>
              <p:spPr>
                <a:xfrm>
                  <a:off x="9185426" y="1541330"/>
                  <a:ext cx="180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E7309B8A-28CD-4447-B617-7A131A9BB4B8}"/>
                    </a:ext>
                  </a:extLst>
                </p:cNvPr>
                <p:cNvSpPr/>
                <p:nvPr/>
              </p:nvSpPr>
              <p:spPr>
                <a:xfrm>
                  <a:off x="9185426" y="1940368"/>
                  <a:ext cx="540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EA1AF7C1-DF19-9148-8754-DB1A8FE0B17E}"/>
                    </a:ext>
                  </a:extLst>
                </p:cNvPr>
                <p:cNvSpPr/>
                <p:nvPr/>
              </p:nvSpPr>
              <p:spPr>
                <a:xfrm>
                  <a:off x="9185426" y="2139887"/>
                  <a:ext cx="180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CB09EFD6-05AE-CB44-92CB-A5571CA5F1EE}"/>
                    </a:ext>
                  </a:extLst>
                </p:cNvPr>
                <p:cNvSpPr/>
                <p:nvPr/>
              </p:nvSpPr>
              <p:spPr>
                <a:xfrm>
                  <a:off x="9185426" y="2339405"/>
                  <a:ext cx="180000" cy="108000"/>
                </a:xfrm>
                <a:prstGeom prst="rect">
                  <a:avLst/>
                </a:prstGeom>
                <a:solidFill>
                  <a:srgbClr val="8251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29" name="Rectangle 29">
                  <a:extLst>
                    <a:ext uri="{FF2B5EF4-FFF2-40B4-BE49-F238E27FC236}">
                      <a16:creationId xmlns:a16="http://schemas.microsoft.com/office/drawing/2014/main" id="{EA997FFC-3E3C-964B-873A-8FDE61EC3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0620" y="920499"/>
                  <a:ext cx="142099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F0058 (</a:t>
                  </a:r>
                  <a:r>
                    <a:rPr lang="en-US" altLang="en-US" sz="900" i="1" dirty="0" err="1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Paludibacteria</a:t>
                  </a:r>
                  <a:r>
                    <a:rPr lang="en-US" altLang="en-US" sz="900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)</a:t>
                  </a:r>
                  <a:endParaRPr lang="en-US" altLang="en-US" sz="900" dirty="0">
                    <a:latin typeface="Helvetica" pitchFamily="2" charset="0"/>
                    <a:ea typeface="Cambria Math" panose="02040503050406030204" pitchFamily="18" charset="0"/>
                  </a:endParaRPr>
                </a:p>
                <a:p>
                  <a:pPr algn="r"/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0" name="TextBox 829">
                  <a:extLst>
                    <a:ext uri="{FF2B5EF4-FFF2-40B4-BE49-F238E27FC236}">
                      <a16:creationId xmlns:a16="http://schemas.microsoft.com/office/drawing/2014/main" id="{7F0F2771-E203-5E4A-89D1-9B8A851B200F}"/>
                    </a:ext>
                  </a:extLst>
                </p:cNvPr>
                <p:cNvSpPr txBox="1"/>
                <p:nvPr/>
              </p:nvSpPr>
              <p:spPr>
                <a:xfrm>
                  <a:off x="10736040" y="827357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41</a:t>
                  </a:r>
                </a:p>
              </p:txBody>
            </p:sp>
            <p:sp>
              <p:nvSpPr>
                <p:cNvPr id="831" name="Rectangle 29">
                  <a:extLst>
                    <a:ext uri="{FF2B5EF4-FFF2-40B4-BE49-F238E27FC236}">
                      <a16:creationId xmlns:a16="http://schemas.microsoft.com/office/drawing/2014/main" id="{6CA0ACA2-F902-D34E-9F3A-DF7B4ADB8E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5238" y="1113597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Lautropia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2" name="TextBox 831">
                  <a:extLst>
                    <a:ext uri="{FF2B5EF4-FFF2-40B4-BE49-F238E27FC236}">
                      <a16:creationId xmlns:a16="http://schemas.microsoft.com/office/drawing/2014/main" id="{39BBF3F9-27DC-E64B-A7C8-0252C2CA1C59}"/>
                    </a:ext>
                  </a:extLst>
                </p:cNvPr>
                <p:cNvSpPr txBox="1"/>
                <p:nvPr/>
              </p:nvSpPr>
              <p:spPr>
                <a:xfrm>
                  <a:off x="10736040" y="1030364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50</a:t>
                  </a:r>
                </a:p>
              </p:txBody>
            </p:sp>
            <p:sp>
              <p:nvSpPr>
                <p:cNvPr id="833" name="Rectangle 29">
                  <a:extLst>
                    <a:ext uri="{FF2B5EF4-FFF2-40B4-BE49-F238E27FC236}">
                      <a16:creationId xmlns:a16="http://schemas.microsoft.com/office/drawing/2014/main" id="{FA92B041-251E-B449-AC84-C71AAD416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670" y="1320495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Treponema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4" name="Rectangle 29">
                  <a:extLst>
                    <a:ext uri="{FF2B5EF4-FFF2-40B4-BE49-F238E27FC236}">
                      <a16:creationId xmlns:a16="http://schemas.microsoft.com/office/drawing/2014/main" id="{7104D0A7-F3F6-494F-AC21-FD72FD0D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8021" y="1510488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Rothia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5" name="Rectangle 29">
                  <a:extLst>
                    <a:ext uri="{FF2B5EF4-FFF2-40B4-BE49-F238E27FC236}">
                      <a16:creationId xmlns:a16="http://schemas.microsoft.com/office/drawing/2014/main" id="{425A4C50-6430-EA4C-92D3-F65419B13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5238" y="1704745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Oribacterium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6" name="Rectangle 29">
                  <a:extLst>
                    <a:ext uri="{FF2B5EF4-FFF2-40B4-BE49-F238E27FC236}">
                      <a16:creationId xmlns:a16="http://schemas.microsoft.com/office/drawing/2014/main" id="{99EB596F-F730-ED4F-8E79-D40F211F82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5238" y="1923756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Peptococcus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7" name="Rectangle 29">
                  <a:extLst>
                    <a:ext uri="{FF2B5EF4-FFF2-40B4-BE49-F238E27FC236}">
                      <a16:creationId xmlns:a16="http://schemas.microsoft.com/office/drawing/2014/main" id="{84000D60-4C69-0544-90E0-D8CEB3680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61766" y="2118162"/>
                  <a:ext cx="1308766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ASV_209 (</a:t>
                  </a:r>
                  <a:r>
                    <a:rPr lang="en-US" sz="900" i="1" dirty="0"/>
                    <a:t>Clostridia</a:t>
                  </a:r>
                  <a:r>
                    <a:rPr lang="en-US" sz="900" dirty="0"/>
                    <a:t>)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8" name="Rectangle 29">
                  <a:extLst>
                    <a:ext uri="{FF2B5EF4-FFF2-40B4-BE49-F238E27FC236}">
                      <a16:creationId xmlns:a16="http://schemas.microsoft.com/office/drawing/2014/main" id="{A13C6C5B-4D9F-A341-AB32-E86495D18F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4433" y="2319777"/>
                  <a:ext cx="15609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r"/>
                  <a:r>
                    <a:rPr lang="en-US" altLang="en-US" sz="900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ASV_157</a:t>
                  </a:r>
                  <a:r>
                    <a:rPr lang="en-US" sz="900" dirty="0"/>
                    <a:t>(</a:t>
                  </a:r>
                  <a:r>
                    <a:rPr lang="en-US" sz="900" i="1" dirty="0" err="1"/>
                    <a:t>Absconditabacteria</a:t>
                  </a:r>
                  <a:r>
                    <a:rPr lang="en-US" sz="900" i="1" dirty="0"/>
                    <a:t>)</a:t>
                  </a:r>
                  <a:endParaRPr lang="en-US" altLang="en-US" sz="900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39" name="Oval 838">
                  <a:extLst>
                    <a:ext uri="{FF2B5EF4-FFF2-40B4-BE49-F238E27FC236}">
                      <a16:creationId xmlns:a16="http://schemas.microsoft.com/office/drawing/2014/main" id="{5B27858C-6624-D04A-80E1-DD8124C74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10317" y="1157315"/>
                  <a:ext cx="54000" cy="5400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40" name="Oval 839">
                  <a:extLst>
                    <a:ext uri="{FF2B5EF4-FFF2-40B4-BE49-F238E27FC236}">
                      <a16:creationId xmlns:a16="http://schemas.microsoft.com/office/drawing/2014/main" id="{3025F3A7-C1E8-F048-8631-A070B2BD96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8426" y="1363086"/>
                  <a:ext cx="54000" cy="54000"/>
                </a:xfrm>
                <a:prstGeom prst="ellipse">
                  <a:avLst/>
                </a:prstGeom>
                <a:solidFill>
                  <a:srgbClr val="7030A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41" name="Oval 840">
                  <a:extLst>
                    <a:ext uri="{FF2B5EF4-FFF2-40B4-BE49-F238E27FC236}">
                      <a16:creationId xmlns:a16="http://schemas.microsoft.com/office/drawing/2014/main" id="{F5EECCC6-159F-8D47-8B96-0EBA4B8145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9141" y="1560646"/>
                  <a:ext cx="54000" cy="540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42" name="Oval 841">
                  <a:extLst>
                    <a:ext uri="{FF2B5EF4-FFF2-40B4-BE49-F238E27FC236}">
                      <a16:creationId xmlns:a16="http://schemas.microsoft.com/office/drawing/2014/main" id="{AA84A77F-537C-0A40-B04B-F6A08FCC2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28013" y="1761949"/>
                  <a:ext cx="54000" cy="54000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43" name="Oval 842">
                  <a:extLst>
                    <a:ext uri="{FF2B5EF4-FFF2-40B4-BE49-F238E27FC236}">
                      <a16:creationId xmlns:a16="http://schemas.microsoft.com/office/drawing/2014/main" id="{E428C1E3-A816-0447-8A07-B26F55F45F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03594" y="1960867"/>
                  <a:ext cx="54000" cy="54000"/>
                </a:xfrm>
                <a:prstGeom prst="ellipse">
                  <a:avLst/>
                </a:prstGeom>
                <a:solidFill>
                  <a:srgbClr val="FF9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44" name="Oval 843">
                  <a:extLst>
                    <a:ext uri="{FF2B5EF4-FFF2-40B4-BE49-F238E27FC236}">
                      <a16:creationId xmlns:a16="http://schemas.microsoft.com/office/drawing/2014/main" id="{97A9EDD3-8B5A-6F4A-ABAE-816CBA0AF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9840" y="2355618"/>
                  <a:ext cx="54000" cy="54000"/>
                </a:xfrm>
                <a:prstGeom prst="ellipse">
                  <a:avLst/>
                </a:prstGeom>
                <a:solidFill>
                  <a:srgbClr val="94165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cxnSp>
              <p:nvCxnSpPr>
                <p:cNvPr id="845" name="Straight Connector 844">
                  <a:extLst>
                    <a:ext uri="{FF2B5EF4-FFF2-40B4-BE49-F238E27FC236}">
                      <a16:creationId xmlns:a16="http://schemas.microsoft.com/office/drawing/2014/main" id="{504D8D0D-4A3A-E945-89D8-B3BDB7DED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426" y="924230"/>
                  <a:ext cx="10288" cy="293400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6" name="Straight Connector 845">
                  <a:extLst>
                    <a:ext uri="{FF2B5EF4-FFF2-40B4-BE49-F238E27FC236}">
                      <a16:creationId xmlns:a16="http://schemas.microsoft.com/office/drawing/2014/main" id="{37F79044-B888-8046-94E5-C0A3F5941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197940" y="858288"/>
                  <a:ext cx="1116000" cy="1408"/>
                </a:xfrm>
                <a:prstGeom prst="line">
                  <a:avLst/>
                </a:prstGeom>
                <a:ln w="19050">
                  <a:solidFill>
                    <a:srgbClr val="8251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7" name="Straight Connector 846">
                  <a:extLst>
                    <a:ext uri="{FF2B5EF4-FFF2-40B4-BE49-F238E27FC236}">
                      <a16:creationId xmlns:a16="http://schemas.microsoft.com/office/drawing/2014/main" id="{BBF943EE-D7D9-DD49-B3C2-3BC484268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97223" y="857489"/>
                  <a:ext cx="1080000" cy="1408"/>
                </a:xfrm>
                <a:prstGeom prst="line">
                  <a:avLst/>
                </a:prstGeom>
                <a:ln w="19050">
                  <a:solidFill>
                    <a:srgbClr val="E1C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92A85EE2-7A36-5446-92C8-2B67AB8CEB01}"/>
                    </a:ext>
                  </a:extLst>
                </p:cNvPr>
                <p:cNvSpPr/>
                <p:nvPr/>
              </p:nvSpPr>
              <p:spPr>
                <a:xfrm rot="10800000">
                  <a:off x="8655714" y="3358194"/>
                  <a:ext cx="540000" cy="103542"/>
                </a:xfrm>
                <a:prstGeom prst="rect">
                  <a:avLst/>
                </a:prstGeom>
                <a:solidFill>
                  <a:srgbClr val="E1C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CC92D19A-041A-384A-9F37-DBFE0BBF2F6B}"/>
                    </a:ext>
                  </a:extLst>
                </p:cNvPr>
                <p:cNvSpPr/>
                <p:nvPr/>
              </p:nvSpPr>
              <p:spPr>
                <a:xfrm rot="10800000">
                  <a:off x="9015714" y="3549385"/>
                  <a:ext cx="180000" cy="103542"/>
                </a:xfrm>
                <a:prstGeom prst="rect">
                  <a:avLst/>
                </a:prstGeom>
                <a:solidFill>
                  <a:srgbClr val="E1C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C9D44946-5067-624E-8DBC-0D9FC531948B}"/>
                    </a:ext>
                  </a:extLst>
                </p:cNvPr>
                <p:cNvSpPr/>
                <p:nvPr/>
              </p:nvSpPr>
              <p:spPr>
                <a:xfrm rot="10800000">
                  <a:off x="9015714" y="3740579"/>
                  <a:ext cx="180000" cy="108000"/>
                </a:xfrm>
                <a:prstGeom prst="rect">
                  <a:avLst/>
                </a:prstGeom>
                <a:solidFill>
                  <a:srgbClr val="E1C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45856160-5A17-C14B-AD3C-E65DE3968A0D}"/>
                    </a:ext>
                  </a:extLst>
                </p:cNvPr>
                <p:cNvSpPr/>
                <p:nvPr/>
              </p:nvSpPr>
              <p:spPr>
                <a:xfrm rot="10800000">
                  <a:off x="9015714" y="3167003"/>
                  <a:ext cx="180000" cy="103542"/>
                </a:xfrm>
                <a:prstGeom prst="rect">
                  <a:avLst/>
                </a:prstGeom>
                <a:solidFill>
                  <a:srgbClr val="E1C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52" name="Star: 5 Points 156">
                  <a:extLst>
                    <a:ext uri="{FF2B5EF4-FFF2-40B4-BE49-F238E27FC236}">
                      <a16:creationId xmlns:a16="http://schemas.microsoft.com/office/drawing/2014/main" id="{7A45A55A-3225-114A-9DA5-2D91BD15AF8D}"/>
                    </a:ext>
                  </a:extLst>
                </p:cNvPr>
                <p:cNvSpPr/>
                <p:nvPr/>
              </p:nvSpPr>
              <p:spPr>
                <a:xfrm>
                  <a:off x="11033028" y="3590621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853" name="Rectangle 29">
                  <a:extLst>
                    <a:ext uri="{FF2B5EF4-FFF2-40B4-BE49-F238E27FC236}">
                      <a16:creationId xmlns:a16="http://schemas.microsoft.com/office/drawing/2014/main" id="{C9BE88B9-BC07-C74B-98FC-5473C7467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2094" y="3522566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Veillonella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54" name="TextBox 853">
                  <a:extLst>
                    <a:ext uri="{FF2B5EF4-FFF2-40B4-BE49-F238E27FC236}">
                      <a16:creationId xmlns:a16="http://schemas.microsoft.com/office/drawing/2014/main" id="{DC083EBA-E437-5A4F-ADF6-E8CA6BC4C441}"/>
                    </a:ext>
                  </a:extLst>
                </p:cNvPr>
                <p:cNvSpPr txBox="1"/>
                <p:nvPr/>
              </p:nvSpPr>
              <p:spPr>
                <a:xfrm>
                  <a:off x="10743775" y="3484687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35</a:t>
                  </a:r>
                </a:p>
              </p:txBody>
            </p:sp>
            <p:sp>
              <p:nvSpPr>
                <p:cNvPr id="855" name="Star: 5 Points 156">
                  <a:extLst>
                    <a:ext uri="{FF2B5EF4-FFF2-40B4-BE49-F238E27FC236}">
                      <a16:creationId xmlns:a16="http://schemas.microsoft.com/office/drawing/2014/main" id="{323D6235-62B6-4D49-94C9-B209D1B27A69}"/>
                    </a:ext>
                  </a:extLst>
                </p:cNvPr>
                <p:cNvSpPr/>
                <p:nvPr/>
              </p:nvSpPr>
              <p:spPr>
                <a:xfrm>
                  <a:off x="11023396" y="3778677"/>
                  <a:ext cx="28800" cy="28800"/>
                </a:xfrm>
                <a:prstGeom prst="star5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900" dirty="0">
                    <a:latin typeface="Helvetica" pitchFamily="2" charset="0"/>
                  </a:endParaRPr>
                </a:p>
              </p:txBody>
            </p:sp>
            <p:sp>
              <p:nvSpPr>
                <p:cNvPr id="856" name="Rectangle 29">
                  <a:extLst>
                    <a:ext uri="{FF2B5EF4-FFF2-40B4-BE49-F238E27FC236}">
                      <a16:creationId xmlns:a16="http://schemas.microsoft.com/office/drawing/2014/main" id="{F112842C-FD29-AD40-8A36-8AF8C3CDD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2094" y="3710931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Haemophilus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57" name="TextBox 856">
                  <a:extLst>
                    <a:ext uri="{FF2B5EF4-FFF2-40B4-BE49-F238E27FC236}">
                      <a16:creationId xmlns:a16="http://schemas.microsoft.com/office/drawing/2014/main" id="{EE71ADBD-E787-7348-9605-2CFE8A2B581B}"/>
                    </a:ext>
                  </a:extLst>
                </p:cNvPr>
                <p:cNvSpPr txBox="1"/>
                <p:nvPr/>
              </p:nvSpPr>
              <p:spPr>
                <a:xfrm>
                  <a:off x="10743775" y="3668497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32</a:t>
                  </a:r>
                </a:p>
              </p:txBody>
            </p:sp>
            <p:grpSp>
              <p:nvGrpSpPr>
                <p:cNvPr id="858" name="Group 857">
                  <a:extLst>
                    <a:ext uri="{FF2B5EF4-FFF2-40B4-BE49-F238E27FC236}">
                      <a16:creationId xmlns:a16="http://schemas.microsoft.com/office/drawing/2014/main" id="{526E6D11-76A7-9F4B-A699-794206ADD58F}"/>
                    </a:ext>
                  </a:extLst>
                </p:cNvPr>
                <p:cNvGrpSpPr/>
                <p:nvPr/>
              </p:nvGrpSpPr>
              <p:grpSpPr>
                <a:xfrm>
                  <a:off x="11033028" y="3220902"/>
                  <a:ext cx="219792" cy="28800"/>
                  <a:chOff x="2444165" y="690621"/>
                  <a:chExt cx="219792" cy="28800"/>
                </a:xfrm>
              </p:grpSpPr>
              <p:sp>
                <p:nvSpPr>
                  <p:cNvPr id="909" name="Star: 5 Points 156">
                    <a:extLst>
                      <a:ext uri="{FF2B5EF4-FFF2-40B4-BE49-F238E27FC236}">
                        <a16:creationId xmlns:a16="http://schemas.microsoft.com/office/drawing/2014/main" id="{C830066F-1BBA-6D47-85B5-060465CEC215}"/>
                      </a:ext>
                    </a:extLst>
                  </p:cNvPr>
                  <p:cNvSpPr/>
                  <p:nvPr/>
                </p:nvSpPr>
                <p:spPr>
                  <a:xfrm>
                    <a:off x="2444165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0" name="Star: 5 Points 157">
                    <a:extLst>
                      <a:ext uri="{FF2B5EF4-FFF2-40B4-BE49-F238E27FC236}">
                        <a16:creationId xmlns:a16="http://schemas.microsoft.com/office/drawing/2014/main" id="{76BDC2CD-09EE-6F42-A4B4-23D11D1049EB}"/>
                      </a:ext>
                    </a:extLst>
                  </p:cNvPr>
                  <p:cNvSpPr/>
                  <p:nvPr/>
                </p:nvSpPr>
                <p:spPr>
                  <a:xfrm>
                    <a:off x="2507829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1" name="Star: 5 Points 158">
                    <a:extLst>
                      <a:ext uri="{FF2B5EF4-FFF2-40B4-BE49-F238E27FC236}">
                        <a16:creationId xmlns:a16="http://schemas.microsoft.com/office/drawing/2014/main" id="{C6E72967-2887-5940-935A-2B61A1516BBE}"/>
                      </a:ext>
                    </a:extLst>
                  </p:cNvPr>
                  <p:cNvSpPr/>
                  <p:nvPr/>
                </p:nvSpPr>
                <p:spPr>
                  <a:xfrm>
                    <a:off x="2571493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" name="Star: 5 Points 159">
                    <a:extLst>
                      <a:ext uri="{FF2B5EF4-FFF2-40B4-BE49-F238E27FC236}">
                        <a16:creationId xmlns:a16="http://schemas.microsoft.com/office/drawing/2014/main" id="{760E7E3F-FB15-B140-9476-177A2DEF9046}"/>
                      </a:ext>
                    </a:extLst>
                  </p:cNvPr>
                  <p:cNvSpPr/>
                  <p:nvPr/>
                </p:nvSpPr>
                <p:spPr>
                  <a:xfrm>
                    <a:off x="2635157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59" name="Rectangle 29">
                  <a:extLst>
                    <a:ext uri="{FF2B5EF4-FFF2-40B4-BE49-F238E27FC236}">
                      <a16:creationId xmlns:a16="http://schemas.microsoft.com/office/drawing/2014/main" id="{57177861-92D4-FF46-AA10-257A6BEDF8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2094" y="3145838"/>
                  <a:ext cx="846698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Aggregatibacter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60" name="TextBox 859">
                  <a:extLst>
                    <a:ext uri="{FF2B5EF4-FFF2-40B4-BE49-F238E27FC236}">
                      <a16:creationId xmlns:a16="http://schemas.microsoft.com/office/drawing/2014/main" id="{74302DB9-AA93-1F4F-8EF1-782DB628BFCA}"/>
                    </a:ext>
                  </a:extLst>
                </p:cNvPr>
                <p:cNvSpPr txBox="1"/>
                <p:nvPr/>
              </p:nvSpPr>
              <p:spPr>
                <a:xfrm>
                  <a:off x="10743775" y="3117067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51</a:t>
                  </a:r>
                </a:p>
              </p:txBody>
            </p:sp>
            <p:sp>
              <p:nvSpPr>
                <p:cNvPr id="861" name="Oval 860">
                  <a:extLst>
                    <a:ext uri="{FF2B5EF4-FFF2-40B4-BE49-F238E27FC236}">
                      <a16:creationId xmlns:a16="http://schemas.microsoft.com/office/drawing/2014/main" id="{FB7B4F35-42F2-494B-9CC9-5616A6458AA0}"/>
                    </a:ext>
                  </a:extLst>
                </p:cNvPr>
                <p:cNvSpPr/>
                <p:nvPr/>
              </p:nvSpPr>
              <p:spPr>
                <a:xfrm>
                  <a:off x="8982701" y="3766396"/>
                  <a:ext cx="54000" cy="54000"/>
                </a:xfrm>
                <a:prstGeom prst="ellipse">
                  <a:avLst/>
                </a:prstGeom>
                <a:solidFill>
                  <a:srgbClr val="C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62" name="Oval 861">
                  <a:extLst>
                    <a:ext uri="{FF2B5EF4-FFF2-40B4-BE49-F238E27FC236}">
                      <a16:creationId xmlns:a16="http://schemas.microsoft.com/office/drawing/2014/main" id="{133E903F-7395-1A41-9054-0369EFE5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26367" y="3383022"/>
                  <a:ext cx="54000" cy="54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63" name="Oval 862">
                  <a:extLst>
                    <a:ext uri="{FF2B5EF4-FFF2-40B4-BE49-F238E27FC236}">
                      <a16:creationId xmlns:a16="http://schemas.microsoft.com/office/drawing/2014/main" id="{0A439E8B-6ECE-734F-8043-9577FF53C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81341" y="3189638"/>
                  <a:ext cx="54000" cy="54000"/>
                </a:xfrm>
                <a:prstGeom prst="ellipse">
                  <a:avLst/>
                </a:prstGeom>
                <a:solidFill>
                  <a:srgbClr val="FF2F9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64" name="Rectangle 863">
                  <a:extLst>
                    <a:ext uri="{FF2B5EF4-FFF2-40B4-BE49-F238E27FC236}">
                      <a16:creationId xmlns:a16="http://schemas.microsoft.com/office/drawing/2014/main" id="{FC12E109-6AA9-1A4B-AA31-4E9ACEA4138D}"/>
                    </a:ext>
                  </a:extLst>
                </p:cNvPr>
                <p:cNvSpPr/>
                <p:nvPr/>
              </p:nvSpPr>
              <p:spPr>
                <a:xfrm rot="10800000">
                  <a:off x="9015714" y="2975812"/>
                  <a:ext cx="180000" cy="103542"/>
                </a:xfrm>
                <a:prstGeom prst="rect">
                  <a:avLst/>
                </a:prstGeom>
                <a:solidFill>
                  <a:srgbClr val="E1C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grpSp>
              <p:nvGrpSpPr>
                <p:cNvPr id="865" name="Group 864">
                  <a:extLst>
                    <a:ext uri="{FF2B5EF4-FFF2-40B4-BE49-F238E27FC236}">
                      <a16:creationId xmlns:a16="http://schemas.microsoft.com/office/drawing/2014/main" id="{B084953E-BDFB-FF43-A37C-E098BD5966F8}"/>
                    </a:ext>
                  </a:extLst>
                </p:cNvPr>
                <p:cNvGrpSpPr/>
                <p:nvPr/>
              </p:nvGrpSpPr>
              <p:grpSpPr>
                <a:xfrm>
                  <a:off x="11038016" y="3424405"/>
                  <a:ext cx="219792" cy="28800"/>
                  <a:chOff x="2444165" y="690621"/>
                  <a:chExt cx="219792" cy="28800"/>
                </a:xfrm>
              </p:grpSpPr>
              <p:sp>
                <p:nvSpPr>
                  <p:cNvPr id="905" name="Star: 5 Points 156">
                    <a:extLst>
                      <a:ext uri="{FF2B5EF4-FFF2-40B4-BE49-F238E27FC236}">
                        <a16:creationId xmlns:a16="http://schemas.microsoft.com/office/drawing/2014/main" id="{CDBB5484-436B-7F4C-9EDB-08671A14B849}"/>
                      </a:ext>
                    </a:extLst>
                  </p:cNvPr>
                  <p:cNvSpPr/>
                  <p:nvPr/>
                </p:nvSpPr>
                <p:spPr>
                  <a:xfrm>
                    <a:off x="2444165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6" name="Star: 5 Points 157">
                    <a:extLst>
                      <a:ext uri="{FF2B5EF4-FFF2-40B4-BE49-F238E27FC236}">
                        <a16:creationId xmlns:a16="http://schemas.microsoft.com/office/drawing/2014/main" id="{8A37AAC6-902F-2149-944E-53C39F1E9BF4}"/>
                      </a:ext>
                    </a:extLst>
                  </p:cNvPr>
                  <p:cNvSpPr/>
                  <p:nvPr/>
                </p:nvSpPr>
                <p:spPr>
                  <a:xfrm>
                    <a:off x="2507829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7" name="Star: 5 Points 158">
                    <a:extLst>
                      <a:ext uri="{FF2B5EF4-FFF2-40B4-BE49-F238E27FC236}">
                        <a16:creationId xmlns:a16="http://schemas.microsoft.com/office/drawing/2014/main" id="{1D1CA5F1-4958-AA4D-8C3B-C495F2606FA5}"/>
                      </a:ext>
                    </a:extLst>
                  </p:cNvPr>
                  <p:cNvSpPr/>
                  <p:nvPr/>
                </p:nvSpPr>
                <p:spPr>
                  <a:xfrm>
                    <a:off x="2571493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8" name="Star: 5 Points 159">
                    <a:extLst>
                      <a:ext uri="{FF2B5EF4-FFF2-40B4-BE49-F238E27FC236}">
                        <a16:creationId xmlns:a16="http://schemas.microsoft.com/office/drawing/2014/main" id="{C49DB539-1DA4-FC4B-A5C2-E214CE52A4BD}"/>
                      </a:ext>
                    </a:extLst>
                  </p:cNvPr>
                  <p:cNvSpPr/>
                  <p:nvPr/>
                </p:nvSpPr>
                <p:spPr>
                  <a:xfrm>
                    <a:off x="2635157" y="690621"/>
                    <a:ext cx="28800" cy="28800"/>
                  </a:xfrm>
                  <a:prstGeom prst="star5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66" name="Rectangle 29">
                  <a:extLst>
                    <a:ext uri="{FF2B5EF4-FFF2-40B4-BE49-F238E27FC236}">
                      <a16:creationId xmlns:a16="http://schemas.microsoft.com/office/drawing/2014/main" id="{5D08E155-3EFA-BA4E-A0CC-40C7B6F17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02094" y="3334202"/>
                  <a:ext cx="805293" cy="1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 i="1" dirty="0">
                      <a:solidFill>
                        <a:srgbClr val="000000"/>
                      </a:solidFill>
                      <a:latin typeface="Helvetica" pitchFamily="2" charset="0"/>
                      <a:ea typeface="Cambria Math" panose="02040503050406030204" pitchFamily="18" charset="0"/>
                    </a:rPr>
                    <a:t>Moraxella</a:t>
                  </a:r>
                  <a:endParaRPr lang="en-US" altLang="en-US" sz="900" i="1" dirty="0">
                    <a:latin typeface="Helvetica" pitchFamily="2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867" name="TextBox 866">
                  <a:extLst>
                    <a:ext uri="{FF2B5EF4-FFF2-40B4-BE49-F238E27FC236}">
                      <a16:creationId xmlns:a16="http://schemas.microsoft.com/office/drawing/2014/main" id="{AAB89C1C-AB22-824E-9FFA-75DC382D8775}"/>
                    </a:ext>
                  </a:extLst>
                </p:cNvPr>
                <p:cNvSpPr txBox="1"/>
                <p:nvPr/>
              </p:nvSpPr>
              <p:spPr>
                <a:xfrm>
                  <a:off x="10743775" y="3300877"/>
                  <a:ext cx="3129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  <a:ea typeface="Cambria Math" panose="02040503050406030204" pitchFamily="18" charset="0"/>
                    </a:rPr>
                    <a:t>47</a:t>
                  </a:r>
                </a:p>
              </p:txBody>
            </p:sp>
            <p:grpSp>
              <p:nvGrpSpPr>
                <p:cNvPr id="868" name="Group 867">
                  <a:extLst>
                    <a:ext uri="{FF2B5EF4-FFF2-40B4-BE49-F238E27FC236}">
                      <a16:creationId xmlns:a16="http://schemas.microsoft.com/office/drawing/2014/main" id="{4A7FD9BD-04BC-0542-9381-141E6C30F37D}"/>
                    </a:ext>
                  </a:extLst>
                </p:cNvPr>
                <p:cNvGrpSpPr/>
                <p:nvPr/>
              </p:nvGrpSpPr>
              <p:grpSpPr>
                <a:xfrm>
                  <a:off x="8103279" y="898969"/>
                  <a:ext cx="2194493" cy="2988000"/>
                  <a:chOff x="4493859" y="873042"/>
                  <a:chExt cx="2194493" cy="2988000"/>
                </a:xfrm>
              </p:grpSpPr>
              <p:sp>
                <p:nvSpPr>
                  <p:cNvPr id="899" name="Freeform 21">
                    <a:extLst>
                      <a:ext uri="{FF2B5EF4-FFF2-40B4-BE49-F238E27FC236}">
                        <a16:creationId xmlns:a16="http://schemas.microsoft.com/office/drawing/2014/main" id="{50A5C5CB-366F-D94A-9EB9-F90C812AF1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93859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0" name="Freeform 27">
                    <a:extLst>
                      <a:ext uri="{FF2B5EF4-FFF2-40B4-BE49-F238E27FC236}">
                        <a16:creationId xmlns:a16="http://schemas.microsoft.com/office/drawing/2014/main" id="{F13C1846-37DC-4544-9966-DD7A6F5B64D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688352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1" name="Freeform 22">
                    <a:extLst>
                      <a:ext uri="{FF2B5EF4-FFF2-40B4-BE49-F238E27FC236}">
                        <a16:creationId xmlns:a16="http://schemas.microsoft.com/office/drawing/2014/main" id="{3EC67C31-D029-2649-8494-69D3B428EFE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851599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2" name="Freeform 23">
                    <a:extLst>
                      <a:ext uri="{FF2B5EF4-FFF2-40B4-BE49-F238E27FC236}">
                        <a16:creationId xmlns:a16="http://schemas.microsoft.com/office/drawing/2014/main" id="{F4FACC1E-FF29-EF4A-B378-D5590A26B74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210282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3" name="Freeform 25">
                    <a:extLst>
                      <a:ext uri="{FF2B5EF4-FFF2-40B4-BE49-F238E27FC236}">
                        <a16:creationId xmlns:a16="http://schemas.microsoft.com/office/drawing/2014/main" id="{D0C0ECC0-DEC5-CE47-88B3-BD788233958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62306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04" name="Freeform 26">
                    <a:extLst>
                      <a:ext uri="{FF2B5EF4-FFF2-40B4-BE49-F238E27FC236}">
                        <a16:creationId xmlns:a16="http://schemas.microsoft.com/office/drawing/2014/main" id="{992ADF2E-7111-9242-A06C-0D67AF7BBE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329671" y="873042"/>
                    <a:ext cx="0" cy="2988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69" name="Oval 868">
                  <a:extLst>
                    <a:ext uri="{FF2B5EF4-FFF2-40B4-BE49-F238E27FC236}">
                      <a16:creationId xmlns:a16="http://schemas.microsoft.com/office/drawing/2014/main" id="{48A1332B-6D20-9A4A-99ED-85C11352BE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8881" y="3572777"/>
                  <a:ext cx="54000" cy="54000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70" name="Oval 869">
                  <a:extLst>
                    <a:ext uri="{FF2B5EF4-FFF2-40B4-BE49-F238E27FC236}">
                      <a16:creationId xmlns:a16="http://schemas.microsoft.com/office/drawing/2014/main" id="{386CD9AE-DBB3-2447-9F18-1FFDE18F7A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7108" y="2999883"/>
                  <a:ext cx="54000" cy="54000"/>
                </a:xfrm>
                <a:prstGeom prst="ellipse">
                  <a:avLst/>
                </a:prstGeom>
                <a:solidFill>
                  <a:srgbClr val="94165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grpSp>
              <p:nvGrpSpPr>
                <p:cNvPr id="871" name="Group 870">
                  <a:extLst>
                    <a:ext uri="{FF2B5EF4-FFF2-40B4-BE49-F238E27FC236}">
                      <a16:creationId xmlns:a16="http://schemas.microsoft.com/office/drawing/2014/main" id="{F62050B4-6BDC-974C-8E1F-D6DBB8284A5A}"/>
                    </a:ext>
                  </a:extLst>
                </p:cNvPr>
                <p:cNvGrpSpPr/>
                <p:nvPr/>
              </p:nvGrpSpPr>
              <p:grpSpPr>
                <a:xfrm>
                  <a:off x="9202094" y="2903277"/>
                  <a:ext cx="2027487" cy="230832"/>
                  <a:chOff x="9202094" y="2933257"/>
                  <a:chExt cx="2027487" cy="230832"/>
                </a:xfrm>
              </p:grpSpPr>
              <p:sp>
                <p:nvSpPr>
                  <p:cNvPr id="893" name="Rectangle 29">
                    <a:extLst>
                      <a:ext uri="{FF2B5EF4-FFF2-40B4-BE49-F238E27FC236}">
                        <a16:creationId xmlns:a16="http://schemas.microsoft.com/office/drawing/2014/main" id="{C56B88FD-2B59-1647-8BBF-CAF9115DAA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02094" y="2979425"/>
                    <a:ext cx="1569289" cy="1374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90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ASV_62 (</a:t>
                    </a:r>
                    <a:r>
                      <a:rPr lang="en-US" sz="900" i="1" dirty="0" err="1"/>
                      <a:t>Lachnospiracea</a:t>
                    </a:r>
                    <a:r>
                      <a:rPr lang="en-US" sz="900" dirty="0"/>
                      <a:t>)</a:t>
                    </a:r>
                    <a:endParaRPr lang="en-US" altLang="en-US" sz="9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94" name="TextBox 893">
                    <a:extLst>
                      <a:ext uri="{FF2B5EF4-FFF2-40B4-BE49-F238E27FC236}">
                        <a16:creationId xmlns:a16="http://schemas.microsoft.com/office/drawing/2014/main" id="{18FDDC38-DB3E-8440-B80D-FB6F6514AE4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3775" y="2933257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46</a:t>
                    </a:r>
                  </a:p>
                </p:txBody>
              </p:sp>
              <p:grpSp>
                <p:nvGrpSpPr>
                  <p:cNvPr id="895" name="Group 894">
                    <a:extLst>
                      <a:ext uri="{FF2B5EF4-FFF2-40B4-BE49-F238E27FC236}">
                        <a16:creationId xmlns:a16="http://schemas.microsoft.com/office/drawing/2014/main" id="{E4497DC5-15AC-A845-9F24-5BB67097DC30}"/>
                      </a:ext>
                    </a:extLst>
                  </p:cNvPr>
                  <p:cNvGrpSpPr/>
                  <p:nvPr/>
                </p:nvGrpSpPr>
                <p:grpSpPr>
                  <a:xfrm>
                    <a:off x="11042728" y="3031776"/>
                    <a:ext cx="186853" cy="33795"/>
                    <a:chOff x="11042728" y="3056655"/>
                    <a:chExt cx="186853" cy="33795"/>
                  </a:xfrm>
                </p:grpSpPr>
                <p:sp>
                  <p:nvSpPr>
                    <p:cNvPr id="896" name="Star: 5 Points 156">
                      <a:extLst>
                        <a:ext uri="{FF2B5EF4-FFF2-40B4-BE49-F238E27FC236}">
                          <a16:creationId xmlns:a16="http://schemas.microsoft.com/office/drawing/2014/main" id="{F82E1ABD-2B97-7E4A-9196-7944B484C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42728" y="3058528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897" name="Star: 5 Points 156">
                      <a:extLst>
                        <a:ext uri="{FF2B5EF4-FFF2-40B4-BE49-F238E27FC236}">
                          <a16:creationId xmlns:a16="http://schemas.microsoft.com/office/drawing/2014/main" id="{EC38035F-971A-564B-8547-E8892D6BC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15836" y="3061650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898" name="Star: 5 Points 156">
                      <a:extLst>
                        <a:ext uri="{FF2B5EF4-FFF2-40B4-BE49-F238E27FC236}">
                          <a16:creationId xmlns:a16="http://schemas.microsoft.com/office/drawing/2014/main" id="{808F04B6-A230-E84A-9B7F-13092FCC96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00781" y="3056655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059AE918-F2D1-1C44-9E6C-97468CEC5892}"/>
                    </a:ext>
                  </a:extLst>
                </p:cNvPr>
                <p:cNvSpPr/>
                <p:nvPr/>
              </p:nvSpPr>
              <p:spPr>
                <a:xfrm rot="10800000">
                  <a:off x="9015714" y="2784621"/>
                  <a:ext cx="180000" cy="103542"/>
                </a:xfrm>
                <a:prstGeom prst="rect">
                  <a:avLst/>
                </a:prstGeom>
                <a:solidFill>
                  <a:srgbClr val="E1C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73" name="Oval 872">
                  <a:extLst>
                    <a:ext uri="{FF2B5EF4-FFF2-40B4-BE49-F238E27FC236}">
                      <a16:creationId xmlns:a16="http://schemas.microsoft.com/office/drawing/2014/main" id="{A901857A-8309-F742-B14C-A76C0D75E0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82423" y="2806499"/>
                  <a:ext cx="54000" cy="54000"/>
                </a:xfrm>
                <a:prstGeom prst="ellipse">
                  <a:avLst/>
                </a:prstGeom>
                <a:solidFill>
                  <a:srgbClr val="0432FF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grpSp>
              <p:nvGrpSpPr>
                <p:cNvPr id="874" name="Group 873">
                  <a:extLst>
                    <a:ext uri="{FF2B5EF4-FFF2-40B4-BE49-F238E27FC236}">
                      <a16:creationId xmlns:a16="http://schemas.microsoft.com/office/drawing/2014/main" id="{CFCCCBC8-339F-F944-97C6-C16BE8DA4938}"/>
                    </a:ext>
                  </a:extLst>
                </p:cNvPr>
                <p:cNvGrpSpPr/>
                <p:nvPr/>
              </p:nvGrpSpPr>
              <p:grpSpPr>
                <a:xfrm>
                  <a:off x="11033028" y="937201"/>
                  <a:ext cx="113745" cy="33795"/>
                  <a:chOff x="11033028" y="937201"/>
                  <a:chExt cx="113745" cy="33795"/>
                </a:xfrm>
              </p:grpSpPr>
              <p:sp>
                <p:nvSpPr>
                  <p:cNvPr id="892" name="Star: 5 Points 156">
                    <a:extLst>
                      <a:ext uri="{FF2B5EF4-FFF2-40B4-BE49-F238E27FC236}">
                        <a16:creationId xmlns:a16="http://schemas.microsoft.com/office/drawing/2014/main" id="{A569545F-1844-744A-AAAF-C31D9E5007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117973" y="937201"/>
                    <a:ext cx="28800" cy="28800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891" name="Star: 5 Points 156">
                    <a:extLst>
                      <a:ext uri="{FF2B5EF4-FFF2-40B4-BE49-F238E27FC236}">
                        <a16:creationId xmlns:a16="http://schemas.microsoft.com/office/drawing/2014/main" id="{71AC92B6-F02B-8C44-87E1-A47AD65B2505}"/>
                      </a:ext>
                    </a:extLst>
                  </p:cNvPr>
                  <p:cNvSpPr/>
                  <p:nvPr/>
                </p:nvSpPr>
                <p:spPr>
                  <a:xfrm>
                    <a:off x="11033028" y="942196"/>
                    <a:ext cx="28800" cy="28800"/>
                  </a:xfrm>
                  <a:prstGeom prst="star5">
                    <a:avLst/>
                  </a:prstGeom>
                  <a:solidFill>
                    <a:schemeClr val="tx1"/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sz="900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75" name="Oval 874">
                  <a:extLst>
                    <a:ext uri="{FF2B5EF4-FFF2-40B4-BE49-F238E27FC236}">
                      <a16:creationId xmlns:a16="http://schemas.microsoft.com/office/drawing/2014/main" id="{97331950-3D5A-8143-8D3B-9FB7317A6E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05781" y="967368"/>
                  <a:ext cx="54000" cy="54000"/>
                </a:xfrm>
                <a:prstGeom prst="ellipse">
                  <a:avLst/>
                </a:prstGeom>
                <a:solidFill>
                  <a:srgbClr val="00206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C26EA4B7-FFD3-0A42-8F5E-0BBB65CAD4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47492" y="2165325"/>
                  <a:ext cx="54000" cy="54000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sp>
              <p:nvSpPr>
                <p:cNvPr id="877" name="Oval 876">
                  <a:extLst>
                    <a:ext uri="{FF2B5EF4-FFF2-40B4-BE49-F238E27FC236}">
                      <a16:creationId xmlns:a16="http://schemas.microsoft.com/office/drawing/2014/main" id="{56C974E4-FCF8-1946-AFE5-6433EB1D4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5603" y="2612421"/>
                  <a:ext cx="54000" cy="54000"/>
                </a:xfrm>
                <a:prstGeom prst="ellipse">
                  <a:avLst/>
                </a:prstGeom>
                <a:solidFill>
                  <a:srgbClr val="00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>
                    <a:latin typeface="Helvetica" pitchFamily="2" charset="0"/>
                  </a:endParaRPr>
                </a:p>
              </p:txBody>
            </p:sp>
            <p:grpSp>
              <p:nvGrpSpPr>
                <p:cNvPr id="878" name="Group 877">
                  <a:extLst>
                    <a:ext uri="{FF2B5EF4-FFF2-40B4-BE49-F238E27FC236}">
                      <a16:creationId xmlns:a16="http://schemas.microsoft.com/office/drawing/2014/main" id="{418A337C-3A63-B440-BF17-DE6A01240CAF}"/>
                    </a:ext>
                  </a:extLst>
                </p:cNvPr>
                <p:cNvGrpSpPr/>
                <p:nvPr/>
              </p:nvGrpSpPr>
              <p:grpSpPr>
                <a:xfrm>
                  <a:off x="9202094" y="2719467"/>
                  <a:ext cx="2023705" cy="230832"/>
                  <a:chOff x="9202094" y="2749447"/>
                  <a:chExt cx="2023705" cy="230832"/>
                </a:xfrm>
              </p:grpSpPr>
              <p:sp>
                <p:nvSpPr>
                  <p:cNvPr id="885" name="Rectangle 29">
                    <a:extLst>
                      <a:ext uri="{FF2B5EF4-FFF2-40B4-BE49-F238E27FC236}">
                        <a16:creationId xmlns:a16="http://schemas.microsoft.com/office/drawing/2014/main" id="{DBF10214-DC87-DB49-80CB-9A587EE43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02094" y="2795614"/>
                    <a:ext cx="805293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900" i="1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Streptobacillus</a:t>
                    </a:r>
                    <a:endParaRPr lang="en-US" altLang="en-US" sz="900" i="1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886" name="TextBox 885">
                    <a:extLst>
                      <a:ext uri="{FF2B5EF4-FFF2-40B4-BE49-F238E27FC236}">
                        <a16:creationId xmlns:a16="http://schemas.microsoft.com/office/drawing/2014/main" id="{8DE95C52-9470-FD4D-9A69-9204F7E4C3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3775" y="2749447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42</a:t>
                    </a:r>
                  </a:p>
                </p:txBody>
              </p: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A06BE79F-EED5-B545-A8FE-1D4B1C77088F}"/>
                      </a:ext>
                    </a:extLst>
                  </p:cNvPr>
                  <p:cNvGrpSpPr/>
                  <p:nvPr/>
                </p:nvGrpSpPr>
                <p:grpSpPr>
                  <a:xfrm>
                    <a:off x="11038946" y="2847966"/>
                    <a:ext cx="186853" cy="33795"/>
                    <a:chOff x="11042728" y="3056655"/>
                    <a:chExt cx="186853" cy="33795"/>
                  </a:xfrm>
                </p:grpSpPr>
                <p:sp>
                  <p:nvSpPr>
                    <p:cNvPr id="888" name="Star: 5 Points 156">
                      <a:extLst>
                        <a:ext uri="{FF2B5EF4-FFF2-40B4-BE49-F238E27FC236}">
                          <a16:creationId xmlns:a16="http://schemas.microsoft.com/office/drawing/2014/main" id="{A3780035-0D15-844A-A843-1C09F06BC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42728" y="3058528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889" name="Star: 5 Points 156">
                      <a:extLst>
                        <a:ext uri="{FF2B5EF4-FFF2-40B4-BE49-F238E27FC236}">
                          <a16:creationId xmlns:a16="http://schemas.microsoft.com/office/drawing/2014/main" id="{ACF4A9AF-36FA-B941-9083-26EDB73E8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15836" y="3061650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890" name="Star: 5 Points 156">
                      <a:extLst>
                        <a:ext uri="{FF2B5EF4-FFF2-40B4-BE49-F238E27FC236}">
                          <a16:creationId xmlns:a16="http://schemas.microsoft.com/office/drawing/2014/main" id="{5252360C-2BE0-8744-9EE9-33D462FE7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00781" y="3056655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</p:grpSp>
            <p:grpSp>
              <p:nvGrpSpPr>
                <p:cNvPr id="879" name="Group 878">
                  <a:extLst>
                    <a:ext uri="{FF2B5EF4-FFF2-40B4-BE49-F238E27FC236}">
                      <a16:creationId xmlns:a16="http://schemas.microsoft.com/office/drawing/2014/main" id="{DDB5632C-C881-CD4B-BA74-21246C7F0DBC}"/>
                    </a:ext>
                  </a:extLst>
                </p:cNvPr>
                <p:cNvGrpSpPr/>
                <p:nvPr/>
              </p:nvGrpSpPr>
              <p:grpSpPr>
                <a:xfrm>
                  <a:off x="9202094" y="2528162"/>
                  <a:ext cx="1933153" cy="230832"/>
                  <a:chOff x="9202094" y="2565637"/>
                  <a:chExt cx="1933153" cy="230832"/>
                </a:xfrm>
              </p:grpSpPr>
              <p:sp>
                <p:nvSpPr>
                  <p:cNvPr id="880" name="TextBox 879">
                    <a:extLst>
                      <a:ext uri="{FF2B5EF4-FFF2-40B4-BE49-F238E27FC236}">
                        <a16:creationId xmlns:a16="http://schemas.microsoft.com/office/drawing/2014/main" id="{404F5588-C351-2843-8F83-9F26CDE55D23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3775" y="2565637"/>
                    <a:ext cx="31290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900" dirty="0">
                        <a:latin typeface="Helvetica" pitchFamily="2" charset="0"/>
                        <a:ea typeface="Cambria Math" panose="02040503050406030204" pitchFamily="18" charset="0"/>
                      </a:rPr>
                      <a:t>39</a:t>
                    </a:r>
                  </a:p>
                </p:txBody>
              </p:sp>
              <p:sp>
                <p:nvSpPr>
                  <p:cNvPr id="881" name="Rectangle 29">
                    <a:extLst>
                      <a:ext uri="{FF2B5EF4-FFF2-40B4-BE49-F238E27FC236}">
                        <a16:creationId xmlns:a16="http://schemas.microsoft.com/office/drawing/2014/main" id="{D7158C1A-A599-CD49-BD0F-500258A017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02094" y="2625832"/>
                    <a:ext cx="1266395" cy="138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r>
                      <a:rPr lang="en-US" altLang="en-US" sz="900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ASV_205(</a:t>
                    </a:r>
                    <a:r>
                      <a:rPr lang="en-US" sz="900" i="1" dirty="0"/>
                      <a:t>Clostridia</a:t>
                    </a:r>
                    <a:r>
                      <a:rPr lang="en-US" sz="900" dirty="0"/>
                      <a:t>)</a:t>
                    </a:r>
                    <a:endParaRPr lang="en-US" altLang="en-US" sz="900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882" name="Group 881">
                    <a:extLst>
                      <a:ext uri="{FF2B5EF4-FFF2-40B4-BE49-F238E27FC236}">
                        <a16:creationId xmlns:a16="http://schemas.microsoft.com/office/drawing/2014/main" id="{742923E9-0DC2-3D4B-BB3A-9C6E0A23F3FB}"/>
                      </a:ext>
                    </a:extLst>
                  </p:cNvPr>
                  <p:cNvGrpSpPr/>
                  <p:nvPr/>
                </p:nvGrpSpPr>
                <p:grpSpPr>
                  <a:xfrm>
                    <a:off x="11033339" y="2665092"/>
                    <a:ext cx="101908" cy="31922"/>
                    <a:chOff x="11042728" y="3058528"/>
                    <a:chExt cx="101908" cy="31922"/>
                  </a:xfrm>
                </p:grpSpPr>
                <p:sp>
                  <p:nvSpPr>
                    <p:cNvPr id="883" name="Star: 5 Points 156">
                      <a:extLst>
                        <a:ext uri="{FF2B5EF4-FFF2-40B4-BE49-F238E27FC236}">
                          <a16:creationId xmlns:a16="http://schemas.microsoft.com/office/drawing/2014/main" id="{AD676C9A-81C0-4343-8C1E-263BD1BC8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42728" y="3058528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884" name="Star: 5 Points 156">
                      <a:extLst>
                        <a:ext uri="{FF2B5EF4-FFF2-40B4-BE49-F238E27FC236}">
                          <a16:creationId xmlns:a16="http://schemas.microsoft.com/office/drawing/2014/main" id="{C32ABD11-7364-B042-B350-33309D356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15836" y="3061650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</p:grpSp>
          </p:grp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026ECBD7-E8CC-1243-9776-B635A63D22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13" y="558194"/>
                <a:ext cx="4030978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Helvetica" pitchFamily="2" charset="0"/>
                    <a:ea typeface="Cambria Math" panose="02040503050406030204" pitchFamily="18" charset="0"/>
                  </a:rPr>
                  <a:t>Week 48 </a:t>
                </a:r>
                <a:endParaRPr lang="en-US" sz="1100" b="1" dirty="0">
                  <a:highlight>
                    <a:srgbClr val="FFFF00"/>
                  </a:highlight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100" b="1" dirty="0">
                    <a:latin typeface="Helvetica" pitchFamily="2" charset="0"/>
                    <a:ea typeface="Cambria Math" panose="02040503050406030204" pitchFamily="18" charset="0"/>
                  </a:rPr>
                  <a:t>(AZM, N=154, Placebo, N=150 )</a:t>
                </a:r>
                <a:endParaRPr lang="en-ZA" sz="1100" b="1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638DE92B-B937-924D-9038-5695483046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9002" y="573140"/>
                <a:ext cx="7671985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Helvetica" pitchFamily="2" charset="0"/>
                    <a:ea typeface="Cambria Math" panose="02040503050406030204" pitchFamily="18" charset="0"/>
                  </a:rPr>
                  <a:t>AZM </a:t>
                </a:r>
                <a:endParaRPr lang="en-US" sz="1100" b="1" dirty="0">
                  <a:highlight>
                    <a:srgbClr val="FFFF00"/>
                  </a:highlight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100" b="1" dirty="0">
                    <a:latin typeface="Helvetica" pitchFamily="2" charset="0"/>
                    <a:ea typeface="Cambria Math" panose="02040503050406030204" pitchFamily="18" charset="0"/>
                  </a:rPr>
                  <a:t>(Baseline, N=164, Week 48, N=154, Week 72, N=123 )</a:t>
                </a:r>
                <a:endParaRPr lang="en-ZA" sz="1100" b="1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2BC279C-F992-3142-8C5B-918F0DAA99D2}"/>
                  </a:ext>
                </a:extLst>
              </p:cNvPr>
              <p:cNvGrpSpPr/>
              <p:nvPr/>
            </p:nvGrpSpPr>
            <p:grpSpPr>
              <a:xfrm>
                <a:off x="101012" y="1327768"/>
                <a:ext cx="3834075" cy="4068000"/>
                <a:chOff x="190020" y="1263220"/>
                <a:chExt cx="3834075" cy="4068000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CF11CDF8-AF79-D34B-A138-22E19DB927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0020" y="1263220"/>
                  <a:ext cx="3834075" cy="4068000"/>
                  <a:chOff x="3894853" y="652333"/>
                  <a:chExt cx="3384451" cy="3576430"/>
                </a:xfrm>
              </p:grpSpPr>
              <p:sp>
                <p:nvSpPr>
                  <p:cNvPr id="668" name="Rectangle 28">
                    <a:extLst>
                      <a:ext uri="{FF2B5EF4-FFF2-40B4-BE49-F238E27FC236}">
                        <a16:creationId xmlns:a16="http://schemas.microsoft.com/office/drawing/2014/main" id="{F1371A38-8FC7-9E45-918E-DD6CDD9060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96969" y="652333"/>
                    <a:ext cx="1082404" cy="1352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Placebo</a:t>
                    </a:r>
                    <a:endParaRPr lang="en-US" altLang="en-US" sz="3600" b="1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69" name="Rectangle 29">
                    <a:extLst>
                      <a:ext uri="{FF2B5EF4-FFF2-40B4-BE49-F238E27FC236}">
                        <a16:creationId xmlns:a16="http://schemas.microsoft.com/office/drawing/2014/main" id="{6B82F4A8-6D43-1444-AAA2-B473B3BDEF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92331" y="652333"/>
                    <a:ext cx="1148330" cy="13529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 sz="1000" b="1" dirty="0">
                        <a:solidFill>
                          <a:srgbClr val="000000"/>
                        </a:solidFill>
                        <a:latin typeface="Helvetica" pitchFamily="2" charset="0"/>
                        <a:ea typeface="Cambria Math" panose="02040503050406030204" pitchFamily="18" charset="0"/>
                      </a:rPr>
                      <a:t>AZM</a:t>
                    </a:r>
                    <a:endParaRPr lang="en-US" altLang="en-US" sz="3600" b="1" dirty="0">
                      <a:latin typeface="Helvetica" pitchFamily="2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670" name="Freeform 21">
                    <a:extLst>
                      <a:ext uri="{FF2B5EF4-FFF2-40B4-BE49-F238E27FC236}">
                        <a16:creationId xmlns:a16="http://schemas.microsoft.com/office/drawing/2014/main" id="{6DE3D2DC-D6D3-EB4F-B9BE-8CC42CBA4AA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112331" y="873042"/>
                    <a:ext cx="0" cy="2592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71" name="Freeform 27">
                    <a:extLst>
                      <a:ext uri="{FF2B5EF4-FFF2-40B4-BE49-F238E27FC236}">
                        <a16:creationId xmlns:a16="http://schemas.microsoft.com/office/drawing/2014/main" id="{84A25EAD-E801-FB41-BA0F-1DE960A405B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306824" y="873042"/>
                    <a:ext cx="0" cy="2592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672" name="Group 671">
                    <a:extLst>
                      <a:ext uri="{FF2B5EF4-FFF2-40B4-BE49-F238E27FC236}">
                        <a16:creationId xmlns:a16="http://schemas.microsoft.com/office/drawing/2014/main" id="{AE05884C-2B33-2241-9D2A-CDEF9ED5CD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9981" y="3488081"/>
                    <a:ext cx="2338976" cy="740682"/>
                    <a:chOff x="4039981" y="3657642"/>
                    <a:chExt cx="2338976" cy="740682"/>
                  </a:xfrm>
                </p:grpSpPr>
                <p:sp>
                  <p:nvSpPr>
                    <p:cNvPr id="787" name="Line 6">
                      <a:extLst>
                        <a:ext uri="{FF2B5EF4-FFF2-40B4-BE49-F238E27FC236}">
                          <a16:creationId xmlns:a16="http://schemas.microsoft.com/office/drawing/2014/main" id="{25999AC4-A9C9-7142-A412-73D0D867684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9981" y="3657642"/>
                      <a:ext cx="2316042" cy="0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88" name="Line 7">
                      <a:extLst>
                        <a:ext uri="{FF2B5EF4-FFF2-40B4-BE49-F238E27FC236}">
                          <a16:creationId xmlns:a16="http://schemas.microsoft.com/office/drawing/2014/main" id="{AD6C1E5E-729D-F14A-9586-C2A9343993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2331" y="3657643"/>
                      <a:ext cx="0" cy="123995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89" name="Line 8">
                      <a:extLst>
                        <a:ext uri="{FF2B5EF4-FFF2-40B4-BE49-F238E27FC236}">
                          <a16:creationId xmlns:a16="http://schemas.microsoft.com/office/drawing/2014/main" id="{DF005DAD-2860-8541-A26E-E1667F5B4D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70071" y="3657643"/>
                      <a:ext cx="0" cy="123995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90" name="Line 9">
                      <a:extLst>
                        <a:ext uri="{FF2B5EF4-FFF2-40B4-BE49-F238E27FC236}">
                          <a16:creationId xmlns:a16="http://schemas.microsoft.com/office/drawing/2014/main" id="{A3BD7166-3992-5A46-BB15-DBAF32652B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28754" y="3657643"/>
                      <a:ext cx="0" cy="123995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91" name="Line 10">
                      <a:extLst>
                        <a:ext uri="{FF2B5EF4-FFF2-40B4-BE49-F238E27FC236}">
                          <a16:creationId xmlns:a16="http://schemas.microsoft.com/office/drawing/2014/main" id="{5AED795F-25E7-4240-A108-8BA854571D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207693" y="3657643"/>
                      <a:ext cx="0" cy="123995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92" name="Line 11">
                      <a:extLst>
                        <a:ext uri="{FF2B5EF4-FFF2-40B4-BE49-F238E27FC236}">
                          <a16:creationId xmlns:a16="http://schemas.microsoft.com/office/drawing/2014/main" id="{91FCF717-EA4C-7847-8BBB-A23001104E5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0778" y="3657643"/>
                      <a:ext cx="0" cy="123995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93" name="Line 12">
                      <a:extLst>
                        <a:ext uri="{FF2B5EF4-FFF2-40B4-BE49-F238E27FC236}">
                          <a16:creationId xmlns:a16="http://schemas.microsoft.com/office/drawing/2014/main" id="{9DC11FD8-C3F4-0E41-AAF2-5662D1091D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48143" y="3657643"/>
                      <a:ext cx="0" cy="123995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94" name="Line 13">
                      <a:extLst>
                        <a:ext uri="{FF2B5EF4-FFF2-40B4-BE49-F238E27FC236}">
                          <a16:creationId xmlns:a16="http://schemas.microsoft.com/office/drawing/2014/main" id="{1AFFE7C9-E93F-4244-9058-4F5FC85A60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306824" y="3657643"/>
                      <a:ext cx="0" cy="123995"/>
                    </a:xfrm>
                    <a:prstGeom prst="line">
                      <a:avLst/>
                    </a:prstGeom>
                    <a:noFill/>
                    <a:ln w="4763" cap="rnd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95" name="Rectangle 14">
                      <a:extLst>
                        <a:ext uri="{FF2B5EF4-FFF2-40B4-BE49-F238E27FC236}">
                          <a16:creationId xmlns:a16="http://schemas.microsoft.com/office/drawing/2014/main" id="{E8A8FF8A-A4DD-5743-BB3A-A6D17609FD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4037632" y="3929590"/>
                      <a:ext cx="154856" cy="1339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105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altLang="en-US" sz="40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796" name="Rectangle 15">
                      <a:extLst>
                        <a:ext uri="{FF2B5EF4-FFF2-40B4-BE49-F238E27FC236}">
                          <a16:creationId xmlns:a16="http://schemas.microsoft.com/office/drawing/2014/main" id="{6B256E02-41B8-6243-ACF2-21A939B647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4403787" y="3929590"/>
                      <a:ext cx="154856" cy="1339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105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0.4</a:t>
                      </a:r>
                      <a:endParaRPr lang="en-US" altLang="en-US" sz="40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797" name="Rectangle 16">
                      <a:extLst>
                        <a:ext uri="{FF2B5EF4-FFF2-40B4-BE49-F238E27FC236}">
                          <a16:creationId xmlns:a16="http://schemas.microsoft.com/office/drawing/2014/main" id="{39E4E00F-25C2-6E49-A36C-DF99254BA6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4769938" y="3929590"/>
                      <a:ext cx="154856" cy="1339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105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0.2</a:t>
                      </a:r>
                      <a:endParaRPr lang="en-US" altLang="en-US" sz="40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798" name="Rectangle 17">
                      <a:extLst>
                        <a:ext uri="{FF2B5EF4-FFF2-40B4-BE49-F238E27FC236}">
                          <a16:creationId xmlns:a16="http://schemas.microsoft.com/office/drawing/2014/main" id="{8569807B-B226-CC4B-8B6F-0EB87AE17D9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5182417" y="3878295"/>
                      <a:ext cx="62207" cy="1339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105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altLang="en-US" sz="40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799" name="Rectangle 18">
                      <a:extLst>
                        <a:ext uri="{FF2B5EF4-FFF2-40B4-BE49-F238E27FC236}">
                          <a16:creationId xmlns:a16="http://schemas.microsoft.com/office/drawing/2014/main" id="{2747BF52-0139-7149-97C3-7171BEDC0C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5502244" y="3929590"/>
                      <a:ext cx="154856" cy="1339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105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0.2</a:t>
                      </a:r>
                      <a:endParaRPr lang="en-US" altLang="en-US" sz="40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00" name="Rectangle 19">
                      <a:extLst>
                        <a:ext uri="{FF2B5EF4-FFF2-40B4-BE49-F238E27FC236}">
                          <a16:creationId xmlns:a16="http://schemas.microsoft.com/office/drawing/2014/main" id="{11087702-7C7B-DA44-A5B1-ED833400B32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5868399" y="3929590"/>
                      <a:ext cx="154856" cy="1339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105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0.4</a:t>
                      </a:r>
                      <a:endParaRPr lang="en-US" altLang="en-US" sz="40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01" name="Rectangle 20">
                      <a:extLst>
                        <a:ext uri="{FF2B5EF4-FFF2-40B4-BE49-F238E27FC236}">
                          <a16:creationId xmlns:a16="http://schemas.microsoft.com/office/drawing/2014/main" id="{FE8079CE-07BA-9F45-AC0F-DD621AEDD7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6234552" y="3929590"/>
                      <a:ext cx="154856" cy="1339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non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1050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altLang="en-US" sz="4000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802" name="Rectangle 28">
                      <a:extLst>
                        <a:ext uri="{FF2B5EF4-FFF2-40B4-BE49-F238E27FC236}">
                          <a16:creationId xmlns:a16="http://schemas.microsoft.com/office/drawing/2014/main" id="{89298DE1-57D0-F341-9AD5-8B6E58B82D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9982" y="4271264"/>
                      <a:ext cx="2316042" cy="1270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/>
                      <a:r>
                        <a:rPr lang="en-US" altLang="en-US" sz="1000" b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CLR mean difference</a:t>
                      </a:r>
                      <a:endParaRPr lang="en-US" altLang="en-US" sz="3600" b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grpSp>
                <p:nvGrpSpPr>
                  <p:cNvPr id="673" name="Group 672">
                    <a:extLst>
                      <a:ext uri="{FF2B5EF4-FFF2-40B4-BE49-F238E27FC236}">
                        <a16:creationId xmlns:a16="http://schemas.microsoft.com/office/drawing/2014/main" id="{DF88194F-8C6D-C449-9232-F712A3AB231E}"/>
                      </a:ext>
                    </a:extLst>
                  </p:cNvPr>
                  <p:cNvGrpSpPr/>
                  <p:nvPr/>
                </p:nvGrpSpPr>
                <p:grpSpPr>
                  <a:xfrm>
                    <a:off x="4118387" y="2738099"/>
                    <a:ext cx="1080000" cy="659271"/>
                    <a:chOff x="4118387" y="2738099"/>
                    <a:chExt cx="1080000" cy="659271"/>
                  </a:xfrm>
                </p:grpSpPr>
                <p:sp>
                  <p:nvSpPr>
                    <p:cNvPr id="783" name="Rectangle 782">
                      <a:extLst>
                        <a:ext uri="{FF2B5EF4-FFF2-40B4-BE49-F238E27FC236}">
                          <a16:creationId xmlns:a16="http://schemas.microsoft.com/office/drawing/2014/main" id="{EEFDDE54-86FC-EE40-8421-85C6F70656A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38387" y="2921856"/>
                      <a:ext cx="360000" cy="103542"/>
                    </a:xfrm>
                    <a:prstGeom prst="rect">
                      <a:avLst/>
                    </a:prstGeom>
                    <a:solidFill>
                      <a:srgbClr val="FDF56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84" name="Rectangle 783">
                      <a:extLst>
                        <a:ext uri="{FF2B5EF4-FFF2-40B4-BE49-F238E27FC236}">
                          <a16:creationId xmlns:a16="http://schemas.microsoft.com/office/drawing/2014/main" id="{51AF5393-F94C-994A-9850-C976C75BF7B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658387" y="3105613"/>
                      <a:ext cx="540000" cy="103542"/>
                    </a:xfrm>
                    <a:prstGeom prst="rect">
                      <a:avLst/>
                    </a:prstGeom>
                    <a:solidFill>
                      <a:srgbClr val="FDF56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85" name="Rectangle 784">
                      <a:extLst>
                        <a:ext uri="{FF2B5EF4-FFF2-40B4-BE49-F238E27FC236}">
                          <a16:creationId xmlns:a16="http://schemas.microsoft.com/office/drawing/2014/main" id="{3795604A-2FE9-424B-8FDA-5A3A4DA4F8C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118387" y="3289370"/>
                      <a:ext cx="1080000" cy="108000"/>
                    </a:xfrm>
                    <a:prstGeom prst="rect">
                      <a:avLst/>
                    </a:prstGeom>
                    <a:solidFill>
                      <a:srgbClr val="FDF56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86" name="Rectangle 785">
                      <a:extLst>
                        <a:ext uri="{FF2B5EF4-FFF2-40B4-BE49-F238E27FC236}">
                          <a16:creationId xmlns:a16="http://schemas.microsoft.com/office/drawing/2014/main" id="{C291D0BD-2D56-8142-B50E-6B0A89ADB34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018387" y="2738099"/>
                      <a:ext cx="180000" cy="103542"/>
                    </a:xfrm>
                    <a:prstGeom prst="rect">
                      <a:avLst/>
                    </a:prstGeom>
                    <a:solidFill>
                      <a:srgbClr val="FDF56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dirty="0">
                        <a:latin typeface="Helvetica" pitchFamily="2" charset="0"/>
                      </a:endParaRPr>
                    </a:p>
                  </p:txBody>
                </p:sp>
              </p:grpSp>
              <p:grpSp>
                <p:nvGrpSpPr>
                  <p:cNvPr id="674" name="Group 673">
                    <a:extLst>
                      <a:ext uri="{FF2B5EF4-FFF2-40B4-BE49-F238E27FC236}">
                        <a16:creationId xmlns:a16="http://schemas.microsoft.com/office/drawing/2014/main" id="{E39D6AA9-764E-9A45-BBC8-BC705EBEBF38}"/>
                      </a:ext>
                    </a:extLst>
                  </p:cNvPr>
                  <p:cNvGrpSpPr/>
                  <p:nvPr/>
                </p:nvGrpSpPr>
                <p:grpSpPr>
                  <a:xfrm>
                    <a:off x="5220778" y="3029232"/>
                    <a:ext cx="2041094" cy="190591"/>
                    <a:chOff x="4841079" y="3041189"/>
                    <a:chExt cx="2041094" cy="190591"/>
                  </a:xfrm>
                </p:grpSpPr>
                <p:grpSp>
                  <p:nvGrpSpPr>
                    <p:cNvPr id="775" name="Group 774">
                      <a:extLst>
                        <a:ext uri="{FF2B5EF4-FFF2-40B4-BE49-F238E27FC236}">
                          <a16:creationId xmlns:a16="http://schemas.microsoft.com/office/drawing/2014/main" id="{2498924C-6880-9C43-A14D-89FB6A460C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2041094" cy="114354"/>
                      <a:chOff x="851713" y="1062340"/>
                      <a:chExt cx="2041094" cy="114354"/>
                    </a:xfrm>
                  </p:grpSpPr>
                  <p:grpSp>
                    <p:nvGrpSpPr>
                      <p:cNvPr id="777" name="Group 776">
                        <a:extLst>
                          <a:ext uri="{FF2B5EF4-FFF2-40B4-BE49-F238E27FC236}">
                            <a16:creationId xmlns:a16="http://schemas.microsoft.com/office/drawing/2014/main" id="{965FAB7D-A71C-CC45-92B6-FE2A1AE8B0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73015" y="1130086"/>
                        <a:ext cx="219792" cy="28800"/>
                        <a:chOff x="2444165" y="690621"/>
                        <a:chExt cx="219792" cy="28800"/>
                      </a:xfrm>
                    </p:grpSpPr>
                    <p:sp>
                      <p:nvSpPr>
                        <p:cNvPr id="779" name="Star: 5 Points 156">
                          <a:extLst>
                            <a:ext uri="{FF2B5EF4-FFF2-40B4-BE49-F238E27FC236}">
                              <a16:creationId xmlns:a16="http://schemas.microsoft.com/office/drawing/2014/main" id="{9FFEC358-A849-A243-8281-89D97C4269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80" name="Star: 5 Points 157">
                          <a:extLst>
                            <a:ext uri="{FF2B5EF4-FFF2-40B4-BE49-F238E27FC236}">
                              <a16:creationId xmlns:a16="http://schemas.microsoft.com/office/drawing/2014/main" id="{F35EC7ED-32ED-8C44-A751-5E8485B463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81" name="Star: 5 Points 158">
                          <a:extLst>
                            <a:ext uri="{FF2B5EF4-FFF2-40B4-BE49-F238E27FC236}">
                              <a16:creationId xmlns:a16="http://schemas.microsoft.com/office/drawing/2014/main" id="{5C521F5C-C432-A843-807C-8680B085E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82" name="Star: 5 Points 159">
                          <a:extLst>
                            <a:ext uri="{FF2B5EF4-FFF2-40B4-BE49-F238E27FC236}">
                              <a16:creationId xmlns:a16="http://schemas.microsoft.com/office/drawing/2014/main" id="{68E138A7-8F87-D840-A5A1-904F599B49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35157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778" name="Rectangle 29">
                        <a:extLst>
                          <a:ext uri="{FF2B5EF4-FFF2-40B4-BE49-F238E27FC236}">
                            <a16:creationId xmlns:a16="http://schemas.microsoft.com/office/drawing/2014/main" id="{F9313B4F-A063-3C4E-B831-0AD9538D5E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805293" cy="114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i="1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Moraxella</a:t>
                        </a:r>
                        <a:endParaRPr lang="en-US" altLang="en-US" sz="900" i="1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776" name="TextBox 775">
                      <a:extLst>
                        <a:ext uri="{FF2B5EF4-FFF2-40B4-BE49-F238E27FC236}">
                          <a16:creationId xmlns:a16="http://schemas.microsoft.com/office/drawing/2014/main" id="{2131D3D1-ACD9-C44A-A909-FB07D9B53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259405" cy="190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47</a:t>
                      </a:r>
                    </a:p>
                  </p:txBody>
                </p:sp>
              </p:grpSp>
              <p:grpSp>
                <p:nvGrpSpPr>
                  <p:cNvPr id="675" name="Group 674">
                    <a:extLst>
                      <a:ext uri="{FF2B5EF4-FFF2-40B4-BE49-F238E27FC236}">
                        <a16:creationId xmlns:a16="http://schemas.microsoft.com/office/drawing/2014/main" id="{2789F7EA-7612-0B4F-944C-F244E95977DB}"/>
                      </a:ext>
                    </a:extLst>
                  </p:cNvPr>
                  <p:cNvGrpSpPr/>
                  <p:nvPr/>
                </p:nvGrpSpPr>
                <p:grpSpPr>
                  <a:xfrm>
                    <a:off x="5211146" y="3217288"/>
                    <a:ext cx="1850102" cy="190591"/>
                    <a:chOff x="4841079" y="3041189"/>
                    <a:chExt cx="1850102" cy="190591"/>
                  </a:xfrm>
                </p:grpSpPr>
                <p:grpSp>
                  <p:nvGrpSpPr>
                    <p:cNvPr id="771" name="Group 770">
                      <a:extLst>
                        <a:ext uri="{FF2B5EF4-FFF2-40B4-BE49-F238E27FC236}">
                          <a16:creationId xmlns:a16="http://schemas.microsoft.com/office/drawing/2014/main" id="{088BE4CE-6427-0044-8E44-0CCCF08E9D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1850102" cy="114354"/>
                      <a:chOff x="851713" y="1062340"/>
                      <a:chExt cx="1850102" cy="114354"/>
                    </a:xfrm>
                  </p:grpSpPr>
                  <p:sp>
                    <p:nvSpPr>
                      <p:cNvPr id="773" name="Star: 5 Points 156">
                        <a:extLst>
                          <a:ext uri="{FF2B5EF4-FFF2-40B4-BE49-F238E27FC236}">
                            <a16:creationId xmlns:a16="http://schemas.microsoft.com/office/drawing/2014/main" id="{45FB8B0A-5195-1C46-B1D7-AF8BC46C2A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3015" y="1130086"/>
                        <a:ext cx="28800" cy="28800"/>
                      </a:xfrm>
                      <a:prstGeom prst="star5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 sz="900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774" name="Rectangle 29">
                        <a:extLst>
                          <a:ext uri="{FF2B5EF4-FFF2-40B4-BE49-F238E27FC236}">
                            <a16:creationId xmlns:a16="http://schemas.microsoft.com/office/drawing/2014/main" id="{B30E914D-3FF4-F547-8165-CC90F067059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805293" cy="114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i="1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Haemophilus</a:t>
                        </a:r>
                        <a:endParaRPr lang="en-US" altLang="en-US" sz="900" i="1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772" name="TextBox 771">
                      <a:extLst>
                        <a:ext uri="{FF2B5EF4-FFF2-40B4-BE49-F238E27FC236}">
                          <a16:creationId xmlns:a16="http://schemas.microsoft.com/office/drawing/2014/main" id="{2420BF47-EE3C-E744-8F37-703EF8DE38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259405" cy="190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31</a:t>
                      </a:r>
                    </a:p>
                  </p:txBody>
                </p:sp>
              </p:grpSp>
              <p:grpSp>
                <p:nvGrpSpPr>
                  <p:cNvPr id="676" name="Group 675">
                    <a:extLst>
                      <a:ext uri="{FF2B5EF4-FFF2-40B4-BE49-F238E27FC236}">
                        <a16:creationId xmlns:a16="http://schemas.microsoft.com/office/drawing/2014/main" id="{D7EEF8A0-2C65-4849-87CC-D8422A321CD2}"/>
                      </a:ext>
                    </a:extLst>
                  </p:cNvPr>
                  <p:cNvGrpSpPr/>
                  <p:nvPr/>
                </p:nvGrpSpPr>
                <p:grpSpPr>
                  <a:xfrm>
                    <a:off x="5220778" y="2855442"/>
                    <a:ext cx="1850102" cy="190591"/>
                    <a:chOff x="4841079" y="3041189"/>
                    <a:chExt cx="1850102" cy="190591"/>
                  </a:xfrm>
                </p:grpSpPr>
                <p:grpSp>
                  <p:nvGrpSpPr>
                    <p:cNvPr id="767" name="Group 766">
                      <a:extLst>
                        <a:ext uri="{FF2B5EF4-FFF2-40B4-BE49-F238E27FC236}">
                          <a16:creationId xmlns:a16="http://schemas.microsoft.com/office/drawing/2014/main" id="{DBC353E5-92FF-EE4D-A7C9-CED4DB3AC1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1850102" cy="114354"/>
                      <a:chOff x="851713" y="1062340"/>
                      <a:chExt cx="1850102" cy="114354"/>
                    </a:xfrm>
                  </p:grpSpPr>
                  <p:sp>
                    <p:nvSpPr>
                      <p:cNvPr id="769" name="Star: 5 Points 156">
                        <a:extLst>
                          <a:ext uri="{FF2B5EF4-FFF2-40B4-BE49-F238E27FC236}">
                            <a16:creationId xmlns:a16="http://schemas.microsoft.com/office/drawing/2014/main" id="{BEA404C8-0475-234B-B295-A3185AA320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3015" y="1130086"/>
                        <a:ext cx="28800" cy="28800"/>
                      </a:xfrm>
                      <a:prstGeom prst="star5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 sz="900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770" name="Rectangle 29">
                        <a:extLst>
                          <a:ext uri="{FF2B5EF4-FFF2-40B4-BE49-F238E27FC236}">
                            <a16:creationId xmlns:a16="http://schemas.microsoft.com/office/drawing/2014/main" id="{257B96AA-1B2E-684D-AF86-80A97F97FD7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805293" cy="114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i="1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Oribacterium</a:t>
                        </a:r>
                        <a:endParaRPr lang="en-US" altLang="en-US" sz="900" i="1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768" name="TextBox 767">
                      <a:extLst>
                        <a:ext uri="{FF2B5EF4-FFF2-40B4-BE49-F238E27FC236}">
                          <a16:creationId xmlns:a16="http://schemas.microsoft.com/office/drawing/2014/main" id="{5C7D7573-2F64-AE44-91C3-E1D8F41271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259405" cy="190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35</a:t>
                      </a:r>
                    </a:p>
                  </p:txBody>
                </p:sp>
              </p:grpSp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4734F5DE-4F42-B141-A4AC-63A92427B556}"/>
                      </a:ext>
                    </a:extLst>
                  </p:cNvPr>
                  <p:cNvGrpSpPr/>
                  <p:nvPr/>
                </p:nvGrpSpPr>
                <p:grpSpPr>
                  <a:xfrm>
                    <a:off x="5220778" y="2674503"/>
                    <a:ext cx="2041094" cy="190591"/>
                    <a:chOff x="4841079" y="3041189"/>
                    <a:chExt cx="2041094" cy="190591"/>
                  </a:xfrm>
                </p:grpSpPr>
                <p:grpSp>
                  <p:nvGrpSpPr>
                    <p:cNvPr id="759" name="Group 758">
                      <a:extLst>
                        <a:ext uri="{FF2B5EF4-FFF2-40B4-BE49-F238E27FC236}">
                          <a16:creationId xmlns:a16="http://schemas.microsoft.com/office/drawing/2014/main" id="{ED3DFC9C-831B-8D49-B3ED-5973898E53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41079" y="3083623"/>
                      <a:ext cx="2041094" cy="114354"/>
                      <a:chOff x="851713" y="1062340"/>
                      <a:chExt cx="2041094" cy="114354"/>
                    </a:xfrm>
                  </p:grpSpPr>
                  <p:grpSp>
                    <p:nvGrpSpPr>
                      <p:cNvPr id="761" name="Group 760">
                        <a:extLst>
                          <a:ext uri="{FF2B5EF4-FFF2-40B4-BE49-F238E27FC236}">
                            <a16:creationId xmlns:a16="http://schemas.microsoft.com/office/drawing/2014/main" id="{5B62906B-B921-F745-BFEB-317D3A8A1D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73015" y="1130086"/>
                        <a:ext cx="219792" cy="28800"/>
                        <a:chOff x="2444165" y="690621"/>
                        <a:chExt cx="219792" cy="28800"/>
                      </a:xfrm>
                    </p:grpSpPr>
                    <p:sp>
                      <p:nvSpPr>
                        <p:cNvPr id="763" name="Star: 5 Points 156">
                          <a:extLst>
                            <a:ext uri="{FF2B5EF4-FFF2-40B4-BE49-F238E27FC236}">
                              <a16:creationId xmlns:a16="http://schemas.microsoft.com/office/drawing/2014/main" id="{42BCF377-CC99-174F-B642-702400A0E4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64" name="Star: 5 Points 157">
                          <a:extLst>
                            <a:ext uri="{FF2B5EF4-FFF2-40B4-BE49-F238E27FC236}">
                              <a16:creationId xmlns:a16="http://schemas.microsoft.com/office/drawing/2014/main" id="{5A8A5371-E233-BC48-93A5-68055DFD8D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65" name="Star: 5 Points 158">
                          <a:extLst>
                            <a:ext uri="{FF2B5EF4-FFF2-40B4-BE49-F238E27FC236}">
                              <a16:creationId xmlns:a16="http://schemas.microsoft.com/office/drawing/2014/main" id="{7051E618-9CE5-544F-82A9-630DD0F1D2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66" name="Star: 5 Points 159">
                          <a:extLst>
                            <a:ext uri="{FF2B5EF4-FFF2-40B4-BE49-F238E27FC236}">
                              <a16:creationId xmlns:a16="http://schemas.microsoft.com/office/drawing/2014/main" id="{8006B08F-AC3C-A54C-A301-0B1856DE5A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35157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762" name="Rectangle 29">
                        <a:extLst>
                          <a:ext uri="{FF2B5EF4-FFF2-40B4-BE49-F238E27FC236}">
                            <a16:creationId xmlns:a16="http://schemas.microsoft.com/office/drawing/2014/main" id="{A24C968C-6C19-7547-AFD4-1C32E7ABAE8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51713" y="1062340"/>
                        <a:ext cx="805293" cy="114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0" tIns="0" rIns="0" bIns="0" numCol="1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>
                        <a:lvl1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r>
                          <a:rPr lang="en-US" altLang="en-US" sz="900" i="1" dirty="0">
                            <a:solidFill>
                              <a:srgbClr val="000000"/>
                            </a:solidFill>
                            <a:latin typeface="Helvetica" pitchFamily="2" charset="0"/>
                            <a:ea typeface="Cambria Math" panose="02040503050406030204" pitchFamily="18" charset="0"/>
                          </a:rPr>
                          <a:t>Aggregatibacter</a:t>
                        </a:r>
                        <a:endParaRPr lang="en-US" altLang="en-US" sz="900" i="1" dirty="0">
                          <a:latin typeface="Helvetica" pitchFamily="2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sp>
                  <p:nvSpPr>
                    <p:cNvPr id="760" name="TextBox 759">
                      <a:extLst>
                        <a:ext uri="{FF2B5EF4-FFF2-40B4-BE49-F238E27FC236}">
                          <a16:creationId xmlns:a16="http://schemas.microsoft.com/office/drawing/2014/main" id="{653E770F-00C4-A549-8282-7FDA20670F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65451" y="3041189"/>
                      <a:ext cx="259405" cy="190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47</a:t>
                      </a:r>
                    </a:p>
                  </p:txBody>
                </p:sp>
              </p:grpSp>
              <p:sp>
                <p:nvSpPr>
                  <p:cNvPr id="678" name="Freeform 22">
                    <a:extLst>
                      <a:ext uri="{FF2B5EF4-FFF2-40B4-BE49-F238E27FC236}">
                        <a16:creationId xmlns:a16="http://schemas.microsoft.com/office/drawing/2014/main" id="{BA4098BA-107F-4D46-A9FD-ABB09764A82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470071" y="873042"/>
                    <a:ext cx="0" cy="2592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79" name="Freeform 23">
                    <a:extLst>
                      <a:ext uri="{FF2B5EF4-FFF2-40B4-BE49-F238E27FC236}">
                        <a16:creationId xmlns:a16="http://schemas.microsoft.com/office/drawing/2014/main" id="{B6D852CE-39E6-3E4D-8FEC-26002468EA6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828754" y="873042"/>
                    <a:ext cx="0" cy="2592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80" name="Oval 679">
                    <a:extLst>
                      <a:ext uri="{FF2B5EF4-FFF2-40B4-BE49-F238E27FC236}">
                        <a16:creationId xmlns:a16="http://schemas.microsoft.com/office/drawing/2014/main" id="{C58CFB25-3EF1-0447-8CDF-CDB8F756B5FD}"/>
                      </a:ext>
                    </a:extLst>
                  </p:cNvPr>
                  <p:cNvSpPr/>
                  <p:nvPr/>
                </p:nvSpPr>
                <p:spPr>
                  <a:xfrm>
                    <a:off x="4085723" y="3309446"/>
                    <a:ext cx="54000" cy="54000"/>
                  </a:xfrm>
                  <a:prstGeom prst="ellipse">
                    <a:avLst/>
                  </a:prstGeom>
                  <a:solidFill>
                    <a:srgbClr val="C0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81" name="Oval 680">
                    <a:extLst>
                      <a:ext uri="{FF2B5EF4-FFF2-40B4-BE49-F238E27FC236}">
                        <a16:creationId xmlns:a16="http://schemas.microsoft.com/office/drawing/2014/main" id="{84F69C0D-5791-8845-8F04-257A6ABE8B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2768" y="3117916"/>
                    <a:ext cx="54000" cy="54000"/>
                  </a:xfrm>
                  <a:prstGeom prst="ellipse">
                    <a:avLst/>
                  </a:prstGeom>
                  <a:solidFill>
                    <a:srgbClr val="00206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82" name="Oval 681">
                    <a:extLst>
                      <a:ext uri="{FF2B5EF4-FFF2-40B4-BE49-F238E27FC236}">
                        <a16:creationId xmlns:a16="http://schemas.microsoft.com/office/drawing/2014/main" id="{E64758B4-8F16-2B4A-8C2D-93EA4F9F80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00716" y="2937249"/>
                    <a:ext cx="54000" cy="54000"/>
                  </a:xfrm>
                  <a:prstGeom prst="ellipse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83" name="Oval 682">
                    <a:extLst>
                      <a:ext uri="{FF2B5EF4-FFF2-40B4-BE49-F238E27FC236}">
                        <a16:creationId xmlns:a16="http://schemas.microsoft.com/office/drawing/2014/main" id="{F9521D14-0BA6-3246-AE3D-3DD107CEF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76592" y="2756015"/>
                    <a:ext cx="54000" cy="54000"/>
                  </a:xfrm>
                  <a:prstGeom prst="ellipse">
                    <a:avLst/>
                  </a:prstGeom>
                  <a:solidFill>
                    <a:srgbClr val="FF2F92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7015A87F-F9C1-5B49-AAC2-44044BF76922}"/>
                      </a:ext>
                    </a:extLst>
                  </p:cNvPr>
                  <p:cNvGrpSpPr/>
                  <p:nvPr/>
                </p:nvGrpSpPr>
                <p:grpSpPr>
                  <a:xfrm>
                    <a:off x="7042080" y="1878402"/>
                    <a:ext cx="156128" cy="28800"/>
                    <a:chOff x="2444165" y="690621"/>
                    <a:chExt cx="156128" cy="28800"/>
                  </a:xfrm>
                </p:grpSpPr>
                <p:sp>
                  <p:nvSpPr>
                    <p:cNvPr id="756" name="Star: 5 Points 156">
                      <a:extLst>
                        <a:ext uri="{FF2B5EF4-FFF2-40B4-BE49-F238E27FC236}">
                          <a16:creationId xmlns:a16="http://schemas.microsoft.com/office/drawing/2014/main" id="{650171C0-5711-9846-98C1-B23334324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4165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57" name="Star: 5 Points 157">
                      <a:extLst>
                        <a:ext uri="{FF2B5EF4-FFF2-40B4-BE49-F238E27FC236}">
                          <a16:creationId xmlns:a16="http://schemas.microsoft.com/office/drawing/2014/main" id="{796CE8C0-A964-0D40-9F8E-05F087E1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7829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758" name="Star: 5 Points 158">
                      <a:extLst>
                        <a:ext uri="{FF2B5EF4-FFF2-40B4-BE49-F238E27FC236}">
                          <a16:creationId xmlns:a16="http://schemas.microsoft.com/office/drawing/2014/main" id="{572DDF95-D3D8-C847-B52E-7C316265E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71493" y="69062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685" name="Rectangle 684">
                    <a:extLst>
                      <a:ext uri="{FF2B5EF4-FFF2-40B4-BE49-F238E27FC236}">
                        <a16:creationId xmlns:a16="http://schemas.microsoft.com/office/drawing/2014/main" id="{071FAD45-F26B-E94D-A0AF-E88A7EC10514}"/>
                      </a:ext>
                    </a:extLst>
                  </p:cNvPr>
                  <p:cNvSpPr/>
                  <p:nvPr/>
                </p:nvSpPr>
                <p:spPr>
                  <a:xfrm>
                    <a:off x="5204989" y="2471022"/>
                    <a:ext cx="18000" cy="108000"/>
                  </a:xfrm>
                  <a:prstGeom prst="rect">
                    <a:avLst/>
                  </a:prstGeom>
                  <a:solidFill>
                    <a:srgbClr val="A087B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n>
                        <a:solidFill>
                          <a:sysClr val="windowText" lastClr="000000"/>
                        </a:solidFill>
                      </a:ln>
                      <a:latin typeface="Helvetica" pitchFamily="2" charset="0"/>
                    </a:endParaRPr>
                  </a:p>
                </p:txBody>
              </p:sp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ED1911B3-7C4D-1149-A076-089EE8B56A50}"/>
                      </a:ext>
                    </a:extLst>
                  </p:cNvPr>
                  <p:cNvGrpSpPr/>
                  <p:nvPr/>
                </p:nvGrpSpPr>
                <p:grpSpPr>
                  <a:xfrm>
                    <a:off x="3894853" y="794342"/>
                    <a:ext cx="3384451" cy="1776273"/>
                    <a:chOff x="3900909" y="794342"/>
                    <a:chExt cx="3384451" cy="1776273"/>
                  </a:xfrm>
                </p:grpSpPr>
                <p:grpSp>
                  <p:nvGrpSpPr>
                    <p:cNvPr id="693" name="Group 692">
                      <a:extLst>
                        <a:ext uri="{FF2B5EF4-FFF2-40B4-BE49-F238E27FC236}">
                          <a16:creationId xmlns:a16="http://schemas.microsoft.com/office/drawing/2014/main" id="{998612A0-9D34-C942-B150-163C1DDC0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00909" y="794342"/>
                      <a:ext cx="3384451" cy="1620048"/>
                      <a:chOff x="3894853" y="969959"/>
                      <a:chExt cx="3384451" cy="1620048"/>
                    </a:xfrm>
                  </p:grpSpPr>
                  <p:grpSp>
                    <p:nvGrpSpPr>
                      <p:cNvPr id="697" name="Group 696">
                        <a:extLst>
                          <a:ext uri="{FF2B5EF4-FFF2-40B4-BE49-F238E27FC236}">
                            <a16:creationId xmlns:a16="http://schemas.microsoft.com/office/drawing/2014/main" id="{49ACF134-0822-4244-BD0C-6ED784A295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42080" y="1287254"/>
                        <a:ext cx="219792" cy="28800"/>
                        <a:chOff x="2444165" y="690621"/>
                        <a:chExt cx="219792" cy="28800"/>
                      </a:xfrm>
                    </p:grpSpPr>
                    <p:sp>
                      <p:nvSpPr>
                        <p:cNvPr id="752" name="Star: 5 Points 156">
                          <a:extLst>
                            <a:ext uri="{FF2B5EF4-FFF2-40B4-BE49-F238E27FC236}">
                              <a16:creationId xmlns:a16="http://schemas.microsoft.com/office/drawing/2014/main" id="{4FC51876-40F2-E343-8B8B-C61455AFA8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53" name="Star: 5 Points 157">
                          <a:extLst>
                            <a:ext uri="{FF2B5EF4-FFF2-40B4-BE49-F238E27FC236}">
                              <a16:creationId xmlns:a16="http://schemas.microsoft.com/office/drawing/2014/main" id="{5C2A26D5-50F3-1545-872B-80912AC03A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54" name="Star: 5 Points 158">
                          <a:extLst>
                            <a:ext uri="{FF2B5EF4-FFF2-40B4-BE49-F238E27FC236}">
                              <a16:creationId xmlns:a16="http://schemas.microsoft.com/office/drawing/2014/main" id="{BC871403-AC52-2E4F-80E7-02272B8EF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55" name="Star: 5 Points 159">
                          <a:extLst>
                            <a:ext uri="{FF2B5EF4-FFF2-40B4-BE49-F238E27FC236}">
                              <a16:creationId xmlns:a16="http://schemas.microsoft.com/office/drawing/2014/main" id="{75A1E959-0132-504B-A4D7-54F9FA896D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35157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grpSp>
                    <p:nvGrpSpPr>
                      <p:cNvPr id="698" name="Group 697">
                        <a:extLst>
                          <a:ext uri="{FF2B5EF4-FFF2-40B4-BE49-F238E27FC236}">
                            <a16:creationId xmlns:a16="http://schemas.microsoft.com/office/drawing/2014/main" id="{0B31734D-EEBC-8049-9832-E1BF58911A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59512" y="1494152"/>
                        <a:ext cx="219792" cy="28800"/>
                        <a:chOff x="2444165" y="690621"/>
                        <a:chExt cx="219792" cy="28800"/>
                      </a:xfrm>
                    </p:grpSpPr>
                    <p:sp>
                      <p:nvSpPr>
                        <p:cNvPr id="748" name="Star: 5 Points 156">
                          <a:extLst>
                            <a:ext uri="{FF2B5EF4-FFF2-40B4-BE49-F238E27FC236}">
                              <a16:creationId xmlns:a16="http://schemas.microsoft.com/office/drawing/2014/main" id="{072C8297-7EFC-4348-8B73-A0F28F5649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49" name="Star: 5 Points 157">
                          <a:extLst>
                            <a:ext uri="{FF2B5EF4-FFF2-40B4-BE49-F238E27FC236}">
                              <a16:creationId xmlns:a16="http://schemas.microsoft.com/office/drawing/2014/main" id="{A9B73093-C5FB-9E43-A85B-24E250906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50" name="Star: 5 Points 158">
                          <a:extLst>
                            <a:ext uri="{FF2B5EF4-FFF2-40B4-BE49-F238E27FC236}">
                              <a16:creationId xmlns:a16="http://schemas.microsoft.com/office/drawing/2014/main" id="{DE251C8E-6CA5-BC40-9259-77D495F7C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51" name="Star: 5 Points 159">
                          <a:extLst>
                            <a:ext uri="{FF2B5EF4-FFF2-40B4-BE49-F238E27FC236}">
                              <a16:creationId xmlns:a16="http://schemas.microsoft.com/office/drawing/2014/main" id="{A6BC1A5A-1D6B-0444-9DBF-AF6383416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35157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699" name="TextBox 698">
                        <a:extLst>
                          <a:ext uri="{FF2B5EF4-FFF2-40B4-BE49-F238E27FC236}">
                            <a16:creationId xmlns:a16="http://schemas.microsoft.com/office/drawing/2014/main" id="{697FCB89-D727-2840-A946-5BF1DEBA6F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31221" y="1391727"/>
                        <a:ext cx="259405" cy="1905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900" dirty="0">
                            <a:latin typeface="Helvetica" pitchFamily="2" charset="0"/>
                            <a:ea typeface="Cambria Math" panose="02040503050406030204" pitchFamily="18" charset="0"/>
                          </a:rPr>
                          <a:t>46</a:t>
                        </a:r>
                      </a:p>
                    </p:txBody>
                  </p:sp>
                  <p:grpSp>
                    <p:nvGrpSpPr>
                      <p:cNvPr id="700" name="Group 699">
                        <a:extLst>
                          <a:ext uri="{FF2B5EF4-FFF2-40B4-BE49-F238E27FC236}">
                            <a16:creationId xmlns:a16="http://schemas.microsoft.com/office/drawing/2014/main" id="{A55647A8-EF8A-CF4F-B2E0-EFA35B750F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44863" y="1684145"/>
                        <a:ext cx="156128" cy="28800"/>
                        <a:chOff x="2444165" y="690621"/>
                        <a:chExt cx="156128" cy="28800"/>
                      </a:xfrm>
                    </p:grpSpPr>
                    <p:sp>
                      <p:nvSpPr>
                        <p:cNvPr id="745" name="Star: 5 Points 156">
                          <a:extLst>
                            <a:ext uri="{FF2B5EF4-FFF2-40B4-BE49-F238E27FC236}">
                              <a16:creationId xmlns:a16="http://schemas.microsoft.com/office/drawing/2014/main" id="{446E5E50-2D9A-5C40-9534-B6DAB89D4C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46" name="Star: 5 Points 157">
                          <a:extLst>
                            <a:ext uri="{FF2B5EF4-FFF2-40B4-BE49-F238E27FC236}">
                              <a16:creationId xmlns:a16="http://schemas.microsoft.com/office/drawing/2014/main" id="{F48DC09E-2DC7-C149-A904-51C565D2D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47" name="Star: 5 Points 158">
                          <a:extLst>
                            <a:ext uri="{FF2B5EF4-FFF2-40B4-BE49-F238E27FC236}">
                              <a16:creationId xmlns:a16="http://schemas.microsoft.com/office/drawing/2014/main" id="{0D29F67F-E59F-9B4A-A4F2-0331EACE95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701" name="TextBox 700">
                        <a:extLst>
                          <a:ext uri="{FF2B5EF4-FFF2-40B4-BE49-F238E27FC236}">
                            <a16:creationId xmlns:a16="http://schemas.microsoft.com/office/drawing/2014/main" id="{F9E8855C-05F9-B74F-8235-1C63FD28277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46852" y="1581720"/>
                        <a:ext cx="259405" cy="1905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900" dirty="0">
                            <a:latin typeface="Helvetica" pitchFamily="2" charset="0"/>
                            <a:ea typeface="Cambria Math" panose="02040503050406030204" pitchFamily="18" charset="0"/>
                          </a:rPr>
                          <a:t>42</a:t>
                        </a:r>
                      </a:p>
                    </p:txBody>
                  </p:sp>
                  <p:sp>
                    <p:nvSpPr>
                      <p:cNvPr id="702" name="TextBox 701">
                        <a:extLst>
                          <a:ext uri="{FF2B5EF4-FFF2-40B4-BE49-F238E27FC236}">
                            <a16:creationId xmlns:a16="http://schemas.microsoft.com/office/drawing/2014/main" id="{7025239C-3302-534A-A47A-3BD0EF32A0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44069" y="1775977"/>
                        <a:ext cx="259405" cy="1905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900" dirty="0">
                            <a:latin typeface="Helvetica" pitchFamily="2" charset="0"/>
                            <a:ea typeface="Cambria Math" panose="02040503050406030204" pitchFamily="18" charset="0"/>
                          </a:rPr>
                          <a:t>43</a:t>
                        </a:r>
                      </a:p>
                    </p:txBody>
                  </p:sp>
                  <p:sp>
                    <p:nvSpPr>
                      <p:cNvPr id="703" name="Star: 5 Points 156">
                        <a:extLst>
                          <a:ext uri="{FF2B5EF4-FFF2-40B4-BE49-F238E27FC236}">
                            <a16:creationId xmlns:a16="http://schemas.microsoft.com/office/drawing/2014/main" id="{97CABDCC-7BF7-7442-B94D-7A8687B9E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42080" y="1885466"/>
                        <a:ext cx="28800" cy="28800"/>
                      </a:xfrm>
                      <a:prstGeom prst="star5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ZA" sz="900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704" name="TextBox 703">
                        <a:extLst>
                          <a:ext uri="{FF2B5EF4-FFF2-40B4-BE49-F238E27FC236}">
                            <a16:creationId xmlns:a16="http://schemas.microsoft.com/office/drawing/2014/main" id="{5E017281-DCE3-E94C-99B7-EA655EB387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44069" y="1994988"/>
                        <a:ext cx="259405" cy="1905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900" dirty="0">
                            <a:latin typeface="Helvetica" pitchFamily="2" charset="0"/>
                            <a:ea typeface="Cambria Math" panose="02040503050406030204" pitchFamily="18" charset="0"/>
                          </a:rPr>
                          <a:t>31</a:t>
                        </a:r>
                      </a:p>
                    </p:txBody>
                  </p:sp>
                  <p:grpSp>
                    <p:nvGrpSpPr>
                      <p:cNvPr id="705" name="Group 704">
                        <a:extLst>
                          <a:ext uri="{FF2B5EF4-FFF2-40B4-BE49-F238E27FC236}">
                            <a16:creationId xmlns:a16="http://schemas.microsoft.com/office/drawing/2014/main" id="{3735D855-3F25-A146-8891-422896253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42080" y="2291819"/>
                        <a:ext cx="92464" cy="28800"/>
                        <a:chOff x="2444165" y="690621"/>
                        <a:chExt cx="92464" cy="28800"/>
                      </a:xfrm>
                    </p:grpSpPr>
                    <p:sp>
                      <p:nvSpPr>
                        <p:cNvPr id="743" name="Star: 5 Points 156">
                          <a:extLst>
                            <a:ext uri="{FF2B5EF4-FFF2-40B4-BE49-F238E27FC236}">
                              <a16:creationId xmlns:a16="http://schemas.microsoft.com/office/drawing/2014/main" id="{A6CAE419-33BE-F94D-8B27-A7E475F60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44" name="Star: 5 Points 157">
                          <a:extLst>
                            <a:ext uri="{FF2B5EF4-FFF2-40B4-BE49-F238E27FC236}">
                              <a16:creationId xmlns:a16="http://schemas.microsoft.com/office/drawing/2014/main" id="{137B9A79-A393-B34E-BFA0-BE76C9CAEC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706" name="TextBox 705">
                        <a:extLst>
                          <a:ext uri="{FF2B5EF4-FFF2-40B4-BE49-F238E27FC236}">
                            <a16:creationId xmlns:a16="http://schemas.microsoft.com/office/drawing/2014/main" id="{7ABB60B3-19C6-1B4C-81A9-48E8B50706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44069" y="2189394"/>
                        <a:ext cx="259405" cy="1905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900" dirty="0">
                            <a:latin typeface="Helvetica" pitchFamily="2" charset="0"/>
                            <a:ea typeface="Cambria Math" panose="02040503050406030204" pitchFamily="18" charset="0"/>
                          </a:rPr>
                          <a:t>39</a:t>
                        </a:r>
                      </a:p>
                    </p:txBody>
                  </p:sp>
                  <p:grpSp>
                    <p:nvGrpSpPr>
                      <p:cNvPr id="707" name="Group 706">
                        <a:extLst>
                          <a:ext uri="{FF2B5EF4-FFF2-40B4-BE49-F238E27FC236}">
                            <a16:creationId xmlns:a16="http://schemas.microsoft.com/office/drawing/2014/main" id="{C7FAE3D8-601D-F746-A506-B0A74DE863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56975" y="2493434"/>
                        <a:ext cx="156128" cy="28800"/>
                        <a:chOff x="2444165" y="690621"/>
                        <a:chExt cx="156128" cy="28800"/>
                      </a:xfrm>
                    </p:grpSpPr>
                    <p:sp>
                      <p:nvSpPr>
                        <p:cNvPr id="740" name="Star: 5 Points 156">
                          <a:extLst>
                            <a:ext uri="{FF2B5EF4-FFF2-40B4-BE49-F238E27FC236}">
                              <a16:creationId xmlns:a16="http://schemas.microsoft.com/office/drawing/2014/main" id="{CEC9633F-D423-1540-85F1-11DDD1790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4165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41" name="Star: 5 Points 157">
                          <a:extLst>
                            <a:ext uri="{FF2B5EF4-FFF2-40B4-BE49-F238E27FC236}">
                              <a16:creationId xmlns:a16="http://schemas.microsoft.com/office/drawing/2014/main" id="{4C161336-F54E-AB4D-95FC-EBAEE32E0F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07829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42" name="Star: 5 Points 158">
                          <a:extLst>
                            <a:ext uri="{FF2B5EF4-FFF2-40B4-BE49-F238E27FC236}">
                              <a16:creationId xmlns:a16="http://schemas.microsoft.com/office/drawing/2014/main" id="{80AE16F8-D641-604E-9B21-CF1012D8CC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71493" y="690621"/>
                          <a:ext cx="28800" cy="28800"/>
                        </a:xfrm>
                        <a:prstGeom prst="star5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sp>
                    <p:nvSpPr>
                      <p:cNvPr id="708" name="TextBox 707">
                        <a:extLst>
                          <a:ext uri="{FF2B5EF4-FFF2-40B4-BE49-F238E27FC236}">
                            <a16:creationId xmlns:a16="http://schemas.microsoft.com/office/drawing/2014/main" id="{04938C02-0C6F-0947-9832-C23A5A1B5F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58964" y="2391009"/>
                        <a:ext cx="259405" cy="19059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GB" sz="900" dirty="0">
                            <a:latin typeface="Helvetica" pitchFamily="2" charset="0"/>
                            <a:ea typeface="Cambria Math" panose="02040503050406030204" pitchFamily="18" charset="0"/>
                          </a:rPr>
                          <a:t>42</a:t>
                        </a:r>
                      </a:p>
                    </p:txBody>
                  </p:sp>
                  <p:grpSp>
                    <p:nvGrpSpPr>
                      <p:cNvPr id="709" name="Group 708">
                        <a:extLst>
                          <a:ext uri="{FF2B5EF4-FFF2-40B4-BE49-F238E27FC236}">
                            <a16:creationId xmlns:a16="http://schemas.microsoft.com/office/drawing/2014/main" id="{559E5C3B-20BD-474D-A949-60D34A9681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94853" y="969959"/>
                        <a:ext cx="3303355" cy="1620048"/>
                        <a:chOff x="3894853" y="969959"/>
                        <a:chExt cx="3303355" cy="1620048"/>
                      </a:xfrm>
                    </p:grpSpPr>
                    <p:sp>
                      <p:nvSpPr>
                        <p:cNvPr id="710" name="Rectangle 709">
                          <a:extLst>
                            <a:ext uri="{FF2B5EF4-FFF2-40B4-BE49-F238E27FC236}">
                              <a16:creationId xmlns:a16="http://schemas.microsoft.com/office/drawing/2014/main" id="{F23D4A95-9FED-5F4A-8FB9-BE03AB3C3A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1085375"/>
                          <a:ext cx="90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1" name="Rectangle 710">
                          <a:extLst>
                            <a:ext uri="{FF2B5EF4-FFF2-40B4-BE49-F238E27FC236}">
                              <a16:creationId xmlns:a16="http://schemas.microsoft.com/office/drawing/2014/main" id="{F4B4CE68-9A9F-4746-8E7C-D484930F3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1284894"/>
                          <a:ext cx="90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2" name="Rectangle 711">
                          <a:extLst>
                            <a:ext uri="{FF2B5EF4-FFF2-40B4-BE49-F238E27FC236}">
                              <a16:creationId xmlns:a16="http://schemas.microsoft.com/office/drawing/2014/main" id="{DE5E1373-D2A1-8D40-9B41-6CDABF187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1484413"/>
                          <a:ext cx="72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3" name="Rectangle 712">
                          <a:extLst>
                            <a:ext uri="{FF2B5EF4-FFF2-40B4-BE49-F238E27FC236}">
                              <a16:creationId xmlns:a16="http://schemas.microsoft.com/office/drawing/2014/main" id="{2339F0B3-70A8-0747-BAC3-2C401833A0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1883451"/>
                          <a:ext cx="72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4" name="Rectangle 713">
                          <a:extLst>
                            <a:ext uri="{FF2B5EF4-FFF2-40B4-BE49-F238E27FC236}">
                              <a16:creationId xmlns:a16="http://schemas.microsoft.com/office/drawing/2014/main" id="{486B18DA-1977-5240-9BF6-A3212621B8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1683932"/>
                          <a:ext cx="72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5" name="Rectangle 714">
                          <a:extLst>
                            <a:ext uri="{FF2B5EF4-FFF2-40B4-BE49-F238E27FC236}">
                              <a16:creationId xmlns:a16="http://schemas.microsoft.com/office/drawing/2014/main" id="{F25E322F-F96A-1C48-8647-4CA91FBD59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2082970"/>
                          <a:ext cx="54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6" name="Rectangle 715">
                          <a:extLst>
                            <a:ext uri="{FF2B5EF4-FFF2-40B4-BE49-F238E27FC236}">
                              <a16:creationId xmlns:a16="http://schemas.microsoft.com/office/drawing/2014/main" id="{7FCFF3AB-E6BE-9749-B54F-656C9DE49E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2282489"/>
                          <a:ext cx="54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7" name="Rectangle 716">
                          <a:extLst>
                            <a:ext uri="{FF2B5EF4-FFF2-40B4-BE49-F238E27FC236}">
                              <a16:creationId xmlns:a16="http://schemas.microsoft.com/office/drawing/2014/main" id="{500D95F6-3C72-EF45-B618-E88CA05C01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4478" y="2482007"/>
                          <a:ext cx="180000" cy="108000"/>
                        </a:xfrm>
                        <a:prstGeom prst="rect">
                          <a:avLst/>
                        </a:prstGeom>
                        <a:solidFill>
                          <a:srgbClr val="A087B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18" name="Rectangle 29">
                          <a:extLst>
                            <a:ext uri="{FF2B5EF4-FFF2-40B4-BE49-F238E27FC236}">
                              <a16:creationId xmlns:a16="http://schemas.microsoft.com/office/drawing/2014/main" id="{AE341FD8-8E05-4246-BA7B-2C3B4EAAB34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75371" y="1041329"/>
                          <a:ext cx="805293" cy="114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i="1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Veillonella</a:t>
                          </a:r>
                          <a:endParaRPr lang="en-US" altLang="en-US" sz="900" i="1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19" name="TextBox 718">
                          <a:extLst>
                            <a:ext uri="{FF2B5EF4-FFF2-40B4-BE49-F238E27FC236}">
                              <a16:creationId xmlns:a16="http://schemas.microsoft.com/office/drawing/2014/main" id="{CF51EBF4-95C6-E742-89FD-25E5236278D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45150" y="969959"/>
                          <a:ext cx="259405" cy="19059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900" dirty="0"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47</a:t>
                          </a:r>
                        </a:p>
                      </p:txBody>
                    </p:sp>
                    <p:sp>
                      <p:nvSpPr>
                        <p:cNvPr id="720" name="Rectangle 29">
                          <a:extLst>
                            <a:ext uri="{FF2B5EF4-FFF2-40B4-BE49-F238E27FC236}">
                              <a16:creationId xmlns:a16="http://schemas.microsoft.com/office/drawing/2014/main" id="{88A96C68-2C64-CD4C-91F4-FD4ED703D4A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74290" y="1256199"/>
                          <a:ext cx="805293" cy="114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i="1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Lautropia</a:t>
                          </a:r>
                          <a:endParaRPr lang="en-US" altLang="en-US" sz="900" i="1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21" name="TextBox 720">
                          <a:extLst>
                            <a:ext uri="{FF2B5EF4-FFF2-40B4-BE49-F238E27FC236}">
                              <a16:creationId xmlns:a16="http://schemas.microsoft.com/office/drawing/2014/main" id="{84209A60-85B2-3E4D-93F2-D49229BA607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44069" y="1184829"/>
                          <a:ext cx="259405" cy="19059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900" dirty="0"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49</a:t>
                          </a:r>
                        </a:p>
                      </p:txBody>
                    </p:sp>
                    <p:grpSp>
                      <p:nvGrpSpPr>
                        <p:cNvPr id="722" name="Group 721">
                          <a:extLst>
                            <a:ext uri="{FF2B5EF4-FFF2-40B4-BE49-F238E27FC236}">
                              <a16:creationId xmlns:a16="http://schemas.microsoft.com/office/drawing/2014/main" id="{FFDD621C-9BF2-784A-AF05-B0B205CC37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042080" y="1084798"/>
                          <a:ext cx="156128" cy="28800"/>
                          <a:chOff x="2444165" y="690621"/>
                          <a:chExt cx="156128" cy="28800"/>
                        </a:xfrm>
                      </p:grpSpPr>
                      <p:sp>
                        <p:nvSpPr>
                          <p:cNvPr id="737" name="Star: 5 Points 156">
                            <a:extLst>
                              <a:ext uri="{FF2B5EF4-FFF2-40B4-BE49-F238E27FC236}">
                                <a16:creationId xmlns:a16="http://schemas.microsoft.com/office/drawing/2014/main" id="{5D3D0F2C-212D-7C4A-AD52-D06A40A4C1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444165" y="690621"/>
                            <a:ext cx="28800" cy="28800"/>
                          </a:xfrm>
                          <a:prstGeom prst="star5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ZA" sz="900" dirty="0">
                              <a:latin typeface="Helvetica" pitchFamily="2" charset="0"/>
                            </a:endParaRPr>
                          </a:p>
                        </p:txBody>
                      </p:sp>
                      <p:sp>
                        <p:nvSpPr>
                          <p:cNvPr id="738" name="Star: 5 Points 157">
                            <a:extLst>
                              <a:ext uri="{FF2B5EF4-FFF2-40B4-BE49-F238E27FC236}">
                                <a16:creationId xmlns:a16="http://schemas.microsoft.com/office/drawing/2014/main" id="{AE65082A-32F9-B046-91A2-24985D0573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07829" y="690621"/>
                            <a:ext cx="28800" cy="28800"/>
                          </a:xfrm>
                          <a:prstGeom prst="star5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ZA" sz="900" dirty="0">
                              <a:latin typeface="Helvetica" pitchFamily="2" charset="0"/>
                            </a:endParaRPr>
                          </a:p>
                        </p:txBody>
                      </p:sp>
                      <p:sp>
                        <p:nvSpPr>
                          <p:cNvPr id="739" name="Star: 5 Points 158">
                            <a:extLst>
                              <a:ext uri="{FF2B5EF4-FFF2-40B4-BE49-F238E27FC236}">
                                <a16:creationId xmlns:a16="http://schemas.microsoft.com/office/drawing/2014/main" id="{6E7E5D8E-8CA5-7644-9D0D-B68052D7C3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571493" y="690621"/>
                            <a:ext cx="28800" cy="28800"/>
                          </a:xfrm>
                          <a:prstGeom prst="star5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ZA" sz="900" dirty="0">
                              <a:latin typeface="Helvetica" pitchFamily="2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723" name="Rectangle 29">
                          <a:extLst>
                            <a:ext uri="{FF2B5EF4-FFF2-40B4-BE49-F238E27FC236}">
                              <a16:creationId xmlns:a16="http://schemas.microsoft.com/office/drawing/2014/main" id="{8F0E03C7-A303-BE48-9A8D-D77C8A3FB78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91722" y="1463097"/>
                          <a:ext cx="805293" cy="114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i="1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Treponema</a:t>
                          </a:r>
                          <a:endParaRPr lang="en-US" altLang="en-US" sz="900" i="1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24" name="Rectangle 29">
                          <a:extLst>
                            <a:ext uri="{FF2B5EF4-FFF2-40B4-BE49-F238E27FC236}">
                              <a16:creationId xmlns:a16="http://schemas.microsoft.com/office/drawing/2014/main" id="{B9506AEA-5329-0D46-A6FD-001ADD3C87B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77073" y="1653090"/>
                          <a:ext cx="805293" cy="114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i="1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Rothia</a:t>
                          </a:r>
                          <a:endParaRPr lang="en-US" altLang="en-US" sz="900" i="1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25" name="Rectangle 29">
                          <a:extLst>
                            <a:ext uri="{FF2B5EF4-FFF2-40B4-BE49-F238E27FC236}">
                              <a16:creationId xmlns:a16="http://schemas.microsoft.com/office/drawing/2014/main" id="{1E9617B4-EEF5-1541-9CCA-2E25132659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74290" y="1847347"/>
                          <a:ext cx="805293" cy="121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i="1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Streptobacillus</a:t>
                          </a:r>
                          <a:endParaRPr lang="en-US" altLang="en-US" sz="900" i="1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26" name="Rectangle 29">
                          <a:extLst>
                            <a:ext uri="{FF2B5EF4-FFF2-40B4-BE49-F238E27FC236}">
                              <a16:creationId xmlns:a16="http://schemas.microsoft.com/office/drawing/2014/main" id="{076AB3ED-1544-BB41-A557-82EB9550D90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74290" y="2066358"/>
                          <a:ext cx="805293" cy="114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i="1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Peptococcus</a:t>
                          </a:r>
                          <a:endParaRPr lang="en-US" altLang="en-US" sz="900" i="1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27" name="Rectangle 29">
                          <a:extLst>
                            <a:ext uri="{FF2B5EF4-FFF2-40B4-BE49-F238E27FC236}">
                              <a16:creationId xmlns:a16="http://schemas.microsoft.com/office/drawing/2014/main" id="{3AD2765A-59BC-E245-BE6D-A5521835840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945485" y="2260764"/>
                          <a:ext cx="1234098" cy="121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ASV_205(</a:t>
                          </a:r>
                          <a:r>
                            <a:rPr lang="en-US" sz="900" i="1" dirty="0"/>
                            <a:t>Clostridia</a:t>
                          </a:r>
                          <a:r>
                            <a:rPr lang="en-US" sz="900" dirty="0"/>
                            <a:t>)</a:t>
                          </a:r>
                          <a:endParaRPr lang="en-US" altLang="en-US" sz="900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28" name="Rectangle 29">
                          <a:extLst>
                            <a:ext uri="{FF2B5EF4-FFF2-40B4-BE49-F238E27FC236}">
                              <a16:creationId xmlns:a16="http://schemas.microsoft.com/office/drawing/2014/main" id="{6E879468-3489-974F-83C7-914AC886B23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94853" y="2462379"/>
                          <a:ext cx="1299625" cy="121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0" tIns="0" rIns="0" bIns="0" numCol="1" anchor="t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>
                          <a:lvl1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1pPr>
                          <a:lvl2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2pPr>
                          <a:lvl3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3pPr>
                          <a:lvl4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4pPr>
                          <a:lvl5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5pPr>
                          <a:lvl6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6pPr>
                          <a:lvl7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7pPr>
                          <a:lvl8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8pPr>
                          <a:lvl9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defRPr>
                          </a:lvl9pPr>
                        </a:lstStyle>
                        <a:p>
                          <a:pPr algn="r"/>
                          <a:r>
                            <a:rPr lang="en-US" altLang="en-US" sz="900" dirty="0">
                              <a:solidFill>
                                <a:srgbClr val="000000"/>
                              </a:solidFill>
                              <a:latin typeface="Helvetica" pitchFamily="2" charset="0"/>
                              <a:ea typeface="Cambria Math" panose="02040503050406030204" pitchFamily="18" charset="0"/>
                            </a:rPr>
                            <a:t>ASV_62(</a:t>
                          </a:r>
                          <a:r>
                            <a:rPr lang="en-US" sz="900" i="1" dirty="0" err="1"/>
                            <a:t>Lachnospiracea</a:t>
                          </a:r>
                          <a:r>
                            <a:rPr lang="en-US" sz="900" dirty="0"/>
                            <a:t>)</a:t>
                          </a:r>
                          <a:endParaRPr lang="en-US" altLang="en-US" sz="900" dirty="0">
                            <a:latin typeface="Helvetica" pitchFamily="2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729" name="Oval 728">
                          <a:extLst>
                            <a:ext uri="{FF2B5EF4-FFF2-40B4-BE49-F238E27FC236}">
                              <a16:creationId xmlns:a16="http://schemas.microsoft.com/office/drawing/2014/main" id="{D668F9B9-AC8F-A240-9C69-C9AAAE9CD8B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070996" y="1095223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rgbClr val="FFFF00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30" name="Oval 729">
                          <a:extLst>
                            <a:ext uri="{FF2B5EF4-FFF2-40B4-BE49-F238E27FC236}">
                              <a16:creationId xmlns:a16="http://schemas.microsoft.com/office/drawing/2014/main" id="{8C202000-6F08-2F4E-ADD6-DC216EB2A40D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6078852" y="1302853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31" name="Oval 730">
                          <a:extLst>
                            <a:ext uri="{FF2B5EF4-FFF2-40B4-BE49-F238E27FC236}">
                              <a16:creationId xmlns:a16="http://schemas.microsoft.com/office/drawing/2014/main" id="{F01DC112-E1C5-AD4D-A929-F85ED2811D1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5898104" y="1502059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32" name="Oval 731">
                          <a:extLst>
                            <a:ext uri="{FF2B5EF4-FFF2-40B4-BE49-F238E27FC236}">
                              <a16:creationId xmlns:a16="http://schemas.microsoft.com/office/drawing/2014/main" id="{D868BF6E-20DC-744E-92DB-2332A4E06EB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5898104" y="1703248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50000"/>
                          </a:schemeClr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33" name="Oval 732">
                          <a:extLst>
                            <a:ext uri="{FF2B5EF4-FFF2-40B4-BE49-F238E27FC236}">
                              <a16:creationId xmlns:a16="http://schemas.microsoft.com/office/drawing/2014/main" id="{2D98617C-EF9A-824E-9CB5-54958DE8E2B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5882722" y="1890375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rgbClr val="0432FF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34" name="Oval 733">
                          <a:extLst>
                            <a:ext uri="{FF2B5EF4-FFF2-40B4-BE49-F238E27FC236}">
                              <a16:creationId xmlns:a16="http://schemas.microsoft.com/office/drawing/2014/main" id="{85DC0FA2-2415-0E44-91E7-A5398AAC6B1A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5715763" y="2103469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rgbClr val="FF9300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35" name="Oval 734">
                          <a:extLst>
                            <a:ext uri="{FF2B5EF4-FFF2-40B4-BE49-F238E27FC236}">
                              <a16:creationId xmlns:a16="http://schemas.microsoft.com/office/drawing/2014/main" id="{8D1B5D36-6EDD-D648-9F03-019B7F79EB7F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5713937" y="2302399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rgbClr val="000000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736" name="Oval 735">
                          <a:extLst>
                            <a:ext uri="{FF2B5EF4-FFF2-40B4-BE49-F238E27FC236}">
                              <a16:creationId xmlns:a16="http://schemas.microsoft.com/office/drawing/2014/main" id="{04F38CAD-8D11-F047-878B-4BA4B8C9EF85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5353451" y="2501849"/>
                          <a:ext cx="54000" cy="54000"/>
                        </a:xfrm>
                        <a:prstGeom prst="ellipse">
                          <a:avLst/>
                        </a:prstGeom>
                        <a:solidFill>
                          <a:srgbClr val="941651"/>
                        </a:solidFill>
                        <a:ln w="31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ZA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94" name="Star: 5 Points 158">
                      <a:extLst>
                        <a:ext uri="{FF2B5EF4-FFF2-40B4-BE49-F238E27FC236}">
                          <a16:creationId xmlns:a16="http://schemas.microsoft.com/office/drawing/2014/main" id="{49FB9BFA-A718-AE49-BF7B-ACE3E3B29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1786" y="2494561"/>
                      <a:ext cx="28800" cy="28800"/>
                    </a:xfrm>
                    <a:prstGeom prst="star5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ZA" sz="900" dirty="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695" name="TextBox 694">
                      <a:extLst>
                        <a:ext uri="{FF2B5EF4-FFF2-40B4-BE49-F238E27FC236}">
                          <a16:creationId xmlns:a16="http://schemas.microsoft.com/office/drawing/2014/main" id="{40ACD4E2-4FB0-404B-870D-C9544CA5A6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3616" y="2380024"/>
                      <a:ext cx="259405" cy="19059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GB" sz="900" dirty="0">
                          <a:latin typeface="Helvetica" pitchFamily="2" charset="0"/>
                          <a:ea typeface="Cambria Math" panose="02040503050406030204" pitchFamily="18" charset="0"/>
                        </a:rPr>
                        <a:t>33</a:t>
                      </a:r>
                    </a:p>
                  </p:txBody>
                </p:sp>
                <p:sp>
                  <p:nvSpPr>
                    <p:cNvPr id="696" name="Rectangle 29">
                      <a:extLst>
                        <a:ext uri="{FF2B5EF4-FFF2-40B4-BE49-F238E27FC236}">
                          <a16:creationId xmlns:a16="http://schemas.microsoft.com/office/drawing/2014/main" id="{1B1A6DA7-42BB-5243-9509-5BC5B1D76B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83837" y="2451394"/>
                      <a:ext cx="805293" cy="1143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>
                      <a:lvl1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r"/>
                      <a:r>
                        <a:rPr lang="en-US" altLang="en-US" sz="900" i="1" dirty="0">
                          <a:solidFill>
                            <a:srgbClr val="000000"/>
                          </a:solidFill>
                          <a:latin typeface="Helvetica" pitchFamily="2" charset="0"/>
                          <a:ea typeface="Cambria Math" panose="02040503050406030204" pitchFamily="18" charset="0"/>
                        </a:rPr>
                        <a:t>Actinomyces</a:t>
                      </a:r>
                      <a:endParaRPr lang="en-US" altLang="en-US" sz="900" i="1" dirty="0">
                        <a:latin typeface="Helvetica" pitchFamily="2" charset="0"/>
                        <a:ea typeface="Cambria Math" panose="02040503050406030204" pitchFamily="18" charset="0"/>
                      </a:endParaRPr>
                    </a:p>
                  </p:txBody>
                </p:sp>
              </p:grpSp>
              <p:sp>
                <p:nvSpPr>
                  <p:cNvPr id="687" name="Oval 686">
                    <a:extLst>
                      <a:ext uri="{FF2B5EF4-FFF2-40B4-BE49-F238E27FC236}">
                        <a16:creationId xmlns:a16="http://schemas.microsoft.com/office/drawing/2014/main" id="{8898EDE5-FA33-BB41-A997-2DCD04C91E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208820" y="2496920"/>
                    <a:ext cx="0" cy="0"/>
                  </a:xfrm>
                  <a:prstGeom prst="ellipse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ZA" dirty="0"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688" name="Straight Connector 687">
                    <a:extLst>
                      <a:ext uri="{FF2B5EF4-FFF2-40B4-BE49-F238E27FC236}">
                        <a16:creationId xmlns:a16="http://schemas.microsoft.com/office/drawing/2014/main" id="{1EB5C65B-2447-D945-9386-9D1906951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4478" y="884127"/>
                    <a:ext cx="10288" cy="252000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9" name="Freeform 25">
                    <a:extLst>
                      <a:ext uri="{FF2B5EF4-FFF2-40B4-BE49-F238E27FC236}">
                        <a16:creationId xmlns:a16="http://schemas.microsoft.com/office/drawing/2014/main" id="{7BFE9393-AE64-3F4D-A9E9-07C421CCA54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580778" y="873042"/>
                    <a:ext cx="0" cy="2592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690" name="Freeform 26">
                    <a:extLst>
                      <a:ext uri="{FF2B5EF4-FFF2-40B4-BE49-F238E27FC236}">
                        <a16:creationId xmlns:a16="http://schemas.microsoft.com/office/drawing/2014/main" id="{FFDAB18B-1442-F347-ACFE-8F7D0F5A25A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48143" y="873042"/>
                    <a:ext cx="0" cy="2592000"/>
                  </a:xfrm>
                  <a:custGeom>
                    <a:avLst/>
                    <a:gdLst>
                      <a:gd name="T0" fmla="*/ 203 h 203"/>
                      <a:gd name="T1" fmla="*/ 199 h 203"/>
                      <a:gd name="T2" fmla="*/ 195 h 203"/>
                      <a:gd name="T3" fmla="*/ 191 h 203"/>
                      <a:gd name="T4" fmla="*/ 187 h 203"/>
                      <a:gd name="T5" fmla="*/ 183 h 203"/>
                      <a:gd name="T6" fmla="*/ 179 h 203"/>
                      <a:gd name="T7" fmla="*/ 175 h 203"/>
                      <a:gd name="T8" fmla="*/ 171 h 203"/>
                      <a:gd name="T9" fmla="*/ 167 h 203"/>
                      <a:gd name="T10" fmla="*/ 163 h 203"/>
                      <a:gd name="T11" fmla="*/ 159 h 203"/>
                      <a:gd name="T12" fmla="*/ 155 h 203"/>
                      <a:gd name="T13" fmla="*/ 151 h 203"/>
                      <a:gd name="T14" fmla="*/ 147 h 203"/>
                      <a:gd name="T15" fmla="*/ 143 h 203"/>
                      <a:gd name="T16" fmla="*/ 139 h 203"/>
                      <a:gd name="T17" fmla="*/ 135 h 203"/>
                      <a:gd name="T18" fmla="*/ 131 h 203"/>
                      <a:gd name="T19" fmla="*/ 127 h 203"/>
                      <a:gd name="T20" fmla="*/ 123 h 203"/>
                      <a:gd name="T21" fmla="*/ 119 h 203"/>
                      <a:gd name="T22" fmla="*/ 115 h 203"/>
                      <a:gd name="T23" fmla="*/ 111 h 203"/>
                      <a:gd name="T24" fmla="*/ 107 h 203"/>
                      <a:gd name="T25" fmla="*/ 103 h 203"/>
                      <a:gd name="T26" fmla="*/ 99 h 203"/>
                      <a:gd name="T27" fmla="*/ 95 h 203"/>
                      <a:gd name="T28" fmla="*/ 91 h 203"/>
                      <a:gd name="T29" fmla="*/ 87 h 203"/>
                      <a:gd name="T30" fmla="*/ 83 h 203"/>
                      <a:gd name="T31" fmla="*/ 79 h 203"/>
                      <a:gd name="T32" fmla="*/ 75 h 203"/>
                      <a:gd name="T33" fmla="*/ 71 h 203"/>
                      <a:gd name="T34" fmla="*/ 67 h 203"/>
                      <a:gd name="T35" fmla="*/ 63 h 203"/>
                      <a:gd name="T36" fmla="*/ 59 h 203"/>
                      <a:gd name="T37" fmla="*/ 55 h 203"/>
                      <a:gd name="T38" fmla="*/ 51 h 203"/>
                      <a:gd name="T39" fmla="*/ 47 h 203"/>
                      <a:gd name="T40" fmla="*/ 43 h 203"/>
                      <a:gd name="T41" fmla="*/ 39 h 203"/>
                      <a:gd name="T42" fmla="*/ 35 h 203"/>
                      <a:gd name="T43" fmla="*/ 31 h 203"/>
                      <a:gd name="T44" fmla="*/ 27 h 203"/>
                      <a:gd name="T45" fmla="*/ 23 h 203"/>
                      <a:gd name="T46" fmla="*/ 19 h 203"/>
                      <a:gd name="T47" fmla="*/ 15 h 203"/>
                      <a:gd name="T48" fmla="*/ 11 h 203"/>
                      <a:gd name="T49" fmla="*/ 7 h 203"/>
                      <a:gd name="T50" fmla="*/ 3 h 20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  <a:cxn ang="0">
                        <a:pos x="0" y="T30"/>
                      </a:cxn>
                      <a:cxn ang="0">
                        <a:pos x="0" y="T31"/>
                      </a:cxn>
                      <a:cxn ang="0">
                        <a:pos x="0" y="T32"/>
                      </a:cxn>
                      <a:cxn ang="0">
                        <a:pos x="0" y="T33"/>
                      </a:cxn>
                      <a:cxn ang="0">
                        <a:pos x="0" y="T34"/>
                      </a:cxn>
                      <a:cxn ang="0">
                        <a:pos x="0" y="T35"/>
                      </a:cxn>
                      <a:cxn ang="0">
                        <a:pos x="0" y="T36"/>
                      </a:cxn>
                      <a:cxn ang="0">
                        <a:pos x="0" y="T37"/>
                      </a:cxn>
                      <a:cxn ang="0">
                        <a:pos x="0" y="T38"/>
                      </a:cxn>
                      <a:cxn ang="0">
                        <a:pos x="0" y="T39"/>
                      </a:cxn>
                      <a:cxn ang="0">
                        <a:pos x="0" y="T40"/>
                      </a:cxn>
                      <a:cxn ang="0">
                        <a:pos x="0" y="T41"/>
                      </a:cxn>
                      <a:cxn ang="0">
                        <a:pos x="0" y="T42"/>
                      </a:cxn>
                      <a:cxn ang="0">
                        <a:pos x="0" y="T43"/>
                      </a:cxn>
                      <a:cxn ang="0">
                        <a:pos x="0" y="T44"/>
                      </a:cxn>
                      <a:cxn ang="0">
                        <a:pos x="0" y="T45"/>
                      </a:cxn>
                      <a:cxn ang="0">
                        <a:pos x="0" y="T46"/>
                      </a:cxn>
                      <a:cxn ang="0">
                        <a:pos x="0" y="T47"/>
                      </a:cxn>
                      <a:cxn ang="0">
                        <a:pos x="0" y="T48"/>
                      </a:cxn>
                      <a:cxn ang="0">
                        <a:pos x="0" y="T49"/>
                      </a:cxn>
                      <a:cxn ang="0">
                        <a:pos x="0" y="T50"/>
                      </a:cxn>
                    </a:cxnLst>
                    <a:rect l="0" t="0" r="r" b="b"/>
                    <a:pathLst>
                      <a:path h="203">
                        <a:moveTo>
                          <a:pt x="0" y="199"/>
                        </a:moveTo>
                        <a:lnTo>
                          <a:pt x="0" y="195"/>
                        </a:lnTo>
                        <a:moveTo>
                          <a:pt x="0" y="191"/>
                        </a:moveTo>
                        <a:lnTo>
                          <a:pt x="0" y="187"/>
                        </a:lnTo>
                        <a:moveTo>
                          <a:pt x="0" y="183"/>
                        </a:moveTo>
                        <a:lnTo>
                          <a:pt x="0" y="179"/>
                        </a:lnTo>
                        <a:moveTo>
                          <a:pt x="0" y="175"/>
                        </a:moveTo>
                        <a:lnTo>
                          <a:pt x="0" y="171"/>
                        </a:lnTo>
                        <a:moveTo>
                          <a:pt x="0" y="167"/>
                        </a:moveTo>
                        <a:lnTo>
                          <a:pt x="0" y="163"/>
                        </a:lnTo>
                        <a:moveTo>
                          <a:pt x="0" y="159"/>
                        </a:moveTo>
                        <a:lnTo>
                          <a:pt x="0" y="155"/>
                        </a:lnTo>
                        <a:moveTo>
                          <a:pt x="0" y="151"/>
                        </a:moveTo>
                        <a:lnTo>
                          <a:pt x="0" y="147"/>
                        </a:lnTo>
                        <a:moveTo>
                          <a:pt x="0" y="143"/>
                        </a:moveTo>
                        <a:lnTo>
                          <a:pt x="0" y="139"/>
                        </a:lnTo>
                        <a:moveTo>
                          <a:pt x="0" y="135"/>
                        </a:moveTo>
                        <a:lnTo>
                          <a:pt x="0" y="131"/>
                        </a:lnTo>
                        <a:moveTo>
                          <a:pt x="0" y="127"/>
                        </a:moveTo>
                        <a:lnTo>
                          <a:pt x="0" y="123"/>
                        </a:lnTo>
                        <a:moveTo>
                          <a:pt x="0" y="119"/>
                        </a:moveTo>
                        <a:lnTo>
                          <a:pt x="0" y="115"/>
                        </a:lnTo>
                        <a:moveTo>
                          <a:pt x="0" y="111"/>
                        </a:moveTo>
                        <a:lnTo>
                          <a:pt x="0" y="107"/>
                        </a:lnTo>
                        <a:moveTo>
                          <a:pt x="0" y="103"/>
                        </a:moveTo>
                        <a:lnTo>
                          <a:pt x="0" y="99"/>
                        </a:lnTo>
                        <a:moveTo>
                          <a:pt x="0" y="95"/>
                        </a:moveTo>
                        <a:lnTo>
                          <a:pt x="0" y="91"/>
                        </a:lnTo>
                        <a:moveTo>
                          <a:pt x="0" y="87"/>
                        </a:moveTo>
                        <a:lnTo>
                          <a:pt x="0" y="83"/>
                        </a:lnTo>
                        <a:moveTo>
                          <a:pt x="0" y="79"/>
                        </a:moveTo>
                        <a:lnTo>
                          <a:pt x="0" y="75"/>
                        </a:lnTo>
                        <a:moveTo>
                          <a:pt x="0" y="71"/>
                        </a:moveTo>
                        <a:lnTo>
                          <a:pt x="0" y="67"/>
                        </a:lnTo>
                        <a:moveTo>
                          <a:pt x="0" y="63"/>
                        </a:moveTo>
                        <a:lnTo>
                          <a:pt x="0" y="59"/>
                        </a:lnTo>
                        <a:moveTo>
                          <a:pt x="0" y="55"/>
                        </a:moveTo>
                        <a:lnTo>
                          <a:pt x="0" y="51"/>
                        </a:lnTo>
                        <a:moveTo>
                          <a:pt x="0" y="47"/>
                        </a:moveTo>
                        <a:lnTo>
                          <a:pt x="0" y="43"/>
                        </a:lnTo>
                        <a:moveTo>
                          <a:pt x="0" y="39"/>
                        </a:moveTo>
                        <a:lnTo>
                          <a:pt x="0" y="35"/>
                        </a:lnTo>
                        <a:moveTo>
                          <a:pt x="0" y="31"/>
                        </a:moveTo>
                        <a:lnTo>
                          <a:pt x="0" y="27"/>
                        </a:lnTo>
                        <a:moveTo>
                          <a:pt x="0" y="23"/>
                        </a:moveTo>
                        <a:lnTo>
                          <a:pt x="0" y="19"/>
                        </a:lnTo>
                        <a:moveTo>
                          <a:pt x="0" y="15"/>
                        </a:moveTo>
                        <a:lnTo>
                          <a:pt x="0" y="11"/>
                        </a:lnTo>
                        <a:moveTo>
                          <a:pt x="0" y="7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4763" cap="rnd">
                    <a:solidFill>
                      <a:srgbClr val="BEBEBE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ZA" dirty="0"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691" name="Straight Connector 690">
                    <a:extLst>
                      <a:ext uri="{FF2B5EF4-FFF2-40B4-BE49-F238E27FC236}">
                        <a16:creationId xmlns:a16="http://schemas.microsoft.com/office/drawing/2014/main" id="{0B546ED6-DC41-1C4D-BF84-EFD4C4314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206992" y="832361"/>
                    <a:ext cx="1116000" cy="1408"/>
                  </a:xfrm>
                  <a:prstGeom prst="line">
                    <a:avLst/>
                  </a:prstGeom>
                  <a:ln w="19050">
                    <a:solidFill>
                      <a:srgbClr val="A087B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Straight Connector 691">
                    <a:extLst>
                      <a:ext uri="{FF2B5EF4-FFF2-40B4-BE49-F238E27FC236}">
                        <a16:creationId xmlns:a16="http://schemas.microsoft.com/office/drawing/2014/main" id="{0147DCB3-7465-1643-89C1-D913B9ED54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106275" y="831562"/>
                    <a:ext cx="1080000" cy="1408"/>
                  </a:xfrm>
                  <a:prstGeom prst="line">
                    <a:avLst/>
                  </a:prstGeom>
                  <a:ln w="19050">
                    <a:solidFill>
                      <a:srgbClr val="FDF56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6D97FD4A-3C16-7B48-8CF8-A015EC60A1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85467" y="3361533"/>
                  <a:ext cx="63550" cy="62463"/>
                </a:xfrm>
                <a:prstGeom prst="ellipse">
                  <a:avLst/>
                </a:prstGeom>
                <a:solidFill>
                  <a:schemeClr val="accent3">
                    <a:lumMod val="7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dirty="0"/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D96A21-563B-B543-8C4A-9E37593D6879}"/>
                </a:ext>
              </a:extLst>
            </p:cNvPr>
            <p:cNvSpPr txBox="1"/>
            <p:nvPr/>
          </p:nvSpPr>
          <p:spPr>
            <a:xfrm>
              <a:off x="250371" y="1741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9008B"/>
                  </a:solidFill>
                  <a:latin typeface="Helvetica" pitchFamily="2" charset="0"/>
                </a:rPr>
                <a:t>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62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Macintosh PowerPoint</Application>
  <PresentationFormat>Widescreen</PresentationFormat>
  <Paragraphs>122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Abotsi</dc:creator>
  <cp:lastModifiedBy>Regina Abotsi</cp:lastModifiedBy>
  <cp:revision>1</cp:revision>
  <dcterms:created xsi:type="dcterms:W3CDTF">2021-12-26T08:12:45Z</dcterms:created>
  <dcterms:modified xsi:type="dcterms:W3CDTF">2021-12-26T08:13:18Z</dcterms:modified>
</cp:coreProperties>
</file>