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5781-958D-6C91-0E5D-069AEBDCE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till or not to till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789B-5505-3676-3812-9434880CD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/>
              <a:t>mEtillica</a:t>
            </a:r>
            <a:endParaRPr lang="en-US" dirty="0"/>
          </a:p>
          <a:p>
            <a:r>
              <a:rPr lang="en-US" dirty="0"/>
              <a:t>Regina Joie Enriquez</a:t>
            </a:r>
          </a:p>
        </p:txBody>
      </p:sp>
    </p:spTree>
    <p:extLst>
      <p:ext uri="{BB962C8B-B14F-4D97-AF65-F5344CB8AC3E}">
        <p14:creationId xmlns:p14="http://schemas.microsoft.com/office/powerpoint/2010/main" val="128428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7C29C-1C5D-F7C3-2D27-58426FB7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352" y="1979454"/>
            <a:ext cx="3195240" cy="576262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ADD08C-A2BB-52FB-59E8-312F54A56F6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151352" y="241856"/>
            <a:ext cx="3195240" cy="1524000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93EAC1-3400-D19E-5358-EA9B20AA99B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1352" y="2555716"/>
            <a:ext cx="3195240" cy="817843"/>
          </a:xfrm>
        </p:spPr>
        <p:txBody>
          <a:bodyPr>
            <a:normAutofit/>
          </a:bodyPr>
          <a:lstStyle/>
          <a:p>
            <a:r>
              <a:rPr lang="en-US" dirty="0"/>
              <a:t>Find pictures to put above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57082-7BAB-8770-7168-6D9369A60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992" y="1979454"/>
            <a:ext cx="3200400" cy="576262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C281A5-EDAF-A80B-FF8F-A16FF9249A82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498992" y="241856"/>
            <a:ext cx="3198940" cy="1524000"/>
          </a:xfrm>
        </p:spPr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59F138-A04B-D4D0-0C94-4CA1571D660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97532" y="2555715"/>
            <a:ext cx="3200400" cy="8103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D546C8-BE33-0829-FD63-D14E85B28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6" y="1979453"/>
            <a:ext cx="3190741" cy="5762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5C6CE4E-BE2D-BD74-CF20-FD0205DF16CE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7865557" y="241856"/>
            <a:ext cx="3194969" cy="1524000"/>
          </a:xfrm>
        </p:spPr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4413C5-CA9D-FCEE-176D-2F795E4B77CC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862381" y="2555712"/>
            <a:ext cx="3194968" cy="81034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97E4303-6391-FE22-2F2A-B4B46C88E4BE}"/>
              </a:ext>
            </a:extLst>
          </p:cNvPr>
          <p:cNvSpPr txBox="1">
            <a:spLocks/>
          </p:cNvSpPr>
          <p:nvPr/>
        </p:nvSpPr>
        <p:spPr>
          <a:xfrm>
            <a:off x="2592526" y="4980482"/>
            <a:ext cx="31952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626C51A-C324-229D-5919-98EB792C09F0}"/>
              </a:ext>
            </a:extLst>
          </p:cNvPr>
          <p:cNvSpPr txBox="1">
            <a:spLocks/>
          </p:cNvSpPr>
          <p:nvPr/>
        </p:nvSpPr>
        <p:spPr>
          <a:xfrm>
            <a:off x="2592526" y="5561224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regenerative farming is becoming more popular, I wondered if traditional methods still hold value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096C3C3-4393-097B-FBA0-2FAE24154627}"/>
              </a:ext>
            </a:extLst>
          </p:cNvPr>
          <p:cNvSpPr txBox="1">
            <a:spLocks/>
          </p:cNvSpPr>
          <p:nvPr/>
        </p:nvSpPr>
        <p:spPr>
          <a:xfrm>
            <a:off x="5938706" y="4976002"/>
            <a:ext cx="31952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C82CF6C-EC03-F309-3BE0-311D9B289CD5}"/>
              </a:ext>
            </a:extLst>
          </p:cNvPr>
          <p:cNvSpPr txBox="1">
            <a:spLocks/>
          </p:cNvSpPr>
          <p:nvPr/>
        </p:nvSpPr>
        <p:spPr>
          <a:xfrm>
            <a:off x="5938706" y="5556744"/>
            <a:ext cx="3195240" cy="8178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regenerative farming is becoming more popular, I wondered if traditional methods still hold value</a:t>
            </a:r>
          </a:p>
        </p:txBody>
      </p:sp>
    </p:spTree>
    <p:extLst>
      <p:ext uri="{BB962C8B-B14F-4D97-AF65-F5344CB8AC3E}">
        <p14:creationId xmlns:p14="http://schemas.microsoft.com/office/powerpoint/2010/main" val="3937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A4209-9D25-F9A0-9C7E-D2903723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5E87-16E9-9268-63DA-25FEAE87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2E30C1CF-15A3-DF16-5C8A-EDBEE4A1D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846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60CED7A1-FC83-13AB-77A9-69EE57DC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 descr="Complex maths formulae on a blackboard">
            <a:extLst>
              <a:ext uri="{FF2B5EF4-FFF2-40B4-BE49-F238E27FC236}">
                <a16:creationId xmlns:a16="http://schemas.microsoft.com/office/drawing/2014/main" id="{CCA39009-42F3-4288-EF86-20ABB9FCD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87" r="1056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225323C-4225-F80E-3E4E-FD8A10C1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0F0B-E43B-0DC4-F29D-D45926C6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0A46-5D4A-D59D-5523-B5090607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CD1BC-DD3E-D82E-3864-E69A638F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0B13-0353-AFE7-2945-6EBC6211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9" name="Graphic 6" descr="Checkmark">
            <a:extLst>
              <a:ext uri="{FF2B5EF4-FFF2-40B4-BE49-F238E27FC236}">
                <a16:creationId xmlns:a16="http://schemas.microsoft.com/office/drawing/2014/main" id="{C58F77D3-2339-48DF-29A6-9F1B061E6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6206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F55A7-EFB3-385D-F0AC-D1F4E431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CC52-9679-95FA-0D2E-998DF7B3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15FE5F99-4B50-E786-3EF8-1A6BC6BD5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3510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27991-0FE4-0558-1FF5-5D75CD8A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F6AF-4BB1-DDE1-6C87-43E7D3FB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A91BCD3-BC42-415C-43D7-2CC95FDE9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92308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</TotalTime>
  <Words>61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To till or not to till </vt:lpstr>
      <vt:lpstr>PowerPoint Presentation</vt:lpstr>
      <vt:lpstr>Project background</vt:lpstr>
      <vt:lpstr>methods</vt:lpstr>
      <vt:lpstr>results</vt:lpstr>
      <vt:lpstr>summary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till or not to till </dc:title>
  <dc:creator>Regina Joie Enriquez</dc:creator>
  <cp:lastModifiedBy>Regina Joie Enriquez</cp:lastModifiedBy>
  <cp:revision>2</cp:revision>
  <dcterms:created xsi:type="dcterms:W3CDTF">2022-04-28T04:30:23Z</dcterms:created>
  <dcterms:modified xsi:type="dcterms:W3CDTF">2022-04-28T05:53:08Z</dcterms:modified>
</cp:coreProperties>
</file>