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1" r:id="rId4"/>
    <p:sldId id="260" r:id="rId5"/>
    <p:sldId id="258" r:id="rId6"/>
    <p:sldId id="298" r:id="rId7"/>
    <p:sldId id="323" r:id="rId8"/>
    <p:sldId id="361" r:id="rId9"/>
    <p:sldId id="257" r:id="rId10"/>
    <p:sldId id="311" r:id="rId11"/>
    <p:sldId id="329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3" autoAdjust="0"/>
    <p:restoredTop sz="96006" autoAdjust="0"/>
  </p:normalViewPr>
  <p:slideViewPr>
    <p:cSldViewPr snapToGrid="0" showGuides="1">
      <p:cViewPr varScale="1">
        <p:scale>
          <a:sx n="112" d="100"/>
          <a:sy n="112" d="100"/>
        </p:scale>
        <p:origin x="232" y="19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B343-0D9D-E24B-AC72-12A053BAA9F8}" type="datetimeFigureOut">
              <a:rPr lang="en-DE" smtClean="0"/>
              <a:t>13.06.24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7FFA0-946B-784D-84E8-6226A9C2DC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729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Batteries and your fingers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7FFA0-946B-784D-84E8-6226A9C2DCB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675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92229B2-6268-4EC0-A8DA-5DF723C2C962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551914" y="879140"/>
            <a:ext cx="5088662" cy="5099611"/>
          </a:xfrm>
          <a:custGeom>
            <a:avLst/>
            <a:gdLst>
              <a:gd name="connsiteX0" fmla="*/ 557910 w 5088662"/>
              <a:gd name="connsiteY0" fmla="*/ 3631601 h 5099611"/>
              <a:gd name="connsiteX1" fmla="*/ 3028649 w 5088662"/>
              <a:gd name="connsiteY1" fmla="*/ 3631601 h 5099611"/>
              <a:gd name="connsiteX2" fmla="*/ 3024027 w 5088662"/>
              <a:gd name="connsiteY2" fmla="*/ 3644308 h 5099611"/>
              <a:gd name="connsiteX3" fmla="*/ 2362738 w 5088662"/>
              <a:gd name="connsiteY3" fmla="*/ 4791313 h 5099611"/>
              <a:gd name="connsiteX4" fmla="*/ 2338483 w 5088662"/>
              <a:gd name="connsiteY4" fmla="*/ 4802864 h 5099611"/>
              <a:gd name="connsiteX5" fmla="*/ 1607310 w 5088662"/>
              <a:gd name="connsiteY5" fmla="*/ 4608809 h 5099611"/>
              <a:gd name="connsiteX6" fmla="*/ 568882 w 5088662"/>
              <a:gd name="connsiteY6" fmla="*/ 3651817 h 5099611"/>
              <a:gd name="connsiteX7" fmla="*/ 557910 w 5088662"/>
              <a:gd name="connsiteY7" fmla="*/ 3631601 h 5099611"/>
              <a:gd name="connsiteX8" fmla="*/ 3723435 w 5088662"/>
              <a:gd name="connsiteY8" fmla="*/ 2669411 h 5099611"/>
              <a:gd name="connsiteX9" fmla="*/ 3734410 w 5088662"/>
              <a:gd name="connsiteY9" fmla="*/ 2687316 h 5099611"/>
              <a:gd name="connsiteX10" fmla="*/ 4391655 w 5088662"/>
              <a:gd name="connsiteY10" fmla="*/ 3825081 h 5099611"/>
              <a:gd name="connsiteX11" fmla="*/ 4391079 w 5088662"/>
              <a:gd name="connsiteY11" fmla="*/ 3856845 h 5099611"/>
              <a:gd name="connsiteX12" fmla="*/ 3253313 w 5088662"/>
              <a:gd name="connsiteY12" fmla="*/ 4698908 h 5099611"/>
              <a:gd name="connsiteX13" fmla="*/ 2529071 w 5088662"/>
              <a:gd name="connsiteY13" fmla="*/ 4812683 h 5099611"/>
              <a:gd name="connsiteX14" fmla="*/ 2486332 w 5088662"/>
              <a:gd name="connsiteY14" fmla="*/ 4812107 h 5099611"/>
              <a:gd name="connsiteX15" fmla="*/ 3723435 w 5088662"/>
              <a:gd name="connsiteY15" fmla="*/ 2669411 h 5099611"/>
              <a:gd name="connsiteX16" fmla="*/ 4570691 w 5088662"/>
              <a:gd name="connsiteY16" fmla="*/ 1586517 h 5099611"/>
              <a:gd name="connsiteX17" fmla="*/ 4598989 w 5088662"/>
              <a:gd name="connsiteY17" fmla="*/ 1604422 h 5099611"/>
              <a:gd name="connsiteX18" fmla="*/ 4797666 w 5088662"/>
              <a:gd name="connsiteY18" fmla="*/ 2367359 h 5099611"/>
              <a:gd name="connsiteX19" fmla="*/ 4485214 w 5088662"/>
              <a:gd name="connsiteY19" fmla="*/ 3710729 h 5099611"/>
              <a:gd name="connsiteX20" fmla="*/ 4477129 w 5088662"/>
              <a:gd name="connsiteY20" fmla="*/ 3724589 h 5099611"/>
              <a:gd name="connsiteX21" fmla="*/ 4472507 w 5088662"/>
              <a:gd name="connsiteY21" fmla="*/ 3727476 h 5099611"/>
              <a:gd name="connsiteX22" fmla="*/ 3236562 w 5088662"/>
              <a:gd name="connsiteY22" fmla="*/ 1588249 h 5099611"/>
              <a:gd name="connsiteX23" fmla="*/ 3257930 w 5088662"/>
              <a:gd name="connsiteY23" fmla="*/ 1587093 h 5099611"/>
              <a:gd name="connsiteX24" fmla="*/ 4570691 w 5088662"/>
              <a:gd name="connsiteY24" fmla="*/ 1586517 h 5099611"/>
              <a:gd name="connsiteX25" fmla="*/ 614508 w 5088662"/>
              <a:gd name="connsiteY25" fmla="*/ 1370514 h 5099611"/>
              <a:gd name="connsiteX26" fmla="*/ 1851608 w 5088662"/>
              <a:gd name="connsiteY26" fmla="*/ 3513210 h 5099611"/>
              <a:gd name="connsiteX27" fmla="*/ 1825618 w 5088662"/>
              <a:gd name="connsiteY27" fmla="*/ 3513210 h 5099611"/>
              <a:gd name="connsiteX28" fmla="*/ 519213 w 5088662"/>
              <a:gd name="connsiteY28" fmla="*/ 3513786 h 5099611"/>
              <a:gd name="connsiteX29" fmla="*/ 486870 w 5088662"/>
              <a:gd name="connsiteY29" fmla="*/ 3492418 h 5099611"/>
              <a:gd name="connsiteX30" fmla="*/ 289925 w 5088662"/>
              <a:gd name="connsiteY30" fmla="*/ 2731791 h 5099611"/>
              <a:gd name="connsiteX31" fmla="*/ 602377 w 5088662"/>
              <a:gd name="connsiteY31" fmla="*/ 1388995 h 5099611"/>
              <a:gd name="connsiteX32" fmla="*/ 614508 w 5088662"/>
              <a:gd name="connsiteY32" fmla="*/ 1370514 h 5099611"/>
              <a:gd name="connsiteX33" fmla="*/ 2753159 w 5088662"/>
              <a:gd name="connsiteY33" fmla="*/ 297437 h 5099611"/>
              <a:gd name="connsiteX34" fmla="*/ 3803136 w 5088662"/>
              <a:gd name="connsiteY34" fmla="*/ 671109 h 5099611"/>
              <a:gd name="connsiteX35" fmla="*/ 4518716 w 5088662"/>
              <a:gd name="connsiteY35" fmla="*/ 1447329 h 5099611"/>
              <a:gd name="connsiteX36" fmla="*/ 4529688 w 5088662"/>
              <a:gd name="connsiteY36" fmla="*/ 1468120 h 5099611"/>
              <a:gd name="connsiteX37" fmla="*/ 2057215 w 5088662"/>
              <a:gd name="connsiteY37" fmla="*/ 1468120 h 5099611"/>
              <a:gd name="connsiteX38" fmla="*/ 2066456 w 5088662"/>
              <a:gd name="connsiteY38" fmla="*/ 1450216 h 5099611"/>
              <a:gd name="connsiteX39" fmla="*/ 2721972 w 5088662"/>
              <a:gd name="connsiteY39" fmla="*/ 314187 h 5099611"/>
              <a:gd name="connsiteX40" fmla="*/ 2753159 w 5088662"/>
              <a:gd name="connsiteY40" fmla="*/ 297437 h 5099611"/>
              <a:gd name="connsiteX41" fmla="*/ 2570655 w 5088662"/>
              <a:gd name="connsiteY41" fmla="*/ 288193 h 5099611"/>
              <a:gd name="connsiteX42" fmla="*/ 2601264 w 5088662"/>
              <a:gd name="connsiteY42" fmla="*/ 288193 h 5099611"/>
              <a:gd name="connsiteX43" fmla="*/ 1364161 w 5088662"/>
              <a:gd name="connsiteY43" fmla="*/ 2431468 h 5099611"/>
              <a:gd name="connsiteX44" fmla="*/ 1353189 w 5088662"/>
              <a:gd name="connsiteY44" fmla="*/ 2414140 h 5099611"/>
              <a:gd name="connsiteX45" fmla="*/ 695941 w 5088662"/>
              <a:gd name="connsiteY45" fmla="*/ 1276374 h 5099611"/>
              <a:gd name="connsiteX46" fmla="*/ 697673 w 5088662"/>
              <a:gd name="connsiteY46" fmla="*/ 1242879 h 5099611"/>
              <a:gd name="connsiteX47" fmla="*/ 2131141 w 5088662"/>
              <a:gd name="connsiteY47" fmla="*/ 326313 h 5099611"/>
              <a:gd name="connsiteX48" fmla="*/ 2570655 w 5088662"/>
              <a:gd name="connsiteY48" fmla="*/ 288193 h 5099611"/>
              <a:gd name="connsiteX49" fmla="*/ 2558524 w 5088662"/>
              <a:gd name="connsiteY49" fmla="*/ 183083 h 5099611"/>
              <a:gd name="connsiteX50" fmla="*/ 170953 w 5088662"/>
              <a:gd name="connsiteY50" fmla="*/ 2549284 h 5099611"/>
              <a:gd name="connsiteX51" fmla="*/ 2543509 w 5088662"/>
              <a:gd name="connsiteY51" fmla="*/ 4916642 h 5099611"/>
              <a:gd name="connsiteX52" fmla="*/ 4917219 w 5088662"/>
              <a:gd name="connsiteY52" fmla="*/ 2552172 h 5099611"/>
              <a:gd name="connsiteX53" fmla="*/ 2558524 w 5088662"/>
              <a:gd name="connsiteY53" fmla="*/ 183083 h 5099611"/>
              <a:gd name="connsiteX54" fmla="*/ 2641691 w 5088662"/>
              <a:gd name="connsiteY54" fmla="*/ 0 h 5099611"/>
              <a:gd name="connsiteX55" fmla="*/ 2732943 w 5088662"/>
              <a:gd name="connsiteY55" fmla="*/ 6929 h 5099611"/>
              <a:gd name="connsiteX56" fmla="*/ 4065917 w 5088662"/>
              <a:gd name="connsiteY56" fmla="*/ 506507 h 5099611"/>
              <a:gd name="connsiteX57" fmla="*/ 4984213 w 5088662"/>
              <a:gd name="connsiteY57" fmla="*/ 1826775 h 5099611"/>
              <a:gd name="connsiteX58" fmla="*/ 5077775 w 5088662"/>
              <a:gd name="connsiteY58" fmla="*/ 2780304 h 5099611"/>
              <a:gd name="connsiteX59" fmla="*/ 4590329 w 5088662"/>
              <a:gd name="connsiteY59" fmla="*/ 4064764 h 5099611"/>
              <a:gd name="connsiteX60" fmla="*/ 3558255 w 5088662"/>
              <a:gd name="connsiteY60" fmla="*/ 4888921 h 5099611"/>
              <a:gd name="connsiteX61" fmla="*/ 2885993 w 5088662"/>
              <a:gd name="connsiteY61" fmla="*/ 5076623 h 5099611"/>
              <a:gd name="connsiteX62" fmla="*/ 2179654 w 5088662"/>
              <a:gd name="connsiteY62" fmla="*/ 5073159 h 5099611"/>
              <a:gd name="connsiteX63" fmla="*/ 139765 w 5088662"/>
              <a:gd name="connsiteY63" fmla="*/ 3384417 h 5099611"/>
              <a:gd name="connsiteX64" fmla="*/ 2887 w 5088662"/>
              <a:gd name="connsiteY64" fmla="*/ 2667105 h 5099611"/>
              <a:gd name="connsiteX65" fmla="*/ 0 w 5088662"/>
              <a:gd name="connsiteY65" fmla="*/ 2645734 h 5099611"/>
              <a:gd name="connsiteX66" fmla="*/ 0 w 5088662"/>
              <a:gd name="connsiteY66" fmla="*/ 2454566 h 5099611"/>
              <a:gd name="connsiteX67" fmla="*/ 2887 w 5088662"/>
              <a:gd name="connsiteY67" fmla="*/ 2433198 h 5099611"/>
              <a:gd name="connsiteX68" fmla="*/ 78545 w 5088662"/>
              <a:gd name="connsiteY68" fmla="*/ 1920338 h 5099611"/>
              <a:gd name="connsiteX69" fmla="*/ 974318 w 5088662"/>
              <a:gd name="connsiteY69" fmla="*/ 544624 h 5099611"/>
              <a:gd name="connsiteX70" fmla="*/ 2355805 w 5088662"/>
              <a:gd name="connsiteY70" fmla="*/ 7508 h 5099611"/>
              <a:gd name="connsiteX71" fmla="*/ 2447060 w 5088662"/>
              <a:gd name="connsiteY71" fmla="*/ 576 h 5099611"/>
              <a:gd name="connsiteX72" fmla="*/ 2641691 w 5088662"/>
              <a:gd name="connsiteY72" fmla="*/ 0 h 509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088662" h="5099611">
                <a:moveTo>
                  <a:pt x="557910" y="3631601"/>
                </a:moveTo>
                <a:cubicBezTo>
                  <a:pt x="1382643" y="3631601"/>
                  <a:pt x="2204492" y="3631601"/>
                  <a:pt x="3028649" y="3631601"/>
                </a:cubicBezTo>
                <a:cubicBezTo>
                  <a:pt x="3026914" y="3636223"/>
                  <a:pt x="3026338" y="3640842"/>
                  <a:pt x="3024027" y="3644308"/>
                </a:cubicBezTo>
                <a:cubicBezTo>
                  <a:pt x="2803406" y="4026641"/>
                  <a:pt x="2582782" y="4408977"/>
                  <a:pt x="2362738" y="4791313"/>
                </a:cubicBezTo>
                <a:cubicBezTo>
                  <a:pt x="2356385" y="4801708"/>
                  <a:pt x="2350031" y="4803440"/>
                  <a:pt x="2338483" y="4802864"/>
                </a:cubicBezTo>
                <a:cubicBezTo>
                  <a:pt x="2083784" y="4779761"/>
                  <a:pt x="1839482" y="4716231"/>
                  <a:pt x="1607310" y="4608809"/>
                </a:cubicBezTo>
                <a:cubicBezTo>
                  <a:pt x="1158556" y="4401468"/>
                  <a:pt x="813185" y="4082086"/>
                  <a:pt x="568882" y="3651817"/>
                </a:cubicBezTo>
                <a:cubicBezTo>
                  <a:pt x="565419" y="3646040"/>
                  <a:pt x="562532" y="3640265"/>
                  <a:pt x="557910" y="3631601"/>
                </a:cubicBezTo>
                <a:close/>
                <a:moveTo>
                  <a:pt x="3723435" y="2669411"/>
                </a:moveTo>
                <a:cubicBezTo>
                  <a:pt x="3728057" y="2676341"/>
                  <a:pt x="3731520" y="2681539"/>
                  <a:pt x="3734410" y="2687316"/>
                </a:cubicBezTo>
                <a:cubicBezTo>
                  <a:pt x="3953299" y="3066762"/>
                  <a:pt x="4172189" y="3445632"/>
                  <a:pt x="4391655" y="3825081"/>
                </a:cubicBezTo>
                <a:cubicBezTo>
                  <a:pt x="4398587" y="3836630"/>
                  <a:pt x="4399743" y="3844718"/>
                  <a:pt x="4391079" y="3856845"/>
                </a:cubicBezTo>
                <a:cubicBezTo>
                  <a:pt x="4101729" y="4258818"/>
                  <a:pt x="3723435" y="4540659"/>
                  <a:pt x="3253313" y="4698908"/>
                </a:cubicBezTo>
                <a:cubicBezTo>
                  <a:pt x="3018253" y="4778032"/>
                  <a:pt x="2776261" y="4813839"/>
                  <a:pt x="2529071" y="4812683"/>
                </a:cubicBezTo>
                <a:cubicBezTo>
                  <a:pt x="2516364" y="4812107"/>
                  <a:pt x="2503658" y="4812107"/>
                  <a:pt x="2486332" y="4812107"/>
                </a:cubicBezTo>
                <a:cubicBezTo>
                  <a:pt x="2900432" y="4095371"/>
                  <a:pt x="3311066" y="3383257"/>
                  <a:pt x="3723435" y="2669411"/>
                </a:cubicBezTo>
                <a:close/>
                <a:moveTo>
                  <a:pt x="4570691" y="1586517"/>
                </a:moveTo>
                <a:cubicBezTo>
                  <a:pt x="4585130" y="1586517"/>
                  <a:pt x="4592639" y="1590560"/>
                  <a:pt x="4598989" y="1604422"/>
                </a:cubicBezTo>
                <a:cubicBezTo>
                  <a:pt x="4709880" y="1846990"/>
                  <a:pt x="4777450" y="2101109"/>
                  <a:pt x="4797666" y="2367359"/>
                </a:cubicBezTo>
                <a:cubicBezTo>
                  <a:pt x="4834627" y="2847876"/>
                  <a:pt x="4730093" y="3295474"/>
                  <a:pt x="4485214" y="3710729"/>
                </a:cubicBezTo>
                <a:cubicBezTo>
                  <a:pt x="4482327" y="3715348"/>
                  <a:pt x="4480016" y="3719970"/>
                  <a:pt x="4477129" y="3724589"/>
                </a:cubicBezTo>
                <a:cubicBezTo>
                  <a:pt x="4476550" y="3725168"/>
                  <a:pt x="4475397" y="3725744"/>
                  <a:pt x="4472507" y="3727476"/>
                </a:cubicBezTo>
                <a:cubicBezTo>
                  <a:pt x="4060719" y="3014786"/>
                  <a:pt x="3649506" y="2303249"/>
                  <a:pt x="3236562" y="1588249"/>
                </a:cubicBezTo>
                <a:cubicBezTo>
                  <a:pt x="3245803" y="1587673"/>
                  <a:pt x="3252156" y="1587093"/>
                  <a:pt x="3257930" y="1587093"/>
                </a:cubicBezTo>
                <a:cubicBezTo>
                  <a:pt x="3695711" y="1587093"/>
                  <a:pt x="4132910" y="1587093"/>
                  <a:pt x="4570691" y="1586517"/>
                </a:cubicBezTo>
                <a:close/>
                <a:moveTo>
                  <a:pt x="614508" y="1370514"/>
                </a:moveTo>
                <a:cubicBezTo>
                  <a:pt x="1026875" y="2084939"/>
                  <a:pt x="1438085" y="2797053"/>
                  <a:pt x="1851608" y="3513210"/>
                </a:cubicBezTo>
                <a:cubicBezTo>
                  <a:pt x="1840057" y="3513210"/>
                  <a:pt x="1832548" y="3513210"/>
                  <a:pt x="1825618" y="3513210"/>
                </a:cubicBezTo>
                <a:cubicBezTo>
                  <a:pt x="1390151" y="3513210"/>
                  <a:pt x="954681" y="3513210"/>
                  <a:pt x="519213" y="3513786"/>
                </a:cubicBezTo>
                <a:cubicBezTo>
                  <a:pt x="501885" y="3513786"/>
                  <a:pt x="493800" y="3508012"/>
                  <a:pt x="486870" y="3492418"/>
                </a:cubicBezTo>
                <a:cubicBezTo>
                  <a:pt x="377135" y="3250426"/>
                  <a:pt x="309565" y="2996883"/>
                  <a:pt x="289925" y="2731791"/>
                </a:cubicBezTo>
                <a:cubicBezTo>
                  <a:pt x="253543" y="2251270"/>
                  <a:pt x="357498" y="1803674"/>
                  <a:pt x="602377" y="1388995"/>
                </a:cubicBezTo>
                <a:cubicBezTo>
                  <a:pt x="605843" y="1383221"/>
                  <a:pt x="609310" y="1378023"/>
                  <a:pt x="614508" y="1370514"/>
                </a:cubicBezTo>
                <a:close/>
                <a:moveTo>
                  <a:pt x="2753159" y="297437"/>
                </a:moveTo>
                <a:cubicBezTo>
                  <a:pt x="3134916" y="333823"/>
                  <a:pt x="3485486" y="457418"/>
                  <a:pt x="3803136" y="671109"/>
                </a:cubicBezTo>
                <a:cubicBezTo>
                  <a:pt x="4103461" y="872673"/>
                  <a:pt x="4341407" y="1131990"/>
                  <a:pt x="4518716" y="1447329"/>
                </a:cubicBezTo>
                <a:cubicBezTo>
                  <a:pt x="4522759" y="1453682"/>
                  <a:pt x="4525646" y="1460035"/>
                  <a:pt x="4529688" y="1468120"/>
                </a:cubicBezTo>
                <a:cubicBezTo>
                  <a:pt x="3704954" y="1468120"/>
                  <a:pt x="2882528" y="1468120"/>
                  <a:pt x="2057215" y="1468120"/>
                </a:cubicBezTo>
                <a:cubicBezTo>
                  <a:pt x="2060681" y="1461767"/>
                  <a:pt x="2062989" y="1455993"/>
                  <a:pt x="2066456" y="1450216"/>
                </a:cubicBezTo>
                <a:cubicBezTo>
                  <a:pt x="2284769" y="1071347"/>
                  <a:pt x="2503658" y="693056"/>
                  <a:pt x="2721972" y="314187"/>
                </a:cubicBezTo>
                <a:cubicBezTo>
                  <a:pt x="2729477" y="300904"/>
                  <a:pt x="2736986" y="296282"/>
                  <a:pt x="2753159" y="297437"/>
                </a:cubicBezTo>
                <a:close/>
                <a:moveTo>
                  <a:pt x="2570655" y="288193"/>
                </a:moveTo>
                <a:cubicBezTo>
                  <a:pt x="2579319" y="288193"/>
                  <a:pt x="2587404" y="288193"/>
                  <a:pt x="2601264" y="288193"/>
                </a:cubicBezTo>
                <a:cubicBezTo>
                  <a:pt x="2187742" y="1004350"/>
                  <a:pt x="1777106" y="1716464"/>
                  <a:pt x="1364161" y="2431468"/>
                </a:cubicBezTo>
                <a:cubicBezTo>
                  <a:pt x="1359542" y="2423959"/>
                  <a:pt x="1356076" y="2419338"/>
                  <a:pt x="1353189" y="2414140"/>
                </a:cubicBezTo>
                <a:cubicBezTo>
                  <a:pt x="1134299" y="2034694"/>
                  <a:pt x="915410" y="1655823"/>
                  <a:pt x="695941" y="1276374"/>
                </a:cubicBezTo>
                <a:cubicBezTo>
                  <a:pt x="688432" y="1263670"/>
                  <a:pt x="689011" y="1255006"/>
                  <a:pt x="697673" y="1242879"/>
                </a:cubicBezTo>
                <a:cubicBezTo>
                  <a:pt x="1056330" y="750809"/>
                  <a:pt x="1532806" y="442976"/>
                  <a:pt x="2131141" y="326313"/>
                </a:cubicBezTo>
                <a:cubicBezTo>
                  <a:pt x="2276107" y="298013"/>
                  <a:pt x="2423381" y="287038"/>
                  <a:pt x="2570655" y="288193"/>
                </a:cubicBezTo>
                <a:close/>
                <a:moveTo>
                  <a:pt x="2558524" y="183083"/>
                </a:moveTo>
                <a:cubicBezTo>
                  <a:pt x="1241144" y="175574"/>
                  <a:pt x="171532" y="1238835"/>
                  <a:pt x="170953" y="2549284"/>
                </a:cubicBezTo>
                <a:cubicBezTo>
                  <a:pt x="170953" y="3856270"/>
                  <a:pt x="1233638" y="4916642"/>
                  <a:pt x="2543509" y="4916642"/>
                </a:cubicBezTo>
                <a:cubicBezTo>
                  <a:pt x="3853381" y="4916642"/>
                  <a:pt x="4915484" y="3858581"/>
                  <a:pt x="4917219" y="2552172"/>
                </a:cubicBezTo>
                <a:cubicBezTo>
                  <a:pt x="4918374" y="1247497"/>
                  <a:pt x="3860887" y="190589"/>
                  <a:pt x="2558524" y="183083"/>
                </a:cubicBezTo>
                <a:close/>
                <a:moveTo>
                  <a:pt x="2641691" y="0"/>
                </a:moveTo>
                <a:cubicBezTo>
                  <a:pt x="2672302" y="2310"/>
                  <a:pt x="2702334" y="4621"/>
                  <a:pt x="2732943" y="6929"/>
                </a:cubicBezTo>
                <a:cubicBezTo>
                  <a:pt x="3225587" y="44470"/>
                  <a:pt x="3671454" y="209649"/>
                  <a:pt x="4065917" y="506507"/>
                </a:cubicBezTo>
                <a:cubicBezTo>
                  <a:pt x="4516402" y="845525"/>
                  <a:pt x="4823077" y="1286769"/>
                  <a:pt x="4984213" y="1826775"/>
                </a:cubicBezTo>
                <a:cubicBezTo>
                  <a:pt x="5077199" y="2138072"/>
                  <a:pt x="5107231" y="2456301"/>
                  <a:pt x="5077775" y="2780304"/>
                </a:cubicBezTo>
                <a:cubicBezTo>
                  <a:pt x="5034460" y="3253889"/>
                  <a:pt x="4872169" y="3682428"/>
                  <a:pt x="4590329" y="4064764"/>
                </a:cubicBezTo>
                <a:cubicBezTo>
                  <a:pt x="4320036" y="4430927"/>
                  <a:pt x="3975241" y="4705841"/>
                  <a:pt x="3558255" y="4888921"/>
                </a:cubicBezTo>
                <a:cubicBezTo>
                  <a:pt x="3342832" y="4983639"/>
                  <a:pt x="3118742" y="5045435"/>
                  <a:pt x="2885993" y="5076623"/>
                </a:cubicBezTo>
                <a:cubicBezTo>
                  <a:pt x="2650355" y="5108389"/>
                  <a:pt x="2414717" y="5107234"/>
                  <a:pt x="2179654" y="5073159"/>
                </a:cubicBezTo>
                <a:cubicBezTo>
                  <a:pt x="1237101" y="4936281"/>
                  <a:pt x="454528" y="4288851"/>
                  <a:pt x="139765" y="3384417"/>
                </a:cubicBezTo>
                <a:cubicBezTo>
                  <a:pt x="58909" y="3152242"/>
                  <a:pt x="13862" y="2913140"/>
                  <a:pt x="2887" y="2667105"/>
                </a:cubicBezTo>
                <a:cubicBezTo>
                  <a:pt x="2311" y="2660173"/>
                  <a:pt x="1156" y="2652664"/>
                  <a:pt x="0" y="2645734"/>
                </a:cubicBezTo>
                <a:cubicBezTo>
                  <a:pt x="0" y="2582204"/>
                  <a:pt x="0" y="2518097"/>
                  <a:pt x="0" y="2454566"/>
                </a:cubicBezTo>
                <a:cubicBezTo>
                  <a:pt x="1156" y="2447637"/>
                  <a:pt x="2887" y="2440128"/>
                  <a:pt x="2887" y="2433198"/>
                </a:cubicBezTo>
                <a:cubicBezTo>
                  <a:pt x="10396" y="2259356"/>
                  <a:pt x="34654" y="2088403"/>
                  <a:pt x="78545" y="1920338"/>
                </a:cubicBezTo>
                <a:cubicBezTo>
                  <a:pt x="223511" y="1361851"/>
                  <a:pt x="522101" y="901547"/>
                  <a:pt x="974318" y="544624"/>
                </a:cubicBezTo>
                <a:cubicBezTo>
                  <a:pt x="1379177" y="224666"/>
                  <a:pt x="1841213" y="47357"/>
                  <a:pt x="2355805" y="7508"/>
                </a:cubicBezTo>
                <a:cubicBezTo>
                  <a:pt x="2386416" y="5198"/>
                  <a:pt x="2416448" y="2887"/>
                  <a:pt x="2447060" y="576"/>
                </a:cubicBezTo>
                <a:cubicBezTo>
                  <a:pt x="2511743" y="0"/>
                  <a:pt x="2576429" y="0"/>
                  <a:pt x="26416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6E8EC8-91BF-4FA6-BDC2-A603DAE93845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aphic 11">
            <a:extLst>
              <a:ext uri="{FF2B5EF4-FFF2-40B4-BE49-F238E27FC236}">
                <a16:creationId xmlns:a16="http://schemas.microsoft.com/office/drawing/2014/main" id="{390AB839-EB3F-48B7-A2EC-A88412D09B80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D5A175-7F21-4880-A6FB-98ECC267A5AA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667888-3BA1-49F8-A27D-4584006D4928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DC7F61-84BA-4085-AF00-62D4ABDF2221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1F4821-1E48-42E9-839A-6252B657A06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B31002-D53D-4247-BCB4-6406D12ED9F7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C6512F-EE64-4E95-AB89-CA6690EF1EE4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DDD12A-FF8B-480E-94D5-014A6D35120D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AF2A12F-BFE5-4221-B61A-9D0F8252F3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2525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E9835-32F2-475B-B7EF-A6B7D3C5715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4710" y="1677018"/>
            <a:ext cx="5256000" cy="2494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B7051B-3D74-4BF7-B918-5C856972686B}"/>
              </a:ext>
            </a:extLst>
          </p:cNvPr>
          <p:cNvGrpSpPr/>
          <p:nvPr userDrawn="1"/>
        </p:nvGrpSpPr>
        <p:grpSpPr>
          <a:xfrm>
            <a:off x="1" y="5737141"/>
            <a:ext cx="12191627" cy="886330"/>
            <a:chOff x="1" y="5737141"/>
            <a:chExt cx="9143720" cy="886330"/>
          </a:xfrm>
          <a:solidFill>
            <a:schemeClr val="accent1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88DD348-C6DA-49C3-AE0F-7B9ACD300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5737142"/>
              <a:ext cx="3153832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4C0E54B-CEFD-4DEA-9A8B-34B1CC0AA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840" y="6178968"/>
              <a:ext cx="3252129" cy="423086"/>
            </a:xfrm>
            <a:custGeom>
              <a:avLst/>
              <a:gdLst>
                <a:gd name="T0" fmla="*/ 1427 w 1459"/>
                <a:gd name="T1" fmla="*/ 135 h 182"/>
                <a:gd name="T2" fmla="*/ 1413 w 1459"/>
                <a:gd name="T3" fmla="*/ 139 h 182"/>
                <a:gd name="T4" fmla="*/ 1361 w 1459"/>
                <a:gd name="T5" fmla="*/ 135 h 182"/>
                <a:gd name="T6" fmla="*/ 1268 w 1459"/>
                <a:gd name="T7" fmla="*/ 144 h 182"/>
                <a:gd name="T8" fmla="*/ 1257 w 1459"/>
                <a:gd name="T9" fmla="*/ 131 h 182"/>
                <a:gd name="T10" fmla="*/ 1255 w 1459"/>
                <a:gd name="T11" fmla="*/ 97 h 182"/>
                <a:gd name="T12" fmla="*/ 1238 w 1459"/>
                <a:gd name="T13" fmla="*/ 59 h 182"/>
                <a:gd name="T14" fmla="*/ 1231 w 1459"/>
                <a:gd name="T15" fmla="*/ 36 h 182"/>
                <a:gd name="T16" fmla="*/ 1227 w 1459"/>
                <a:gd name="T17" fmla="*/ 32 h 182"/>
                <a:gd name="T18" fmla="*/ 1221 w 1459"/>
                <a:gd name="T19" fmla="*/ 46 h 182"/>
                <a:gd name="T20" fmla="*/ 1202 w 1459"/>
                <a:gd name="T21" fmla="*/ 92 h 182"/>
                <a:gd name="T22" fmla="*/ 1196 w 1459"/>
                <a:gd name="T23" fmla="*/ 105 h 182"/>
                <a:gd name="T24" fmla="*/ 1199 w 1459"/>
                <a:gd name="T25" fmla="*/ 141 h 182"/>
                <a:gd name="T26" fmla="*/ 1148 w 1459"/>
                <a:gd name="T27" fmla="*/ 75 h 182"/>
                <a:gd name="T28" fmla="*/ 1124 w 1459"/>
                <a:gd name="T29" fmla="*/ 142 h 182"/>
                <a:gd name="T30" fmla="*/ 1006 w 1459"/>
                <a:gd name="T31" fmla="*/ 85 h 182"/>
                <a:gd name="T32" fmla="*/ 943 w 1459"/>
                <a:gd name="T33" fmla="*/ 130 h 182"/>
                <a:gd name="T34" fmla="*/ 843 w 1459"/>
                <a:gd name="T35" fmla="*/ 136 h 182"/>
                <a:gd name="T36" fmla="*/ 825 w 1459"/>
                <a:gd name="T37" fmla="*/ 92 h 182"/>
                <a:gd name="T38" fmla="*/ 770 w 1459"/>
                <a:gd name="T39" fmla="*/ 91 h 182"/>
                <a:gd name="T40" fmla="*/ 748 w 1459"/>
                <a:gd name="T41" fmla="*/ 141 h 182"/>
                <a:gd name="T42" fmla="*/ 714 w 1459"/>
                <a:gd name="T43" fmla="*/ 73 h 182"/>
                <a:gd name="T44" fmla="*/ 684 w 1459"/>
                <a:gd name="T45" fmla="*/ 8 h 182"/>
                <a:gd name="T46" fmla="*/ 629 w 1459"/>
                <a:gd name="T47" fmla="*/ 23 h 182"/>
                <a:gd name="T48" fmla="*/ 571 w 1459"/>
                <a:gd name="T49" fmla="*/ 47 h 182"/>
                <a:gd name="T50" fmla="*/ 546 w 1459"/>
                <a:gd name="T51" fmla="*/ 45 h 182"/>
                <a:gd name="T52" fmla="*/ 520 w 1459"/>
                <a:gd name="T53" fmla="*/ 57 h 182"/>
                <a:gd name="T54" fmla="*/ 506 w 1459"/>
                <a:gd name="T55" fmla="*/ 36 h 182"/>
                <a:gd name="T56" fmla="*/ 485 w 1459"/>
                <a:gd name="T57" fmla="*/ 57 h 182"/>
                <a:gd name="T58" fmla="*/ 476 w 1459"/>
                <a:gd name="T59" fmla="*/ 131 h 182"/>
                <a:gd name="T60" fmla="*/ 459 w 1459"/>
                <a:gd name="T61" fmla="*/ 146 h 182"/>
                <a:gd name="T62" fmla="*/ 440 w 1459"/>
                <a:gd name="T63" fmla="*/ 157 h 182"/>
                <a:gd name="T64" fmla="*/ 435 w 1459"/>
                <a:gd name="T65" fmla="*/ 122 h 182"/>
                <a:gd name="T66" fmla="*/ 401 w 1459"/>
                <a:gd name="T67" fmla="*/ 120 h 182"/>
                <a:gd name="T68" fmla="*/ 394 w 1459"/>
                <a:gd name="T69" fmla="*/ 98 h 182"/>
                <a:gd name="T70" fmla="*/ 379 w 1459"/>
                <a:gd name="T71" fmla="*/ 82 h 182"/>
                <a:gd name="T72" fmla="*/ 354 w 1459"/>
                <a:gd name="T73" fmla="*/ 86 h 182"/>
                <a:gd name="T74" fmla="*/ 342 w 1459"/>
                <a:gd name="T75" fmla="*/ 97 h 182"/>
                <a:gd name="T76" fmla="*/ 318 w 1459"/>
                <a:gd name="T77" fmla="*/ 155 h 182"/>
                <a:gd name="T78" fmla="*/ 294 w 1459"/>
                <a:gd name="T79" fmla="*/ 172 h 182"/>
                <a:gd name="T80" fmla="*/ 269 w 1459"/>
                <a:gd name="T81" fmla="*/ 148 h 182"/>
                <a:gd name="T82" fmla="*/ 258 w 1459"/>
                <a:gd name="T83" fmla="*/ 140 h 182"/>
                <a:gd name="T84" fmla="*/ 247 w 1459"/>
                <a:gd name="T85" fmla="*/ 118 h 182"/>
                <a:gd name="T86" fmla="*/ 247 w 1459"/>
                <a:gd name="T87" fmla="*/ 107 h 182"/>
                <a:gd name="T88" fmla="*/ 251 w 1459"/>
                <a:gd name="T89" fmla="*/ 92 h 182"/>
                <a:gd name="T90" fmla="*/ 251 w 1459"/>
                <a:gd name="T91" fmla="*/ 81 h 182"/>
                <a:gd name="T92" fmla="*/ 247 w 1459"/>
                <a:gd name="T93" fmla="*/ 66 h 182"/>
                <a:gd name="T94" fmla="*/ 247 w 1459"/>
                <a:gd name="T95" fmla="*/ 55 h 182"/>
                <a:gd name="T96" fmla="*/ 251 w 1459"/>
                <a:gd name="T97" fmla="*/ 23 h 182"/>
                <a:gd name="T98" fmla="*/ 182 w 1459"/>
                <a:gd name="T99" fmla="*/ 40 h 182"/>
                <a:gd name="T100" fmla="*/ 178 w 1459"/>
                <a:gd name="T101" fmla="*/ 55 h 182"/>
                <a:gd name="T102" fmla="*/ 178 w 1459"/>
                <a:gd name="T103" fmla="*/ 66 h 182"/>
                <a:gd name="T104" fmla="*/ 182 w 1459"/>
                <a:gd name="T105" fmla="*/ 81 h 182"/>
                <a:gd name="T106" fmla="*/ 182 w 1459"/>
                <a:gd name="T107" fmla="*/ 92 h 182"/>
                <a:gd name="T108" fmla="*/ 178 w 1459"/>
                <a:gd name="T109" fmla="*/ 107 h 182"/>
                <a:gd name="T110" fmla="*/ 178 w 1459"/>
                <a:gd name="T111" fmla="*/ 118 h 182"/>
                <a:gd name="T112" fmla="*/ 173 w 1459"/>
                <a:gd name="T113" fmla="*/ 114 h 182"/>
                <a:gd name="T114" fmla="*/ 112 w 1459"/>
                <a:gd name="T115" fmla="*/ 110 h 182"/>
                <a:gd name="T116" fmla="*/ 89 w 1459"/>
                <a:gd name="T117" fmla="*/ 128 h 182"/>
                <a:gd name="T118" fmla="*/ 26 w 1459"/>
                <a:gd name="T119" fmla="*/ 128 h 182"/>
                <a:gd name="T120" fmla="*/ 14 w 1459"/>
                <a:gd name="T121" fmla="*/ 92 h 182"/>
                <a:gd name="T122" fmla="*/ 0 w 1459"/>
                <a:gd name="T123" fmla="*/ 14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59" h="182">
                  <a:moveTo>
                    <a:pt x="1459" y="182"/>
                  </a:moveTo>
                  <a:cubicBezTo>
                    <a:pt x="1459" y="138"/>
                    <a:pt x="1459" y="138"/>
                    <a:pt x="1459" y="138"/>
                  </a:cubicBezTo>
                  <a:cubicBezTo>
                    <a:pt x="1457" y="138"/>
                    <a:pt x="1455" y="138"/>
                    <a:pt x="1453" y="138"/>
                  </a:cubicBezTo>
                  <a:cubicBezTo>
                    <a:pt x="1453" y="136"/>
                    <a:pt x="1453" y="133"/>
                    <a:pt x="1453" y="131"/>
                  </a:cubicBezTo>
                  <a:cubicBezTo>
                    <a:pt x="1448" y="131"/>
                    <a:pt x="1443" y="131"/>
                    <a:pt x="1438" y="131"/>
                  </a:cubicBezTo>
                  <a:cubicBezTo>
                    <a:pt x="1437" y="132"/>
                    <a:pt x="1436" y="134"/>
                    <a:pt x="1435" y="135"/>
                  </a:cubicBezTo>
                  <a:cubicBezTo>
                    <a:pt x="1432" y="135"/>
                    <a:pt x="1429" y="135"/>
                    <a:pt x="1427" y="135"/>
                  </a:cubicBezTo>
                  <a:cubicBezTo>
                    <a:pt x="1427" y="134"/>
                    <a:pt x="1427" y="132"/>
                    <a:pt x="1427" y="131"/>
                  </a:cubicBezTo>
                  <a:cubicBezTo>
                    <a:pt x="1425" y="131"/>
                    <a:pt x="1423" y="131"/>
                    <a:pt x="1420" y="131"/>
                  </a:cubicBezTo>
                  <a:cubicBezTo>
                    <a:pt x="1420" y="132"/>
                    <a:pt x="1420" y="134"/>
                    <a:pt x="1420" y="135"/>
                  </a:cubicBezTo>
                  <a:cubicBezTo>
                    <a:pt x="1419" y="135"/>
                    <a:pt x="1417" y="135"/>
                    <a:pt x="1416" y="135"/>
                  </a:cubicBezTo>
                  <a:cubicBezTo>
                    <a:pt x="1416" y="138"/>
                    <a:pt x="1416" y="141"/>
                    <a:pt x="1416" y="144"/>
                  </a:cubicBezTo>
                  <a:cubicBezTo>
                    <a:pt x="1415" y="144"/>
                    <a:pt x="1414" y="144"/>
                    <a:pt x="1413" y="144"/>
                  </a:cubicBezTo>
                  <a:cubicBezTo>
                    <a:pt x="1413" y="142"/>
                    <a:pt x="1413" y="141"/>
                    <a:pt x="1413" y="139"/>
                  </a:cubicBezTo>
                  <a:cubicBezTo>
                    <a:pt x="1412" y="139"/>
                    <a:pt x="1411" y="139"/>
                    <a:pt x="1410" y="139"/>
                  </a:cubicBezTo>
                  <a:cubicBezTo>
                    <a:pt x="1408" y="138"/>
                    <a:pt x="1406" y="136"/>
                    <a:pt x="1405" y="135"/>
                  </a:cubicBezTo>
                  <a:cubicBezTo>
                    <a:pt x="1403" y="135"/>
                    <a:pt x="1402" y="135"/>
                    <a:pt x="1400" y="135"/>
                  </a:cubicBezTo>
                  <a:cubicBezTo>
                    <a:pt x="1400" y="121"/>
                    <a:pt x="1400" y="107"/>
                    <a:pt x="1400" y="92"/>
                  </a:cubicBezTo>
                  <a:cubicBezTo>
                    <a:pt x="1398" y="89"/>
                    <a:pt x="1396" y="86"/>
                    <a:pt x="1394" y="83"/>
                  </a:cubicBezTo>
                  <a:cubicBezTo>
                    <a:pt x="1383" y="83"/>
                    <a:pt x="1372" y="83"/>
                    <a:pt x="1361" y="83"/>
                  </a:cubicBezTo>
                  <a:cubicBezTo>
                    <a:pt x="1361" y="100"/>
                    <a:pt x="1361" y="117"/>
                    <a:pt x="1361" y="135"/>
                  </a:cubicBezTo>
                  <a:cubicBezTo>
                    <a:pt x="1357" y="135"/>
                    <a:pt x="1352" y="135"/>
                    <a:pt x="1347" y="135"/>
                  </a:cubicBezTo>
                  <a:cubicBezTo>
                    <a:pt x="1347" y="100"/>
                    <a:pt x="1347" y="66"/>
                    <a:pt x="1347" y="32"/>
                  </a:cubicBezTo>
                  <a:cubicBezTo>
                    <a:pt x="1338" y="23"/>
                    <a:pt x="1318" y="23"/>
                    <a:pt x="1308" y="32"/>
                  </a:cubicBezTo>
                  <a:cubicBezTo>
                    <a:pt x="1308" y="45"/>
                    <a:pt x="1308" y="59"/>
                    <a:pt x="1308" y="72"/>
                  </a:cubicBezTo>
                  <a:cubicBezTo>
                    <a:pt x="1304" y="72"/>
                    <a:pt x="1299" y="72"/>
                    <a:pt x="1294" y="72"/>
                  </a:cubicBezTo>
                  <a:cubicBezTo>
                    <a:pt x="1285" y="74"/>
                    <a:pt x="1277" y="75"/>
                    <a:pt x="1268" y="77"/>
                  </a:cubicBezTo>
                  <a:cubicBezTo>
                    <a:pt x="1268" y="99"/>
                    <a:pt x="1268" y="122"/>
                    <a:pt x="1268" y="144"/>
                  </a:cubicBezTo>
                  <a:cubicBezTo>
                    <a:pt x="1266" y="144"/>
                    <a:pt x="1264" y="144"/>
                    <a:pt x="1261" y="144"/>
                  </a:cubicBezTo>
                  <a:cubicBezTo>
                    <a:pt x="1261" y="143"/>
                    <a:pt x="1261" y="142"/>
                    <a:pt x="1261" y="140"/>
                  </a:cubicBezTo>
                  <a:cubicBezTo>
                    <a:pt x="1260" y="140"/>
                    <a:pt x="1258" y="140"/>
                    <a:pt x="1257" y="140"/>
                  </a:cubicBezTo>
                  <a:cubicBezTo>
                    <a:pt x="1257" y="139"/>
                    <a:pt x="1257" y="138"/>
                    <a:pt x="1257" y="137"/>
                  </a:cubicBezTo>
                  <a:cubicBezTo>
                    <a:pt x="1258" y="137"/>
                    <a:pt x="1259" y="136"/>
                    <a:pt x="1260" y="136"/>
                  </a:cubicBezTo>
                  <a:cubicBezTo>
                    <a:pt x="1260" y="135"/>
                    <a:pt x="1260" y="134"/>
                    <a:pt x="1260" y="133"/>
                  </a:cubicBezTo>
                  <a:cubicBezTo>
                    <a:pt x="1259" y="132"/>
                    <a:pt x="1258" y="132"/>
                    <a:pt x="1257" y="131"/>
                  </a:cubicBezTo>
                  <a:cubicBezTo>
                    <a:pt x="1257" y="124"/>
                    <a:pt x="1257" y="117"/>
                    <a:pt x="1257" y="109"/>
                  </a:cubicBezTo>
                  <a:cubicBezTo>
                    <a:pt x="1258" y="109"/>
                    <a:pt x="1259" y="108"/>
                    <a:pt x="1260" y="108"/>
                  </a:cubicBezTo>
                  <a:cubicBezTo>
                    <a:pt x="1260" y="107"/>
                    <a:pt x="1260" y="106"/>
                    <a:pt x="1260" y="105"/>
                  </a:cubicBezTo>
                  <a:cubicBezTo>
                    <a:pt x="1259" y="105"/>
                    <a:pt x="1258" y="104"/>
                    <a:pt x="1257" y="103"/>
                  </a:cubicBezTo>
                  <a:cubicBezTo>
                    <a:pt x="1257" y="103"/>
                    <a:pt x="1257" y="102"/>
                    <a:pt x="1257" y="101"/>
                  </a:cubicBezTo>
                  <a:cubicBezTo>
                    <a:pt x="1256" y="101"/>
                    <a:pt x="1256" y="101"/>
                    <a:pt x="1255" y="101"/>
                  </a:cubicBezTo>
                  <a:cubicBezTo>
                    <a:pt x="1255" y="100"/>
                    <a:pt x="1255" y="99"/>
                    <a:pt x="1255" y="97"/>
                  </a:cubicBezTo>
                  <a:cubicBezTo>
                    <a:pt x="1256" y="97"/>
                    <a:pt x="1256" y="97"/>
                    <a:pt x="1257" y="97"/>
                  </a:cubicBezTo>
                  <a:cubicBezTo>
                    <a:pt x="1257" y="96"/>
                    <a:pt x="1257" y="95"/>
                    <a:pt x="1257" y="94"/>
                  </a:cubicBezTo>
                  <a:cubicBezTo>
                    <a:pt x="1256" y="93"/>
                    <a:pt x="1255" y="93"/>
                    <a:pt x="1254" y="92"/>
                  </a:cubicBezTo>
                  <a:cubicBezTo>
                    <a:pt x="1252" y="80"/>
                    <a:pt x="1250" y="70"/>
                    <a:pt x="1238" y="64"/>
                  </a:cubicBezTo>
                  <a:cubicBezTo>
                    <a:pt x="1239" y="64"/>
                    <a:pt x="1239" y="64"/>
                    <a:pt x="1240" y="63"/>
                  </a:cubicBezTo>
                  <a:cubicBezTo>
                    <a:pt x="1240" y="62"/>
                    <a:pt x="1240" y="61"/>
                    <a:pt x="1240" y="60"/>
                  </a:cubicBezTo>
                  <a:cubicBezTo>
                    <a:pt x="1239" y="60"/>
                    <a:pt x="1238" y="59"/>
                    <a:pt x="1238" y="59"/>
                  </a:cubicBezTo>
                  <a:cubicBezTo>
                    <a:pt x="1238" y="57"/>
                    <a:pt x="1238" y="56"/>
                    <a:pt x="1238" y="55"/>
                  </a:cubicBezTo>
                  <a:cubicBezTo>
                    <a:pt x="1237" y="55"/>
                    <a:pt x="1236" y="55"/>
                    <a:pt x="1236" y="55"/>
                  </a:cubicBezTo>
                  <a:cubicBezTo>
                    <a:pt x="1236" y="52"/>
                    <a:pt x="1236" y="49"/>
                    <a:pt x="1236" y="46"/>
                  </a:cubicBezTo>
                  <a:cubicBezTo>
                    <a:pt x="1236" y="46"/>
                    <a:pt x="1237" y="46"/>
                    <a:pt x="1237" y="46"/>
                  </a:cubicBezTo>
                  <a:cubicBezTo>
                    <a:pt x="1237" y="45"/>
                    <a:pt x="1237" y="45"/>
                    <a:pt x="1237" y="44"/>
                  </a:cubicBezTo>
                  <a:cubicBezTo>
                    <a:pt x="1236" y="44"/>
                    <a:pt x="1236" y="43"/>
                    <a:pt x="1235" y="43"/>
                  </a:cubicBezTo>
                  <a:cubicBezTo>
                    <a:pt x="1234" y="41"/>
                    <a:pt x="1232" y="38"/>
                    <a:pt x="1231" y="36"/>
                  </a:cubicBezTo>
                  <a:cubicBezTo>
                    <a:pt x="1231" y="36"/>
                    <a:pt x="1231" y="35"/>
                    <a:pt x="1231" y="35"/>
                  </a:cubicBezTo>
                  <a:cubicBezTo>
                    <a:pt x="1231" y="35"/>
                    <a:pt x="1230" y="35"/>
                    <a:pt x="1230" y="35"/>
                  </a:cubicBezTo>
                  <a:cubicBezTo>
                    <a:pt x="1230" y="34"/>
                    <a:pt x="1230" y="33"/>
                    <a:pt x="1230" y="32"/>
                  </a:cubicBezTo>
                  <a:cubicBezTo>
                    <a:pt x="1232" y="29"/>
                    <a:pt x="1231" y="24"/>
                    <a:pt x="1229" y="21"/>
                  </a:cubicBezTo>
                  <a:cubicBezTo>
                    <a:pt x="1228" y="18"/>
                    <a:pt x="1228" y="18"/>
                    <a:pt x="1228" y="1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5" y="24"/>
                    <a:pt x="1225" y="29"/>
                    <a:pt x="1227" y="32"/>
                  </a:cubicBezTo>
                  <a:cubicBezTo>
                    <a:pt x="1227" y="33"/>
                    <a:pt x="1227" y="34"/>
                    <a:pt x="1227" y="35"/>
                  </a:cubicBezTo>
                  <a:cubicBezTo>
                    <a:pt x="1227" y="35"/>
                    <a:pt x="1226" y="35"/>
                    <a:pt x="1226" y="35"/>
                  </a:cubicBezTo>
                  <a:cubicBezTo>
                    <a:pt x="1226" y="35"/>
                    <a:pt x="1226" y="36"/>
                    <a:pt x="1226" y="36"/>
                  </a:cubicBezTo>
                  <a:cubicBezTo>
                    <a:pt x="1224" y="39"/>
                    <a:pt x="1223" y="41"/>
                    <a:pt x="1221" y="43"/>
                  </a:cubicBezTo>
                  <a:cubicBezTo>
                    <a:pt x="1221" y="43"/>
                    <a:pt x="1220" y="44"/>
                    <a:pt x="1219" y="44"/>
                  </a:cubicBezTo>
                  <a:cubicBezTo>
                    <a:pt x="1219" y="45"/>
                    <a:pt x="1219" y="45"/>
                    <a:pt x="1219" y="46"/>
                  </a:cubicBezTo>
                  <a:cubicBezTo>
                    <a:pt x="1220" y="46"/>
                    <a:pt x="1220" y="46"/>
                    <a:pt x="1221" y="46"/>
                  </a:cubicBezTo>
                  <a:cubicBezTo>
                    <a:pt x="1221" y="49"/>
                    <a:pt x="1221" y="52"/>
                    <a:pt x="1221" y="55"/>
                  </a:cubicBezTo>
                  <a:cubicBezTo>
                    <a:pt x="1220" y="55"/>
                    <a:pt x="1220" y="55"/>
                    <a:pt x="1219" y="55"/>
                  </a:cubicBezTo>
                  <a:cubicBezTo>
                    <a:pt x="1219" y="56"/>
                    <a:pt x="1219" y="57"/>
                    <a:pt x="1219" y="59"/>
                  </a:cubicBezTo>
                  <a:cubicBezTo>
                    <a:pt x="1218" y="59"/>
                    <a:pt x="1217" y="60"/>
                    <a:pt x="1216" y="60"/>
                  </a:cubicBezTo>
                  <a:cubicBezTo>
                    <a:pt x="1216" y="61"/>
                    <a:pt x="1216" y="62"/>
                    <a:pt x="1216" y="63"/>
                  </a:cubicBezTo>
                  <a:cubicBezTo>
                    <a:pt x="1217" y="63"/>
                    <a:pt x="1217" y="64"/>
                    <a:pt x="1218" y="64"/>
                  </a:cubicBezTo>
                  <a:cubicBezTo>
                    <a:pt x="1206" y="70"/>
                    <a:pt x="1203" y="80"/>
                    <a:pt x="1202" y="92"/>
                  </a:cubicBezTo>
                  <a:cubicBezTo>
                    <a:pt x="1201" y="93"/>
                    <a:pt x="1200" y="94"/>
                    <a:pt x="1199" y="94"/>
                  </a:cubicBezTo>
                  <a:cubicBezTo>
                    <a:pt x="1199" y="95"/>
                    <a:pt x="1199" y="96"/>
                    <a:pt x="1199" y="97"/>
                  </a:cubicBezTo>
                  <a:cubicBezTo>
                    <a:pt x="1200" y="97"/>
                    <a:pt x="1200" y="97"/>
                    <a:pt x="1201" y="97"/>
                  </a:cubicBezTo>
                  <a:cubicBezTo>
                    <a:pt x="1201" y="98"/>
                    <a:pt x="1201" y="100"/>
                    <a:pt x="1201" y="101"/>
                  </a:cubicBezTo>
                  <a:cubicBezTo>
                    <a:pt x="1200" y="101"/>
                    <a:pt x="1200" y="101"/>
                    <a:pt x="1199" y="101"/>
                  </a:cubicBezTo>
                  <a:cubicBezTo>
                    <a:pt x="1199" y="102"/>
                    <a:pt x="1199" y="103"/>
                    <a:pt x="1199" y="103"/>
                  </a:cubicBezTo>
                  <a:cubicBezTo>
                    <a:pt x="1198" y="104"/>
                    <a:pt x="1197" y="104"/>
                    <a:pt x="1196" y="105"/>
                  </a:cubicBezTo>
                  <a:cubicBezTo>
                    <a:pt x="1196" y="106"/>
                    <a:pt x="1196" y="107"/>
                    <a:pt x="1196" y="108"/>
                  </a:cubicBezTo>
                  <a:cubicBezTo>
                    <a:pt x="1197" y="108"/>
                    <a:pt x="1198" y="109"/>
                    <a:pt x="1199" y="109"/>
                  </a:cubicBezTo>
                  <a:cubicBezTo>
                    <a:pt x="1199" y="116"/>
                    <a:pt x="1199" y="124"/>
                    <a:pt x="1199" y="131"/>
                  </a:cubicBezTo>
                  <a:cubicBezTo>
                    <a:pt x="1198" y="132"/>
                    <a:pt x="1197" y="132"/>
                    <a:pt x="1196" y="133"/>
                  </a:cubicBezTo>
                  <a:cubicBezTo>
                    <a:pt x="1196" y="134"/>
                    <a:pt x="1196" y="135"/>
                    <a:pt x="1196" y="136"/>
                  </a:cubicBezTo>
                  <a:cubicBezTo>
                    <a:pt x="1197" y="136"/>
                    <a:pt x="1198" y="137"/>
                    <a:pt x="1199" y="137"/>
                  </a:cubicBezTo>
                  <a:cubicBezTo>
                    <a:pt x="1199" y="138"/>
                    <a:pt x="1199" y="139"/>
                    <a:pt x="1199" y="141"/>
                  </a:cubicBezTo>
                  <a:cubicBezTo>
                    <a:pt x="1196" y="142"/>
                    <a:pt x="1194" y="143"/>
                    <a:pt x="1191" y="144"/>
                  </a:cubicBezTo>
                  <a:cubicBezTo>
                    <a:pt x="1189" y="144"/>
                    <a:pt x="1186" y="144"/>
                    <a:pt x="1183" y="144"/>
                  </a:cubicBezTo>
                  <a:cubicBezTo>
                    <a:pt x="1183" y="125"/>
                    <a:pt x="1183" y="107"/>
                    <a:pt x="1183" y="88"/>
                  </a:cubicBezTo>
                  <a:cubicBezTo>
                    <a:pt x="1176" y="88"/>
                    <a:pt x="1169" y="88"/>
                    <a:pt x="1162" y="88"/>
                  </a:cubicBezTo>
                  <a:cubicBezTo>
                    <a:pt x="1162" y="83"/>
                    <a:pt x="1162" y="77"/>
                    <a:pt x="1162" y="72"/>
                  </a:cubicBezTo>
                  <a:cubicBezTo>
                    <a:pt x="1159" y="72"/>
                    <a:pt x="1155" y="72"/>
                    <a:pt x="1152" y="72"/>
                  </a:cubicBezTo>
                  <a:cubicBezTo>
                    <a:pt x="1151" y="73"/>
                    <a:pt x="1149" y="74"/>
                    <a:pt x="1148" y="75"/>
                  </a:cubicBezTo>
                  <a:cubicBezTo>
                    <a:pt x="1148" y="77"/>
                    <a:pt x="1148" y="78"/>
                    <a:pt x="1148" y="80"/>
                  </a:cubicBezTo>
                  <a:cubicBezTo>
                    <a:pt x="1146" y="80"/>
                    <a:pt x="1144" y="80"/>
                    <a:pt x="1143" y="80"/>
                  </a:cubicBezTo>
                  <a:cubicBezTo>
                    <a:pt x="1141" y="81"/>
                    <a:pt x="1139" y="82"/>
                    <a:pt x="1137" y="83"/>
                  </a:cubicBezTo>
                  <a:cubicBezTo>
                    <a:pt x="1137" y="85"/>
                    <a:pt x="1137" y="86"/>
                    <a:pt x="1137" y="88"/>
                  </a:cubicBezTo>
                  <a:cubicBezTo>
                    <a:pt x="1135" y="88"/>
                    <a:pt x="1133" y="88"/>
                    <a:pt x="1131" y="88"/>
                  </a:cubicBezTo>
                  <a:cubicBezTo>
                    <a:pt x="1131" y="106"/>
                    <a:pt x="1131" y="124"/>
                    <a:pt x="1131" y="142"/>
                  </a:cubicBezTo>
                  <a:cubicBezTo>
                    <a:pt x="1128" y="142"/>
                    <a:pt x="1126" y="142"/>
                    <a:pt x="1124" y="142"/>
                  </a:cubicBezTo>
                  <a:cubicBezTo>
                    <a:pt x="1124" y="98"/>
                    <a:pt x="1124" y="53"/>
                    <a:pt x="1124" y="8"/>
                  </a:cubicBezTo>
                  <a:cubicBezTo>
                    <a:pt x="1123" y="7"/>
                    <a:pt x="1122" y="6"/>
                    <a:pt x="1121" y="5"/>
                  </a:cubicBezTo>
                  <a:cubicBezTo>
                    <a:pt x="1115" y="4"/>
                    <a:pt x="1110" y="2"/>
                    <a:pt x="1104" y="0"/>
                  </a:cubicBezTo>
                  <a:cubicBezTo>
                    <a:pt x="1088" y="3"/>
                    <a:pt x="1072" y="6"/>
                    <a:pt x="1056" y="8"/>
                  </a:cubicBezTo>
                  <a:cubicBezTo>
                    <a:pt x="1052" y="10"/>
                    <a:pt x="1048" y="11"/>
                    <a:pt x="1045" y="13"/>
                  </a:cubicBezTo>
                  <a:cubicBezTo>
                    <a:pt x="1045" y="37"/>
                    <a:pt x="1045" y="61"/>
                    <a:pt x="1045" y="85"/>
                  </a:cubicBezTo>
                  <a:cubicBezTo>
                    <a:pt x="1032" y="85"/>
                    <a:pt x="1019" y="85"/>
                    <a:pt x="1006" y="85"/>
                  </a:cubicBezTo>
                  <a:cubicBezTo>
                    <a:pt x="999" y="87"/>
                    <a:pt x="992" y="89"/>
                    <a:pt x="985" y="91"/>
                  </a:cubicBezTo>
                  <a:cubicBezTo>
                    <a:pt x="985" y="106"/>
                    <a:pt x="985" y="121"/>
                    <a:pt x="985" y="136"/>
                  </a:cubicBezTo>
                  <a:cubicBezTo>
                    <a:pt x="983" y="136"/>
                    <a:pt x="980" y="136"/>
                    <a:pt x="978" y="136"/>
                  </a:cubicBezTo>
                  <a:cubicBezTo>
                    <a:pt x="978" y="135"/>
                    <a:pt x="978" y="134"/>
                    <a:pt x="978" y="133"/>
                  </a:cubicBezTo>
                  <a:cubicBezTo>
                    <a:pt x="975" y="133"/>
                    <a:pt x="972" y="133"/>
                    <a:pt x="970" y="133"/>
                  </a:cubicBezTo>
                  <a:cubicBezTo>
                    <a:pt x="970" y="132"/>
                    <a:pt x="970" y="131"/>
                    <a:pt x="970" y="130"/>
                  </a:cubicBezTo>
                  <a:cubicBezTo>
                    <a:pt x="961" y="130"/>
                    <a:pt x="952" y="130"/>
                    <a:pt x="943" y="130"/>
                  </a:cubicBezTo>
                  <a:cubicBezTo>
                    <a:pt x="943" y="128"/>
                    <a:pt x="943" y="127"/>
                    <a:pt x="943" y="125"/>
                  </a:cubicBezTo>
                  <a:cubicBezTo>
                    <a:pt x="929" y="125"/>
                    <a:pt x="915" y="125"/>
                    <a:pt x="901" y="125"/>
                  </a:cubicBezTo>
                  <a:cubicBezTo>
                    <a:pt x="901" y="128"/>
                    <a:pt x="901" y="130"/>
                    <a:pt x="901" y="133"/>
                  </a:cubicBezTo>
                  <a:cubicBezTo>
                    <a:pt x="895" y="133"/>
                    <a:pt x="888" y="133"/>
                    <a:pt x="881" y="133"/>
                  </a:cubicBezTo>
                  <a:cubicBezTo>
                    <a:pt x="881" y="138"/>
                    <a:pt x="881" y="142"/>
                    <a:pt x="881" y="147"/>
                  </a:cubicBezTo>
                  <a:cubicBezTo>
                    <a:pt x="868" y="148"/>
                    <a:pt x="856" y="149"/>
                    <a:pt x="843" y="150"/>
                  </a:cubicBezTo>
                  <a:cubicBezTo>
                    <a:pt x="843" y="145"/>
                    <a:pt x="843" y="141"/>
                    <a:pt x="843" y="136"/>
                  </a:cubicBezTo>
                  <a:cubicBezTo>
                    <a:pt x="841" y="136"/>
                    <a:pt x="839" y="136"/>
                    <a:pt x="837" y="136"/>
                  </a:cubicBezTo>
                  <a:cubicBezTo>
                    <a:pt x="837" y="133"/>
                    <a:pt x="837" y="130"/>
                    <a:pt x="837" y="127"/>
                  </a:cubicBezTo>
                  <a:cubicBezTo>
                    <a:pt x="836" y="127"/>
                    <a:pt x="835" y="127"/>
                    <a:pt x="834" y="127"/>
                  </a:cubicBezTo>
                  <a:cubicBezTo>
                    <a:pt x="834" y="120"/>
                    <a:pt x="834" y="114"/>
                    <a:pt x="834" y="108"/>
                  </a:cubicBezTo>
                  <a:cubicBezTo>
                    <a:pt x="833" y="108"/>
                    <a:pt x="832" y="108"/>
                    <a:pt x="831" y="108"/>
                  </a:cubicBezTo>
                  <a:cubicBezTo>
                    <a:pt x="831" y="103"/>
                    <a:pt x="831" y="97"/>
                    <a:pt x="831" y="92"/>
                  </a:cubicBezTo>
                  <a:cubicBezTo>
                    <a:pt x="829" y="92"/>
                    <a:pt x="827" y="92"/>
                    <a:pt x="825" y="92"/>
                  </a:cubicBezTo>
                  <a:cubicBezTo>
                    <a:pt x="825" y="92"/>
                    <a:pt x="825" y="93"/>
                    <a:pt x="825" y="94"/>
                  </a:cubicBezTo>
                  <a:cubicBezTo>
                    <a:pt x="817" y="90"/>
                    <a:pt x="810" y="86"/>
                    <a:pt x="802" y="82"/>
                  </a:cubicBezTo>
                  <a:cubicBezTo>
                    <a:pt x="801" y="79"/>
                    <a:pt x="801" y="76"/>
                    <a:pt x="800" y="73"/>
                  </a:cubicBezTo>
                  <a:cubicBezTo>
                    <a:pt x="800" y="76"/>
                    <a:pt x="800" y="79"/>
                    <a:pt x="799" y="82"/>
                  </a:cubicBezTo>
                  <a:cubicBezTo>
                    <a:pt x="792" y="85"/>
                    <a:pt x="784" y="89"/>
                    <a:pt x="777" y="92"/>
                  </a:cubicBezTo>
                  <a:cubicBezTo>
                    <a:pt x="777" y="92"/>
                    <a:pt x="777" y="91"/>
                    <a:pt x="777" y="91"/>
                  </a:cubicBezTo>
                  <a:cubicBezTo>
                    <a:pt x="774" y="91"/>
                    <a:pt x="772" y="91"/>
                    <a:pt x="770" y="91"/>
                  </a:cubicBezTo>
                  <a:cubicBezTo>
                    <a:pt x="770" y="97"/>
                    <a:pt x="770" y="102"/>
                    <a:pt x="770" y="108"/>
                  </a:cubicBezTo>
                  <a:cubicBezTo>
                    <a:pt x="769" y="108"/>
                    <a:pt x="768" y="108"/>
                    <a:pt x="767" y="108"/>
                  </a:cubicBezTo>
                  <a:cubicBezTo>
                    <a:pt x="767" y="114"/>
                    <a:pt x="767" y="119"/>
                    <a:pt x="767" y="125"/>
                  </a:cubicBezTo>
                  <a:cubicBezTo>
                    <a:pt x="766" y="125"/>
                    <a:pt x="764" y="125"/>
                    <a:pt x="763" y="125"/>
                  </a:cubicBezTo>
                  <a:cubicBezTo>
                    <a:pt x="763" y="129"/>
                    <a:pt x="763" y="133"/>
                    <a:pt x="763" y="138"/>
                  </a:cubicBezTo>
                  <a:cubicBezTo>
                    <a:pt x="758" y="138"/>
                    <a:pt x="753" y="138"/>
                    <a:pt x="748" y="138"/>
                  </a:cubicBezTo>
                  <a:cubicBezTo>
                    <a:pt x="748" y="139"/>
                    <a:pt x="748" y="140"/>
                    <a:pt x="748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4" y="71"/>
                    <a:pt x="734" y="71"/>
                    <a:pt x="734" y="71"/>
                  </a:cubicBezTo>
                  <a:cubicBezTo>
                    <a:pt x="727" y="71"/>
                    <a:pt x="727" y="71"/>
                    <a:pt x="727" y="71"/>
                  </a:cubicBezTo>
                  <a:cubicBezTo>
                    <a:pt x="719" y="75"/>
                    <a:pt x="719" y="75"/>
                    <a:pt x="719" y="75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7" y="71"/>
                    <a:pt x="717" y="71"/>
                    <a:pt x="717" y="71"/>
                  </a:cubicBezTo>
                  <a:cubicBezTo>
                    <a:pt x="714" y="73"/>
                    <a:pt x="714" y="73"/>
                    <a:pt x="714" y="73"/>
                  </a:cubicBezTo>
                  <a:cubicBezTo>
                    <a:pt x="714" y="110"/>
                    <a:pt x="714" y="110"/>
                    <a:pt x="714" y="110"/>
                  </a:cubicBezTo>
                  <a:cubicBezTo>
                    <a:pt x="706" y="110"/>
                    <a:pt x="706" y="110"/>
                    <a:pt x="706" y="110"/>
                  </a:cubicBezTo>
                  <a:cubicBezTo>
                    <a:pt x="706" y="53"/>
                    <a:pt x="706" y="53"/>
                    <a:pt x="706" y="53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1" y="14"/>
                    <a:pt x="701" y="14"/>
                    <a:pt x="701" y="14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4" y="8"/>
                    <a:pt x="684" y="8"/>
                    <a:pt x="684" y="8"/>
                  </a:cubicBezTo>
                  <a:cubicBezTo>
                    <a:pt x="667" y="8"/>
                    <a:pt x="667" y="8"/>
                    <a:pt x="667" y="8"/>
                  </a:cubicBezTo>
                  <a:cubicBezTo>
                    <a:pt x="660" y="14"/>
                    <a:pt x="660" y="14"/>
                    <a:pt x="660" y="14"/>
                  </a:cubicBezTo>
                  <a:cubicBezTo>
                    <a:pt x="647" y="14"/>
                    <a:pt x="647" y="14"/>
                    <a:pt x="647" y="14"/>
                  </a:cubicBezTo>
                  <a:cubicBezTo>
                    <a:pt x="637" y="19"/>
                    <a:pt x="637" y="19"/>
                    <a:pt x="637" y="19"/>
                  </a:cubicBezTo>
                  <a:cubicBezTo>
                    <a:pt x="637" y="55"/>
                    <a:pt x="637" y="55"/>
                    <a:pt x="637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29" y="23"/>
                    <a:pt x="629" y="23"/>
                    <a:pt x="629" y="23"/>
                  </a:cubicBezTo>
                  <a:cubicBezTo>
                    <a:pt x="584" y="23"/>
                    <a:pt x="584" y="23"/>
                    <a:pt x="584" y="23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76" y="47"/>
                    <a:pt x="576" y="47"/>
                    <a:pt x="576" y="47"/>
                  </a:cubicBezTo>
                  <a:cubicBezTo>
                    <a:pt x="571" y="47"/>
                    <a:pt x="571" y="47"/>
                    <a:pt x="571" y="47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60" y="45"/>
                    <a:pt x="560" y="45"/>
                    <a:pt x="560" y="45"/>
                  </a:cubicBezTo>
                  <a:cubicBezTo>
                    <a:pt x="554" y="45"/>
                    <a:pt x="554" y="45"/>
                    <a:pt x="554" y="45"/>
                  </a:cubicBezTo>
                  <a:cubicBezTo>
                    <a:pt x="554" y="42"/>
                    <a:pt x="554" y="42"/>
                    <a:pt x="554" y="42"/>
                  </a:cubicBezTo>
                  <a:cubicBezTo>
                    <a:pt x="546" y="42"/>
                    <a:pt x="546" y="42"/>
                    <a:pt x="546" y="42"/>
                  </a:cubicBezTo>
                  <a:cubicBezTo>
                    <a:pt x="546" y="45"/>
                    <a:pt x="546" y="45"/>
                    <a:pt x="546" y="45"/>
                  </a:cubicBezTo>
                  <a:cubicBezTo>
                    <a:pt x="543" y="45"/>
                    <a:pt x="543" y="45"/>
                    <a:pt x="543" y="45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8"/>
                    <a:pt x="530" y="58"/>
                    <a:pt x="530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7"/>
                    <a:pt x="519" y="57"/>
                    <a:pt x="519" y="57"/>
                  </a:cubicBezTo>
                  <a:cubicBezTo>
                    <a:pt x="520" y="57"/>
                    <a:pt x="520" y="57"/>
                    <a:pt x="520" y="57"/>
                  </a:cubicBezTo>
                  <a:cubicBezTo>
                    <a:pt x="520" y="55"/>
                    <a:pt x="520" y="55"/>
                    <a:pt x="520" y="55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36"/>
                    <a:pt x="515" y="36"/>
                    <a:pt x="515" y="36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06" y="38"/>
                    <a:pt x="506" y="38"/>
                    <a:pt x="506" y="38"/>
                  </a:cubicBezTo>
                  <a:cubicBezTo>
                    <a:pt x="506" y="36"/>
                    <a:pt x="506" y="36"/>
                    <a:pt x="506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49"/>
                    <a:pt x="502" y="49"/>
                    <a:pt x="502" y="49"/>
                  </a:cubicBezTo>
                  <a:cubicBezTo>
                    <a:pt x="496" y="49"/>
                    <a:pt x="496" y="49"/>
                    <a:pt x="496" y="49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87" y="49"/>
                    <a:pt x="487" y="49"/>
                    <a:pt x="487" y="49"/>
                  </a:cubicBezTo>
                  <a:cubicBezTo>
                    <a:pt x="487" y="57"/>
                    <a:pt x="487" y="57"/>
                    <a:pt x="487" y="57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1" y="73"/>
                    <a:pt x="481" y="73"/>
                    <a:pt x="481" y="73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0" y="81"/>
                    <a:pt x="480" y="81"/>
                    <a:pt x="480" y="81"/>
                  </a:cubicBezTo>
                  <a:cubicBezTo>
                    <a:pt x="476" y="81"/>
                    <a:pt x="476" y="81"/>
                    <a:pt x="476" y="81"/>
                  </a:cubicBezTo>
                  <a:cubicBezTo>
                    <a:pt x="476" y="131"/>
                    <a:pt x="476" y="131"/>
                    <a:pt x="476" y="131"/>
                  </a:cubicBezTo>
                  <a:cubicBezTo>
                    <a:pt x="470" y="131"/>
                    <a:pt x="470" y="131"/>
                    <a:pt x="470" y="131"/>
                  </a:cubicBezTo>
                  <a:cubicBezTo>
                    <a:pt x="470" y="135"/>
                    <a:pt x="470" y="135"/>
                    <a:pt x="470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7" y="136"/>
                    <a:pt x="457" y="136"/>
                    <a:pt x="457" y="136"/>
                  </a:cubicBezTo>
                  <a:cubicBezTo>
                    <a:pt x="457" y="146"/>
                    <a:pt x="457" y="146"/>
                    <a:pt x="457" y="146"/>
                  </a:cubicBezTo>
                  <a:cubicBezTo>
                    <a:pt x="459" y="146"/>
                    <a:pt x="459" y="146"/>
                    <a:pt x="459" y="146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2" y="166"/>
                    <a:pt x="452" y="166"/>
                    <a:pt x="452" y="166"/>
                  </a:cubicBezTo>
                  <a:cubicBezTo>
                    <a:pt x="446" y="166"/>
                    <a:pt x="446" y="166"/>
                    <a:pt x="446" y="166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0" y="159"/>
                    <a:pt x="440" y="159"/>
                    <a:pt x="440" y="159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33" y="157"/>
                    <a:pt x="433" y="157"/>
                    <a:pt x="433" y="157"/>
                  </a:cubicBezTo>
                  <a:cubicBezTo>
                    <a:pt x="433" y="133"/>
                    <a:pt x="433" y="133"/>
                    <a:pt x="433" y="133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5" y="125"/>
                    <a:pt x="435" y="125"/>
                    <a:pt x="435" y="125"/>
                  </a:cubicBezTo>
                  <a:cubicBezTo>
                    <a:pt x="433" y="125"/>
                    <a:pt x="433" y="125"/>
                    <a:pt x="433" y="125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4"/>
                    <a:pt x="435" y="114"/>
                    <a:pt x="435" y="114"/>
                  </a:cubicBezTo>
                  <a:cubicBezTo>
                    <a:pt x="426" y="114"/>
                    <a:pt x="426" y="114"/>
                    <a:pt x="426" y="114"/>
                  </a:cubicBezTo>
                  <a:cubicBezTo>
                    <a:pt x="426" y="109"/>
                    <a:pt x="426" y="109"/>
                    <a:pt x="426" y="109"/>
                  </a:cubicBezTo>
                  <a:cubicBezTo>
                    <a:pt x="409" y="109"/>
                    <a:pt x="409" y="109"/>
                    <a:pt x="409" y="109"/>
                  </a:cubicBezTo>
                  <a:cubicBezTo>
                    <a:pt x="409" y="116"/>
                    <a:pt x="409" y="116"/>
                    <a:pt x="409" y="116"/>
                  </a:cubicBezTo>
                  <a:cubicBezTo>
                    <a:pt x="401" y="116"/>
                    <a:pt x="401" y="116"/>
                    <a:pt x="401" y="116"/>
                  </a:cubicBezTo>
                  <a:cubicBezTo>
                    <a:pt x="401" y="120"/>
                    <a:pt x="401" y="120"/>
                    <a:pt x="401" y="120"/>
                  </a:cubicBezTo>
                  <a:cubicBezTo>
                    <a:pt x="398" y="120"/>
                    <a:pt x="398" y="120"/>
                    <a:pt x="398" y="120"/>
                  </a:cubicBezTo>
                  <a:cubicBezTo>
                    <a:pt x="398" y="118"/>
                    <a:pt x="398" y="118"/>
                    <a:pt x="398" y="118"/>
                  </a:cubicBezTo>
                  <a:cubicBezTo>
                    <a:pt x="394" y="118"/>
                    <a:pt x="394" y="118"/>
                    <a:pt x="394" y="118"/>
                  </a:cubicBezTo>
                  <a:cubicBezTo>
                    <a:pt x="394" y="104"/>
                    <a:pt x="394" y="104"/>
                    <a:pt x="394" y="104"/>
                  </a:cubicBezTo>
                  <a:cubicBezTo>
                    <a:pt x="396" y="104"/>
                    <a:pt x="396" y="104"/>
                    <a:pt x="396" y="104"/>
                  </a:cubicBezTo>
                  <a:cubicBezTo>
                    <a:pt x="396" y="98"/>
                    <a:pt x="396" y="98"/>
                    <a:pt x="396" y="98"/>
                  </a:cubicBezTo>
                  <a:cubicBezTo>
                    <a:pt x="394" y="98"/>
                    <a:pt x="394" y="98"/>
                    <a:pt x="394" y="98"/>
                  </a:cubicBezTo>
                  <a:cubicBezTo>
                    <a:pt x="392" y="88"/>
                    <a:pt x="392" y="88"/>
                    <a:pt x="392" y="88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88" y="94"/>
                    <a:pt x="388" y="94"/>
                    <a:pt x="388" y="94"/>
                  </a:cubicBezTo>
                  <a:cubicBezTo>
                    <a:pt x="387" y="90"/>
                    <a:pt x="387" y="90"/>
                    <a:pt x="387" y="90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79" y="82"/>
                    <a:pt x="379" y="82"/>
                    <a:pt x="379" y="82"/>
                  </a:cubicBezTo>
                  <a:cubicBezTo>
                    <a:pt x="374" y="78"/>
                    <a:pt x="374" y="78"/>
                    <a:pt x="374" y="78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68" y="75"/>
                    <a:pt x="368" y="75"/>
                    <a:pt x="368" y="75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59" y="83"/>
                    <a:pt x="359" y="83"/>
                    <a:pt x="359" y="83"/>
                  </a:cubicBezTo>
                  <a:cubicBezTo>
                    <a:pt x="354" y="86"/>
                    <a:pt x="354" y="86"/>
                    <a:pt x="354" y="86"/>
                  </a:cubicBezTo>
                  <a:cubicBezTo>
                    <a:pt x="352" y="90"/>
                    <a:pt x="352" y="90"/>
                    <a:pt x="352" y="90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7"/>
                    <a:pt x="349" y="97"/>
                    <a:pt x="349" y="97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6" y="88"/>
                    <a:pt x="346" y="88"/>
                    <a:pt x="346" y="8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4" y="103"/>
                    <a:pt x="344" y="103"/>
                    <a:pt x="344" y="103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34" y="120"/>
                    <a:pt x="334" y="120"/>
                    <a:pt x="334" y="120"/>
                  </a:cubicBezTo>
                  <a:cubicBezTo>
                    <a:pt x="334" y="123"/>
                    <a:pt x="334" y="123"/>
                    <a:pt x="334" y="123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01" y="155"/>
                    <a:pt x="301" y="155"/>
                    <a:pt x="301" y="155"/>
                  </a:cubicBezTo>
                  <a:cubicBezTo>
                    <a:pt x="301" y="177"/>
                    <a:pt x="301" y="177"/>
                    <a:pt x="301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7" y="176"/>
                    <a:pt x="297" y="176"/>
                    <a:pt x="297" y="176"/>
                  </a:cubicBezTo>
                  <a:cubicBezTo>
                    <a:pt x="297" y="172"/>
                    <a:pt x="297" y="172"/>
                    <a:pt x="297" y="172"/>
                  </a:cubicBezTo>
                  <a:cubicBezTo>
                    <a:pt x="294" y="172"/>
                    <a:pt x="294" y="172"/>
                    <a:pt x="294" y="172"/>
                  </a:cubicBezTo>
                  <a:cubicBezTo>
                    <a:pt x="294" y="179"/>
                    <a:pt x="294" y="179"/>
                    <a:pt x="294" y="179"/>
                  </a:cubicBezTo>
                  <a:cubicBezTo>
                    <a:pt x="290" y="179"/>
                    <a:pt x="290" y="179"/>
                    <a:pt x="290" y="179"/>
                  </a:cubicBezTo>
                  <a:cubicBezTo>
                    <a:pt x="290" y="164"/>
                    <a:pt x="290" y="164"/>
                    <a:pt x="290" y="164"/>
                  </a:cubicBezTo>
                  <a:cubicBezTo>
                    <a:pt x="279" y="150"/>
                    <a:pt x="279" y="150"/>
                    <a:pt x="279" y="150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54" y="151"/>
                    <a:pt x="254" y="151"/>
                    <a:pt x="254" y="151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51" y="125"/>
                    <a:pt x="251" y="125"/>
                    <a:pt x="251" y="125"/>
                  </a:cubicBezTo>
                  <a:cubicBezTo>
                    <a:pt x="251" y="122"/>
                    <a:pt x="251" y="122"/>
                    <a:pt x="251" y="122"/>
                  </a:cubicBezTo>
                  <a:cubicBezTo>
                    <a:pt x="247" y="122"/>
                    <a:pt x="247" y="122"/>
                    <a:pt x="247" y="12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47" y="114"/>
                    <a:pt x="247" y="114"/>
                    <a:pt x="247" y="114"/>
                  </a:cubicBezTo>
                  <a:cubicBezTo>
                    <a:pt x="247" y="110"/>
                    <a:pt x="247" y="110"/>
                    <a:pt x="247" y="110"/>
                  </a:cubicBezTo>
                  <a:cubicBezTo>
                    <a:pt x="251" y="110"/>
                    <a:pt x="251" y="110"/>
                    <a:pt x="251" y="110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47" y="107"/>
                    <a:pt x="247" y="107"/>
                    <a:pt x="247" y="107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51" y="103"/>
                    <a:pt x="251" y="103"/>
                    <a:pt x="251" y="103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51" y="96"/>
                    <a:pt x="251" y="96"/>
                    <a:pt x="251" y="96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7" y="88"/>
                    <a:pt x="247" y="88"/>
                    <a:pt x="247" y="88"/>
                  </a:cubicBezTo>
                  <a:cubicBezTo>
                    <a:pt x="251" y="88"/>
                    <a:pt x="251" y="88"/>
                    <a:pt x="251" y="88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51" y="81"/>
                    <a:pt x="251" y="81"/>
                    <a:pt x="251" y="81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47" y="77"/>
                    <a:pt x="247" y="77"/>
                    <a:pt x="247" y="77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47" y="70"/>
                    <a:pt x="247" y="70"/>
                    <a:pt x="247" y="70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7" y="62"/>
                    <a:pt x="247" y="62"/>
                    <a:pt x="247" y="62"/>
                  </a:cubicBezTo>
                  <a:cubicBezTo>
                    <a:pt x="247" y="58"/>
                    <a:pt x="247" y="58"/>
                    <a:pt x="247" y="58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47" y="47"/>
                    <a:pt x="247" y="47"/>
                    <a:pt x="247" y="47"/>
                  </a:cubicBezTo>
                  <a:cubicBezTo>
                    <a:pt x="247" y="43"/>
                    <a:pt x="247" y="43"/>
                    <a:pt x="247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30"/>
                    <a:pt x="178" y="30"/>
                    <a:pt x="178" y="30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82" y="40"/>
                    <a:pt x="182" y="40"/>
                    <a:pt x="182" y="40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78" y="66"/>
                    <a:pt x="178" y="66"/>
                    <a:pt x="178" y="66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2" y="110"/>
                    <a:pt x="182" y="110"/>
                    <a:pt x="182" y="110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14"/>
                    <a:pt x="178" y="114"/>
                    <a:pt x="178" y="114"/>
                  </a:cubicBezTo>
                  <a:cubicBezTo>
                    <a:pt x="182" y="114"/>
                    <a:pt x="182" y="114"/>
                    <a:pt x="182" y="114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22"/>
                    <a:pt x="178" y="122"/>
                    <a:pt x="178" y="122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89" y="128"/>
                    <a:pt x="89" y="128"/>
                    <a:pt x="89" y="128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459" y="182"/>
                    <a:pt x="1459" y="182"/>
                    <a:pt x="1459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77A2299-A716-4FB9-9A31-37B04883059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184751" y="5737141"/>
              <a:ext cx="2958970" cy="886329"/>
            </a:xfrm>
            <a:custGeom>
              <a:avLst/>
              <a:gdLst>
                <a:gd name="T0" fmla="*/ 59 w 1460"/>
                <a:gd name="T1" fmla="*/ 347 h 410"/>
                <a:gd name="T2" fmla="*/ 82 w 1460"/>
                <a:gd name="T3" fmla="*/ 338 h 410"/>
                <a:gd name="T4" fmla="*/ 130 w 1460"/>
                <a:gd name="T5" fmla="*/ 350 h 410"/>
                <a:gd name="T6" fmla="*/ 162 w 1460"/>
                <a:gd name="T7" fmla="*/ 358 h 410"/>
                <a:gd name="T8" fmla="*/ 225 w 1460"/>
                <a:gd name="T9" fmla="*/ 295 h 410"/>
                <a:gd name="T10" fmla="*/ 257 w 1460"/>
                <a:gd name="T11" fmla="*/ 273 h 410"/>
                <a:gd name="T12" fmla="*/ 309 w 1460"/>
                <a:gd name="T13" fmla="*/ 361 h 410"/>
                <a:gd name="T14" fmla="*/ 343 w 1460"/>
                <a:gd name="T15" fmla="*/ 340 h 410"/>
                <a:gd name="T16" fmla="*/ 388 w 1460"/>
                <a:gd name="T17" fmla="*/ 187 h 410"/>
                <a:gd name="T18" fmla="*/ 391 w 1460"/>
                <a:gd name="T19" fmla="*/ 144 h 410"/>
                <a:gd name="T20" fmla="*/ 395 w 1460"/>
                <a:gd name="T21" fmla="*/ 46 h 410"/>
                <a:gd name="T22" fmla="*/ 397 w 1460"/>
                <a:gd name="T23" fmla="*/ 46 h 410"/>
                <a:gd name="T24" fmla="*/ 401 w 1460"/>
                <a:gd name="T25" fmla="*/ 144 h 410"/>
                <a:gd name="T26" fmla="*/ 404 w 1460"/>
                <a:gd name="T27" fmla="*/ 187 h 410"/>
                <a:gd name="T28" fmla="*/ 439 w 1460"/>
                <a:gd name="T29" fmla="*/ 369 h 410"/>
                <a:gd name="T30" fmla="*/ 458 w 1460"/>
                <a:gd name="T31" fmla="*/ 387 h 410"/>
                <a:gd name="T32" fmla="*/ 479 w 1460"/>
                <a:gd name="T33" fmla="*/ 373 h 410"/>
                <a:gd name="T34" fmla="*/ 544 w 1460"/>
                <a:gd name="T35" fmla="*/ 377 h 410"/>
                <a:gd name="T36" fmla="*/ 562 w 1460"/>
                <a:gd name="T37" fmla="*/ 390 h 410"/>
                <a:gd name="T38" fmla="*/ 588 w 1460"/>
                <a:gd name="T39" fmla="*/ 379 h 410"/>
                <a:gd name="T40" fmla="*/ 602 w 1460"/>
                <a:gd name="T41" fmla="*/ 377 h 410"/>
                <a:gd name="T42" fmla="*/ 617 w 1460"/>
                <a:gd name="T43" fmla="*/ 382 h 410"/>
                <a:gd name="T44" fmla="*/ 625 w 1460"/>
                <a:gd name="T45" fmla="*/ 373 h 410"/>
                <a:gd name="T46" fmla="*/ 683 w 1460"/>
                <a:gd name="T47" fmla="*/ 364 h 410"/>
                <a:gd name="T48" fmla="*/ 702 w 1460"/>
                <a:gd name="T49" fmla="*/ 364 h 410"/>
                <a:gd name="T50" fmla="*/ 744 w 1460"/>
                <a:gd name="T51" fmla="*/ 300 h 410"/>
                <a:gd name="T52" fmla="*/ 758 w 1460"/>
                <a:gd name="T53" fmla="*/ 302 h 410"/>
                <a:gd name="T54" fmla="*/ 778 w 1460"/>
                <a:gd name="T55" fmla="*/ 313 h 410"/>
                <a:gd name="T56" fmla="*/ 801 w 1460"/>
                <a:gd name="T57" fmla="*/ 324 h 410"/>
                <a:gd name="T58" fmla="*/ 832 w 1460"/>
                <a:gd name="T59" fmla="*/ 306 h 410"/>
                <a:gd name="T60" fmla="*/ 843 w 1460"/>
                <a:gd name="T61" fmla="*/ 355 h 410"/>
                <a:gd name="T62" fmla="*/ 869 w 1460"/>
                <a:gd name="T63" fmla="*/ 314 h 410"/>
                <a:gd name="T64" fmla="*/ 881 w 1460"/>
                <a:gd name="T65" fmla="*/ 272 h 410"/>
                <a:gd name="T66" fmla="*/ 893 w 1460"/>
                <a:gd name="T67" fmla="*/ 251 h 410"/>
                <a:gd name="T68" fmla="*/ 930 w 1460"/>
                <a:gd name="T69" fmla="*/ 231 h 410"/>
                <a:gd name="T70" fmla="*/ 947 w 1460"/>
                <a:gd name="T71" fmla="*/ 227 h 410"/>
                <a:gd name="T72" fmla="*/ 968 w 1460"/>
                <a:gd name="T73" fmla="*/ 261 h 410"/>
                <a:gd name="T74" fmla="*/ 994 w 1460"/>
                <a:gd name="T75" fmla="*/ 315 h 410"/>
                <a:gd name="T76" fmla="*/ 1035 w 1460"/>
                <a:gd name="T77" fmla="*/ 327 h 410"/>
                <a:gd name="T78" fmla="*/ 1044 w 1460"/>
                <a:gd name="T79" fmla="*/ 322 h 410"/>
                <a:gd name="T80" fmla="*/ 1069 w 1460"/>
                <a:gd name="T81" fmla="*/ 305 h 410"/>
                <a:gd name="T82" fmla="*/ 1084 w 1460"/>
                <a:gd name="T83" fmla="*/ 257 h 410"/>
                <a:gd name="T84" fmla="*/ 1129 w 1460"/>
                <a:gd name="T85" fmla="*/ 280 h 410"/>
                <a:gd name="T86" fmla="*/ 1142 w 1460"/>
                <a:gd name="T87" fmla="*/ 329 h 410"/>
                <a:gd name="T88" fmla="*/ 1161 w 1460"/>
                <a:gd name="T89" fmla="*/ 340 h 410"/>
                <a:gd name="T90" fmla="*/ 1187 w 1460"/>
                <a:gd name="T91" fmla="*/ 340 h 410"/>
                <a:gd name="T92" fmla="*/ 1209 w 1460"/>
                <a:gd name="T93" fmla="*/ 336 h 410"/>
                <a:gd name="T94" fmla="*/ 1231 w 1460"/>
                <a:gd name="T95" fmla="*/ 322 h 410"/>
                <a:gd name="T96" fmla="*/ 1257 w 1460"/>
                <a:gd name="T97" fmla="*/ 318 h 410"/>
                <a:gd name="T98" fmla="*/ 1294 w 1460"/>
                <a:gd name="T99" fmla="*/ 344 h 410"/>
                <a:gd name="T100" fmla="*/ 1330 w 1460"/>
                <a:gd name="T101" fmla="*/ 327 h 410"/>
                <a:gd name="T102" fmla="*/ 1351 w 1460"/>
                <a:gd name="T103" fmla="*/ 165 h 410"/>
                <a:gd name="T104" fmla="*/ 1401 w 1460"/>
                <a:gd name="T105" fmla="*/ 152 h 410"/>
                <a:gd name="T106" fmla="*/ 1426 w 1460"/>
                <a:gd name="T107" fmla="*/ 281 h 410"/>
                <a:gd name="T108" fmla="*/ 1460 w 1460"/>
                <a:gd name="T10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0" h="41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DC4D096-D5EC-4A9B-B4C7-30341A8182EC}"/>
              </a:ext>
            </a:extLst>
          </p:cNvPr>
          <p:cNvSpPr/>
          <p:nvPr userDrawn="1"/>
        </p:nvSpPr>
        <p:spPr>
          <a:xfrm>
            <a:off x="0" y="6602054"/>
            <a:ext cx="12191628" cy="255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FF00ADD-BC5B-4931-A817-0ED03553B8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97697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10C161-0AF1-4044-A1DF-37B7E35E72E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538" y="216998"/>
            <a:ext cx="1135018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aphic 11">
            <a:extLst>
              <a:ext uri="{FF2B5EF4-FFF2-40B4-BE49-F238E27FC236}">
                <a16:creationId xmlns:a16="http://schemas.microsoft.com/office/drawing/2014/main" id="{5B05E873-8D92-4846-A887-846BF2075D93}"/>
              </a:ext>
            </a:extLst>
          </p:cNvPr>
          <p:cNvGrpSpPr/>
          <p:nvPr userDrawn="1"/>
        </p:nvGrpSpPr>
        <p:grpSpPr>
          <a:xfrm rot="20940000">
            <a:off x="9327756" y="361555"/>
            <a:ext cx="2699896" cy="435132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7BC061-6A34-4BBD-930D-2D703A7C7CCC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B9F7BC-88D3-43B8-9489-454589102AEF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488022-FCEB-4596-A480-B562A2A59CD8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28E89D-EC40-4A68-B447-141A7041489A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15D72-84D8-49A2-81AF-5E5979736110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7E3839-E368-45F7-ADE0-4C330093BCFB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E48475-8E68-41C7-A5B4-937F0A16508E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899EEF-F92F-4B63-95A6-7DBA5438AE9A}"/>
              </a:ext>
            </a:extLst>
          </p:cNvPr>
          <p:cNvSpPr/>
          <p:nvPr userDrawn="1"/>
        </p:nvSpPr>
        <p:spPr>
          <a:xfrm>
            <a:off x="0" y="0"/>
            <a:ext cx="12192000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aphic 11">
            <a:extLst>
              <a:ext uri="{FF2B5EF4-FFF2-40B4-BE49-F238E27FC236}">
                <a16:creationId xmlns:a16="http://schemas.microsoft.com/office/drawing/2014/main" id="{CF7762F2-DEAF-4451-8702-8271A14F73BB}"/>
              </a:ext>
            </a:extLst>
          </p:cNvPr>
          <p:cNvGrpSpPr/>
          <p:nvPr userDrawn="1"/>
        </p:nvGrpSpPr>
        <p:grpSpPr>
          <a:xfrm rot="20940000">
            <a:off x="9240036" y="327873"/>
            <a:ext cx="2793657" cy="450243"/>
            <a:chOff x="667265" y="831768"/>
            <a:chExt cx="7797114" cy="1256630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169916-1184-4DBF-AEC1-B7E29E704EBF}"/>
                </a:ext>
              </a:extLst>
            </p:cNvPr>
            <p:cNvSpPr/>
            <p:nvPr/>
          </p:nvSpPr>
          <p:spPr>
            <a:xfrm>
              <a:off x="5891074" y="1069798"/>
              <a:ext cx="2572876" cy="541765"/>
            </a:xfrm>
            <a:custGeom>
              <a:avLst/>
              <a:gdLst>
                <a:gd name="connsiteX0" fmla="*/ 0 w 2572876"/>
                <a:gd name="connsiteY0" fmla="*/ 0 h 541765"/>
                <a:gd name="connsiteX1" fmla="*/ 2571161 w 2572876"/>
                <a:gd name="connsiteY1" fmla="*/ 0 h 541765"/>
                <a:gd name="connsiteX2" fmla="*/ 2572876 w 2572876"/>
                <a:gd name="connsiteY2" fmla="*/ 28306 h 541765"/>
                <a:gd name="connsiteX3" fmla="*/ 2498679 w 2572876"/>
                <a:gd name="connsiteY3" fmla="*/ 37742 h 541765"/>
                <a:gd name="connsiteX4" fmla="*/ 1501523 w 2572876"/>
                <a:gd name="connsiteY4" fmla="*/ 42031 h 541765"/>
                <a:gd name="connsiteX5" fmla="*/ 1329112 w 2572876"/>
                <a:gd name="connsiteY5" fmla="*/ 76770 h 541765"/>
                <a:gd name="connsiteX6" fmla="*/ 1406311 w 2572876"/>
                <a:gd name="connsiteY6" fmla="*/ 336674 h 541765"/>
                <a:gd name="connsiteX7" fmla="*/ 1396876 w 2572876"/>
                <a:gd name="connsiteY7" fmla="*/ 452473 h 541765"/>
                <a:gd name="connsiteX8" fmla="*/ 1372429 w 2572876"/>
                <a:gd name="connsiteY8" fmla="*/ 535676 h 541765"/>
                <a:gd name="connsiteX9" fmla="*/ 1217602 w 2572876"/>
                <a:gd name="connsiteY9" fmla="*/ 537820 h 541765"/>
                <a:gd name="connsiteX10" fmla="*/ 1198731 w 2572876"/>
                <a:gd name="connsiteY10" fmla="*/ 498792 h 541765"/>
                <a:gd name="connsiteX11" fmla="*/ 1188867 w 2572876"/>
                <a:gd name="connsiteY11" fmla="*/ 396718 h 541765"/>
                <a:gd name="connsiteX12" fmla="*/ 30879 w 2572876"/>
                <a:gd name="connsiteY12" fmla="*/ 396718 h 541765"/>
                <a:gd name="connsiteX13" fmla="*/ 30879 w 2572876"/>
                <a:gd name="connsiteY13" fmla="*/ 147536 h 541765"/>
                <a:gd name="connsiteX14" fmla="*/ 1184578 w 2572876"/>
                <a:gd name="connsiteY14" fmla="*/ 353400 h 541765"/>
                <a:gd name="connsiteX15" fmla="*/ 1272499 w 2572876"/>
                <a:gd name="connsiteY15" fmla="*/ 76770 h 541765"/>
                <a:gd name="connsiteX16" fmla="*/ 1257918 w 2572876"/>
                <a:gd name="connsiteY16" fmla="*/ 57470 h 541765"/>
                <a:gd name="connsiteX17" fmla="*/ 1061488 w 2572876"/>
                <a:gd name="connsiteY17" fmla="*/ 42888 h 541765"/>
                <a:gd name="connsiteX18" fmla="*/ 57899 w 2572876"/>
                <a:gd name="connsiteY18" fmla="*/ 36455 h 541765"/>
                <a:gd name="connsiteX19" fmla="*/ 0 w 2572876"/>
                <a:gd name="connsiteY19" fmla="*/ 28306 h 541765"/>
                <a:gd name="connsiteX20" fmla="*/ 0 w 2572876"/>
                <a:gd name="connsiteY20" fmla="*/ 0 h 54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2876" h="541765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4343BD2-BF5A-4B43-91D2-DEC4E70A0525}"/>
                </a:ext>
              </a:extLst>
            </p:cNvPr>
            <p:cNvSpPr/>
            <p:nvPr/>
          </p:nvSpPr>
          <p:spPr>
            <a:xfrm>
              <a:off x="667265" y="1064933"/>
              <a:ext cx="2571589" cy="551438"/>
            </a:xfrm>
            <a:custGeom>
              <a:avLst/>
              <a:gdLst>
                <a:gd name="connsiteX0" fmla="*/ 2533419 w 2571589"/>
                <a:gd name="connsiteY0" fmla="*/ 161407 h 551438"/>
                <a:gd name="connsiteX1" fmla="*/ 2533419 w 2571589"/>
                <a:gd name="connsiteY1" fmla="*/ 396865 h 551438"/>
                <a:gd name="connsiteX2" fmla="*/ 1402022 w 2571589"/>
                <a:gd name="connsiteY2" fmla="*/ 396865 h 551438"/>
                <a:gd name="connsiteX3" fmla="*/ 1395160 w 2571589"/>
                <a:gd name="connsiteY3" fmla="*/ 474922 h 551438"/>
                <a:gd name="connsiteX4" fmla="*/ 1313243 w 2571589"/>
                <a:gd name="connsiteY4" fmla="*/ 549976 h 551438"/>
                <a:gd name="connsiteX5" fmla="*/ 1245909 w 2571589"/>
                <a:gd name="connsiteY5" fmla="*/ 547832 h 551438"/>
                <a:gd name="connsiteX6" fmla="*/ 1196158 w 2571589"/>
                <a:gd name="connsiteY6" fmla="*/ 500226 h 551438"/>
                <a:gd name="connsiteX7" fmla="*/ 1180289 w 2571589"/>
                <a:gd name="connsiteY7" fmla="*/ 200865 h 551438"/>
                <a:gd name="connsiteX8" fmla="*/ 1256631 w 2571589"/>
                <a:gd name="connsiteY8" fmla="*/ 65766 h 551438"/>
                <a:gd name="connsiteX9" fmla="*/ 1094084 w 2571589"/>
                <a:gd name="connsiteY9" fmla="*/ 46895 h 551438"/>
                <a:gd name="connsiteX10" fmla="*/ 90495 w 2571589"/>
                <a:gd name="connsiteY10" fmla="*/ 43893 h 551438"/>
                <a:gd name="connsiteX11" fmla="*/ 0 w 2571589"/>
                <a:gd name="connsiteY11" fmla="*/ 22020 h 551438"/>
                <a:gd name="connsiteX12" fmla="*/ 2569874 w 2571589"/>
                <a:gd name="connsiteY12" fmla="*/ 9582 h 551438"/>
                <a:gd name="connsiteX13" fmla="*/ 2571589 w 2571589"/>
                <a:gd name="connsiteY13" fmla="*/ 34029 h 551438"/>
                <a:gd name="connsiteX14" fmla="*/ 2503826 w 2571589"/>
                <a:gd name="connsiteY14" fmla="*/ 42178 h 551438"/>
                <a:gd name="connsiteX15" fmla="*/ 1500237 w 2571589"/>
                <a:gd name="connsiteY15" fmla="*/ 47324 h 551438"/>
                <a:gd name="connsiteX16" fmla="*/ 1326539 w 2571589"/>
                <a:gd name="connsiteY16" fmla="*/ 71771 h 551438"/>
                <a:gd name="connsiteX17" fmla="*/ 1404596 w 2571589"/>
                <a:gd name="connsiteY17" fmla="*/ 362983 h 551438"/>
                <a:gd name="connsiteX18" fmla="*/ 2533419 w 2571589"/>
                <a:gd name="connsiteY18" fmla="*/ 161407 h 5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589" h="551438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BA43F7-CE6B-4D9C-A102-771B02D4E4DA}"/>
                </a:ext>
              </a:extLst>
            </p:cNvPr>
            <p:cNvSpPr/>
            <p:nvPr/>
          </p:nvSpPr>
          <p:spPr>
            <a:xfrm>
              <a:off x="3309004" y="1194603"/>
              <a:ext cx="43504" cy="281347"/>
            </a:xfrm>
            <a:custGeom>
              <a:avLst/>
              <a:gdLst>
                <a:gd name="connsiteX0" fmla="*/ 43504 w 43504"/>
                <a:gd name="connsiteY0" fmla="*/ 0 h 281347"/>
                <a:gd name="connsiteX1" fmla="*/ 43504 w 43504"/>
                <a:gd name="connsiteY1" fmla="*/ 281348 h 281347"/>
                <a:gd name="connsiteX2" fmla="*/ 3189 w 43504"/>
                <a:gd name="connsiteY2" fmla="*/ 120945 h 281347"/>
                <a:gd name="connsiteX3" fmla="*/ 43504 w 43504"/>
                <a:gd name="connsiteY3" fmla="*/ 0 h 2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04" h="281347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F483D-4E96-47FE-AD50-0E947B8072B7}"/>
                </a:ext>
              </a:extLst>
            </p:cNvPr>
            <p:cNvSpPr/>
            <p:nvPr/>
          </p:nvSpPr>
          <p:spPr>
            <a:xfrm>
              <a:off x="5769270" y="1193317"/>
              <a:ext cx="41866" cy="283921"/>
            </a:xfrm>
            <a:custGeom>
              <a:avLst/>
              <a:gdLst>
                <a:gd name="connsiteX0" fmla="*/ 0 w 41866"/>
                <a:gd name="connsiteY0" fmla="*/ 0 h 283921"/>
                <a:gd name="connsiteX1" fmla="*/ 0 w 41866"/>
                <a:gd name="connsiteY1" fmla="*/ 283921 h 283921"/>
                <a:gd name="connsiteX2" fmla="*/ 0 w 41866"/>
                <a:gd name="connsiteY2" fmla="*/ 0 h 2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6" h="283921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D4C48FB-C7AC-4492-8382-6EF39DD75E6E}"/>
                </a:ext>
              </a:extLst>
            </p:cNvPr>
            <p:cNvSpPr/>
            <p:nvPr/>
          </p:nvSpPr>
          <p:spPr>
            <a:xfrm>
              <a:off x="4584263" y="1800187"/>
              <a:ext cx="161260" cy="161260"/>
            </a:xfrm>
            <a:custGeom>
              <a:avLst/>
              <a:gdLst>
                <a:gd name="connsiteX0" fmla="*/ 0 w 161260"/>
                <a:gd name="connsiteY0" fmla="*/ 80630 h 161260"/>
                <a:gd name="connsiteX1" fmla="*/ 80630 w 161260"/>
                <a:gd name="connsiteY1" fmla="*/ 161260 h 161260"/>
                <a:gd name="connsiteX2" fmla="*/ 161261 w 161260"/>
                <a:gd name="connsiteY2" fmla="*/ 80630 h 161260"/>
                <a:gd name="connsiteX3" fmla="*/ 80630 w 161260"/>
                <a:gd name="connsiteY3" fmla="*/ 0 h 161260"/>
                <a:gd name="connsiteX4" fmla="*/ 0 w 161260"/>
                <a:gd name="connsiteY4" fmla="*/ 80630 h 161260"/>
                <a:gd name="connsiteX5" fmla="*/ 81059 w 161260"/>
                <a:gd name="connsiteY5" fmla="*/ 42459 h 161260"/>
                <a:gd name="connsiteX6" fmla="*/ 119659 w 161260"/>
                <a:gd name="connsiteY6" fmla="*/ 81059 h 161260"/>
                <a:gd name="connsiteX7" fmla="*/ 81059 w 161260"/>
                <a:gd name="connsiteY7" fmla="*/ 119659 h 161260"/>
                <a:gd name="connsiteX8" fmla="*/ 42460 w 161260"/>
                <a:gd name="connsiteY8" fmla="*/ 81059 h 161260"/>
                <a:gd name="connsiteX9" fmla="*/ 81059 w 161260"/>
                <a:gd name="connsiteY9" fmla="*/ 42459 h 16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60" h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976EE-5F38-4A26-A134-4E6713F29748}"/>
                </a:ext>
              </a:extLst>
            </p:cNvPr>
            <p:cNvSpPr/>
            <p:nvPr/>
          </p:nvSpPr>
          <p:spPr>
            <a:xfrm>
              <a:off x="2815116" y="831871"/>
              <a:ext cx="3510845" cy="1257441"/>
            </a:xfrm>
            <a:custGeom>
              <a:avLst/>
              <a:gdLst>
                <a:gd name="connsiteX0" fmla="*/ 3458951 w 3510845"/>
                <a:gd name="connsiteY0" fmla="*/ 1202916 h 1257441"/>
                <a:gd name="connsiteX1" fmla="*/ 3413489 w 3510845"/>
                <a:gd name="connsiteY1" fmla="*/ 1167318 h 1257441"/>
                <a:gd name="connsiteX2" fmla="*/ 2842215 w 3510845"/>
                <a:gd name="connsiteY2" fmla="*/ 635073 h 1257441"/>
                <a:gd name="connsiteX3" fmla="*/ 2842215 w 3510845"/>
                <a:gd name="connsiteY3" fmla="*/ 417629 h 1257441"/>
                <a:gd name="connsiteX4" fmla="*/ 2756439 w 3510845"/>
                <a:gd name="connsiteY4" fmla="*/ 319843 h 1257441"/>
                <a:gd name="connsiteX5" fmla="*/ 2245209 w 3510845"/>
                <a:gd name="connsiteY5" fmla="*/ 231065 h 1257441"/>
                <a:gd name="connsiteX6" fmla="*/ 2152999 w 3510845"/>
                <a:gd name="connsiteY6" fmla="*/ 167590 h 1257441"/>
                <a:gd name="connsiteX7" fmla="*/ 2051353 w 3510845"/>
                <a:gd name="connsiteY7" fmla="*/ 72377 h 1257441"/>
                <a:gd name="connsiteX8" fmla="*/ 1467213 w 3510845"/>
                <a:gd name="connsiteY8" fmla="*/ 69804 h 1257441"/>
                <a:gd name="connsiteX9" fmla="*/ 1353987 w 3510845"/>
                <a:gd name="connsiteY9" fmla="*/ 181314 h 1257441"/>
                <a:gd name="connsiteX10" fmla="*/ 1277646 w 3510845"/>
                <a:gd name="connsiteY10" fmla="*/ 234496 h 1257441"/>
                <a:gd name="connsiteX11" fmla="*/ 719668 w 3510845"/>
                <a:gd name="connsiteY11" fmla="*/ 332281 h 1257441"/>
                <a:gd name="connsiteX12" fmla="*/ 650617 w 3510845"/>
                <a:gd name="connsiteY12" fmla="*/ 406049 h 1257441"/>
                <a:gd name="connsiteX13" fmla="*/ 654477 w 3510845"/>
                <a:gd name="connsiteY13" fmla="*/ 596474 h 1257441"/>
                <a:gd name="connsiteX14" fmla="*/ 630889 w 3510845"/>
                <a:gd name="connsiteY14" fmla="*/ 650513 h 1257441"/>
                <a:gd name="connsiteX15" fmla="*/ 96928 w 3510845"/>
                <a:gd name="connsiteY15" fmla="*/ 1160027 h 1257441"/>
                <a:gd name="connsiteX16" fmla="*/ 29164 w 3510845"/>
                <a:gd name="connsiteY16" fmla="*/ 1205060 h 1257441"/>
                <a:gd name="connsiteX17" fmla="*/ 0 w 3510845"/>
                <a:gd name="connsiteY17" fmla="*/ 1235511 h 1257441"/>
                <a:gd name="connsiteX18" fmla="*/ 31309 w 3510845"/>
                <a:gd name="connsiteY18" fmla="*/ 1255668 h 1257441"/>
                <a:gd name="connsiteX19" fmla="*/ 195142 w 3510845"/>
                <a:gd name="connsiteY19" fmla="*/ 1255668 h 1257441"/>
                <a:gd name="connsiteX20" fmla="*/ 226880 w 3510845"/>
                <a:gd name="connsiteY20" fmla="*/ 1230364 h 1257441"/>
                <a:gd name="connsiteX21" fmla="*/ 195571 w 3510845"/>
                <a:gd name="connsiteY21" fmla="*/ 1205060 h 1257441"/>
                <a:gd name="connsiteX22" fmla="*/ 160403 w 3510845"/>
                <a:gd name="connsiteY22" fmla="*/ 1195625 h 1257441"/>
                <a:gd name="connsiteX23" fmla="*/ 258617 w 3510845"/>
                <a:gd name="connsiteY23" fmla="*/ 1087975 h 1257441"/>
                <a:gd name="connsiteX24" fmla="*/ 1058057 w 3510845"/>
                <a:gd name="connsiteY24" fmla="*/ 647082 h 1257441"/>
                <a:gd name="connsiteX25" fmla="*/ 1162276 w 3510845"/>
                <a:gd name="connsiteY25" fmla="*/ 702837 h 1257441"/>
                <a:gd name="connsiteX26" fmla="*/ 1287510 w 3510845"/>
                <a:gd name="connsiteY26" fmla="*/ 793331 h 1257441"/>
                <a:gd name="connsiteX27" fmla="*/ 1622040 w 3510845"/>
                <a:gd name="connsiteY27" fmla="*/ 789471 h 1257441"/>
                <a:gd name="connsiteX28" fmla="*/ 1680797 w 3510845"/>
                <a:gd name="connsiteY28" fmla="*/ 874819 h 1257441"/>
                <a:gd name="connsiteX29" fmla="*/ 1669646 w 3510845"/>
                <a:gd name="connsiteY29" fmla="*/ 901839 h 1257441"/>
                <a:gd name="connsiteX30" fmla="*/ 1551703 w 3510845"/>
                <a:gd name="connsiteY30" fmla="*/ 1022355 h 1257441"/>
                <a:gd name="connsiteX31" fmla="*/ 1551703 w 3510845"/>
                <a:gd name="connsiteY31" fmla="*/ 1090548 h 1257441"/>
                <a:gd name="connsiteX32" fmla="*/ 1639195 w 3510845"/>
                <a:gd name="connsiteY32" fmla="*/ 1180614 h 1257441"/>
                <a:gd name="connsiteX33" fmla="*/ 1823616 w 3510845"/>
                <a:gd name="connsiteY33" fmla="*/ 1180185 h 1257441"/>
                <a:gd name="connsiteX34" fmla="*/ 1970294 w 3510845"/>
                <a:gd name="connsiteY34" fmla="*/ 1033935 h 1257441"/>
                <a:gd name="connsiteX35" fmla="*/ 1848920 w 3510845"/>
                <a:gd name="connsiteY35" fmla="*/ 899266 h 1257441"/>
                <a:gd name="connsiteX36" fmla="*/ 1933410 w 3510845"/>
                <a:gd name="connsiteY36" fmla="*/ 786040 h 1257441"/>
                <a:gd name="connsiteX37" fmla="*/ 2179161 w 3510845"/>
                <a:gd name="connsiteY37" fmla="*/ 786898 h 1257441"/>
                <a:gd name="connsiteX38" fmla="*/ 2391887 w 3510845"/>
                <a:gd name="connsiteY38" fmla="*/ 650942 h 1257441"/>
                <a:gd name="connsiteX39" fmla="*/ 2405611 w 3510845"/>
                <a:gd name="connsiteY39" fmla="*/ 635931 h 1257441"/>
                <a:gd name="connsiteX40" fmla="*/ 3341008 w 3510845"/>
                <a:gd name="connsiteY40" fmla="*/ 1190478 h 1257441"/>
                <a:gd name="connsiteX41" fmla="*/ 3281393 w 3510845"/>
                <a:gd name="connsiteY41" fmla="*/ 1224360 h 1257441"/>
                <a:gd name="connsiteX42" fmla="*/ 3297261 w 3510845"/>
                <a:gd name="connsiteY42" fmla="*/ 1253524 h 1257441"/>
                <a:gd name="connsiteX43" fmla="*/ 3508273 w 3510845"/>
                <a:gd name="connsiteY43" fmla="*/ 1254811 h 1257441"/>
                <a:gd name="connsiteX44" fmla="*/ 3510846 w 3510845"/>
                <a:gd name="connsiteY44" fmla="*/ 1220071 h 1257441"/>
                <a:gd name="connsiteX45" fmla="*/ 3458951 w 3510845"/>
                <a:gd name="connsiteY45" fmla="*/ 1202916 h 1257441"/>
                <a:gd name="connsiteX46" fmla="*/ 1213313 w 3510845"/>
                <a:gd name="connsiteY46" fmla="*/ 664237 h 1257441"/>
                <a:gd name="connsiteX47" fmla="*/ 1220175 w 3510845"/>
                <a:gd name="connsiteY47" fmla="*/ 657375 h 1257441"/>
                <a:gd name="connsiteX48" fmla="*/ 1540552 w 3510845"/>
                <a:gd name="connsiteY48" fmla="*/ 657375 h 1257441"/>
                <a:gd name="connsiteX49" fmla="*/ 1547414 w 3510845"/>
                <a:gd name="connsiteY49" fmla="*/ 664237 h 1257441"/>
                <a:gd name="connsiteX50" fmla="*/ 1540552 w 3510845"/>
                <a:gd name="connsiteY50" fmla="*/ 671099 h 1257441"/>
                <a:gd name="connsiteX51" fmla="*/ 1220175 w 3510845"/>
                <a:gd name="connsiteY51" fmla="*/ 671099 h 1257441"/>
                <a:gd name="connsiteX52" fmla="*/ 1213313 w 3510845"/>
                <a:gd name="connsiteY52" fmla="*/ 664237 h 1257441"/>
                <a:gd name="connsiteX53" fmla="*/ 1227467 w 3510845"/>
                <a:gd name="connsiteY53" fmla="*/ 695975 h 1257441"/>
                <a:gd name="connsiteX54" fmla="*/ 1234329 w 3510845"/>
                <a:gd name="connsiteY54" fmla="*/ 689113 h 1257441"/>
                <a:gd name="connsiteX55" fmla="*/ 1554705 w 3510845"/>
                <a:gd name="connsiteY55" fmla="*/ 689113 h 1257441"/>
                <a:gd name="connsiteX56" fmla="*/ 1561567 w 3510845"/>
                <a:gd name="connsiteY56" fmla="*/ 695975 h 1257441"/>
                <a:gd name="connsiteX57" fmla="*/ 1554705 w 3510845"/>
                <a:gd name="connsiteY57" fmla="*/ 702837 h 1257441"/>
                <a:gd name="connsiteX58" fmla="*/ 1234329 w 3510845"/>
                <a:gd name="connsiteY58" fmla="*/ 702837 h 1257441"/>
                <a:gd name="connsiteX59" fmla="*/ 1227467 w 3510845"/>
                <a:gd name="connsiteY59" fmla="*/ 695975 h 1257441"/>
                <a:gd name="connsiteX60" fmla="*/ 1569287 w 3510845"/>
                <a:gd name="connsiteY60" fmla="*/ 734574 h 1257441"/>
                <a:gd name="connsiteX61" fmla="*/ 1248911 w 3510845"/>
                <a:gd name="connsiteY61" fmla="*/ 734574 h 1257441"/>
                <a:gd name="connsiteX62" fmla="*/ 1242049 w 3510845"/>
                <a:gd name="connsiteY62" fmla="*/ 727712 h 1257441"/>
                <a:gd name="connsiteX63" fmla="*/ 1248911 w 3510845"/>
                <a:gd name="connsiteY63" fmla="*/ 720850 h 1257441"/>
                <a:gd name="connsiteX64" fmla="*/ 1569287 w 3510845"/>
                <a:gd name="connsiteY64" fmla="*/ 720850 h 1257441"/>
                <a:gd name="connsiteX65" fmla="*/ 1576149 w 3510845"/>
                <a:gd name="connsiteY65" fmla="*/ 727712 h 1257441"/>
                <a:gd name="connsiteX66" fmla="*/ 1569287 w 3510845"/>
                <a:gd name="connsiteY66" fmla="*/ 734574 h 1257441"/>
                <a:gd name="connsiteX67" fmla="*/ 1850206 w 3510845"/>
                <a:gd name="connsiteY67" fmla="*/ 968316 h 1257441"/>
                <a:gd name="connsiteX68" fmla="*/ 1930837 w 3510845"/>
                <a:gd name="connsiteY68" fmla="*/ 1048946 h 1257441"/>
                <a:gd name="connsiteX69" fmla="*/ 1850206 w 3510845"/>
                <a:gd name="connsiteY69" fmla="*/ 1129576 h 1257441"/>
                <a:gd name="connsiteX70" fmla="*/ 1769576 w 3510845"/>
                <a:gd name="connsiteY70" fmla="*/ 1048946 h 1257441"/>
                <a:gd name="connsiteX71" fmla="*/ 1850206 w 3510845"/>
                <a:gd name="connsiteY71" fmla="*/ 968316 h 1257441"/>
                <a:gd name="connsiteX72" fmla="*/ 2272657 w 3510845"/>
                <a:gd name="connsiteY72" fmla="*/ 734574 h 1257441"/>
                <a:gd name="connsiteX73" fmla="*/ 1952281 w 3510845"/>
                <a:gd name="connsiteY73" fmla="*/ 734574 h 1257441"/>
                <a:gd name="connsiteX74" fmla="*/ 1945419 w 3510845"/>
                <a:gd name="connsiteY74" fmla="*/ 727712 h 1257441"/>
                <a:gd name="connsiteX75" fmla="*/ 1952281 w 3510845"/>
                <a:gd name="connsiteY75" fmla="*/ 720850 h 1257441"/>
                <a:gd name="connsiteX76" fmla="*/ 2272657 w 3510845"/>
                <a:gd name="connsiteY76" fmla="*/ 720850 h 1257441"/>
                <a:gd name="connsiteX77" fmla="*/ 2279520 w 3510845"/>
                <a:gd name="connsiteY77" fmla="*/ 727712 h 1257441"/>
                <a:gd name="connsiteX78" fmla="*/ 2272657 w 3510845"/>
                <a:gd name="connsiteY78" fmla="*/ 734574 h 1257441"/>
                <a:gd name="connsiteX79" fmla="*/ 2287239 w 3510845"/>
                <a:gd name="connsiteY79" fmla="*/ 702837 h 1257441"/>
                <a:gd name="connsiteX80" fmla="*/ 1966863 w 3510845"/>
                <a:gd name="connsiteY80" fmla="*/ 702837 h 1257441"/>
                <a:gd name="connsiteX81" fmla="*/ 1960001 w 3510845"/>
                <a:gd name="connsiteY81" fmla="*/ 695975 h 1257441"/>
                <a:gd name="connsiteX82" fmla="*/ 1966863 w 3510845"/>
                <a:gd name="connsiteY82" fmla="*/ 689113 h 1257441"/>
                <a:gd name="connsiteX83" fmla="*/ 2287239 w 3510845"/>
                <a:gd name="connsiteY83" fmla="*/ 689113 h 1257441"/>
                <a:gd name="connsiteX84" fmla="*/ 2294101 w 3510845"/>
                <a:gd name="connsiteY84" fmla="*/ 695975 h 1257441"/>
                <a:gd name="connsiteX85" fmla="*/ 2287239 w 3510845"/>
                <a:gd name="connsiteY85" fmla="*/ 702837 h 1257441"/>
                <a:gd name="connsiteX86" fmla="*/ 2301393 w 3510845"/>
                <a:gd name="connsiteY86" fmla="*/ 671528 h 1257441"/>
                <a:gd name="connsiteX87" fmla="*/ 1981016 w 3510845"/>
                <a:gd name="connsiteY87" fmla="*/ 671528 h 1257441"/>
                <a:gd name="connsiteX88" fmla="*/ 1974154 w 3510845"/>
                <a:gd name="connsiteY88" fmla="*/ 664666 h 1257441"/>
                <a:gd name="connsiteX89" fmla="*/ 1981016 w 3510845"/>
                <a:gd name="connsiteY89" fmla="*/ 657804 h 1257441"/>
                <a:gd name="connsiteX90" fmla="*/ 2301393 w 3510845"/>
                <a:gd name="connsiteY90" fmla="*/ 657804 h 1257441"/>
                <a:gd name="connsiteX91" fmla="*/ 2308255 w 3510845"/>
                <a:gd name="connsiteY91" fmla="*/ 664666 h 1257441"/>
                <a:gd name="connsiteX92" fmla="*/ 2301393 w 3510845"/>
                <a:gd name="connsiteY92" fmla="*/ 671528 h 12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510845" h="1257441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FD950E-4206-425C-BEE5-1FF5039EF694}"/>
                </a:ext>
              </a:extLst>
            </p:cNvPr>
            <p:cNvSpPr/>
            <p:nvPr/>
          </p:nvSpPr>
          <p:spPr>
            <a:xfrm>
              <a:off x="4626723" y="1842218"/>
              <a:ext cx="77199" cy="77199"/>
            </a:xfrm>
            <a:custGeom>
              <a:avLst/>
              <a:gdLst>
                <a:gd name="connsiteX0" fmla="*/ 77199 w 77199"/>
                <a:gd name="connsiteY0" fmla="*/ 38600 h 77199"/>
                <a:gd name="connsiteX1" fmla="*/ 38600 w 77199"/>
                <a:gd name="connsiteY1" fmla="*/ 77199 h 77199"/>
                <a:gd name="connsiteX2" fmla="*/ 0 w 77199"/>
                <a:gd name="connsiteY2" fmla="*/ 38600 h 77199"/>
                <a:gd name="connsiteX3" fmla="*/ 38600 w 77199"/>
                <a:gd name="connsiteY3" fmla="*/ 0 h 77199"/>
                <a:gd name="connsiteX4" fmla="*/ 77199 w 77199"/>
                <a:gd name="connsiteY4" fmla="*/ 38600 h 7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9" h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grp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0887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2FCAED7B-3437-43CA-93EF-F43E6214F9D6}"/>
              </a:ext>
            </a:extLst>
          </p:cNvPr>
          <p:cNvGrpSpPr/>
          <p:nvPr userDrawn="1"/>
        </p:nvGrpSpPr>
        <p:grpSpPr>
          <a:xfrm>
            <a:off x="8914194" y="1831870"/>
            <a:ext cx="2307768" cy="2309828"/>
            <a:chOff x="8582298" y="2310847"/>
            <a:chExt cx="2026966" cy="20287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55EBD7-1B90-4FC1-B0C9-AA8513B133AA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0B707A-5FD9-4157-9197-E3256385E8EF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7" name="그룹 4">
            <a:extLst>
              <a:ext uri="{FF2B5EF4-FFF2-40B4-BE49-F238E27FC236}">
                <a16:creationId xmlns:a16="http://schemas.microsoft.com/office/drawing/2014/main" id="{03FF8C00-9D0B-4A21-9629-8F76797C6B1A}"/>
              </a:ext>
            </a:extLst>
          </p:cNvPr>
          <p:cNvGrpSpPr/>
          <p:nvPr userDrawn="1"/>
        </p:nvGrpSpPr>
        <p:grpSpPr>
          <a:xfrm>
            <a:off x="925989" y="1831870"/>
            <a:ext cx="2307768" cy="2309828"/>
            <a:chOff x="853440" y="2310847"/>
            <a:chExt cx="2026966" cy="20287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D35B72-8A5F-4DC1-A93C-8FD79DCF30BB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9B908D-A2F0-4EA9-A450-FB1B5C40471A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그룹 3">
            <a:extLst>
              <a:ext uri="{FF2B5EF4-FFF2-40B4-BE49-F238E27FC236}">
                <a16:creationId xmlns:a16="http://schemas.microsoft.com/office/drawing/2014/main" id="{634E4E22-E4F9-4988-A85F-328940E731C5}"/>
              </a:ext>
            </a:extLst>
          </p:cNvPr>
          <p:cNvGrpSpPr/>
          <p:nvPr userDrawn="1"/>
        </p:nvGrpSpPr>
        <p:grpSpPr>
          <a:xfrm>
            <a:off x="4920091" y="1831870"/>
            <a:ext cx="2307768" cy="2309828"/>
            <a:chOff x="4717869" y="2310847"/>
            <a:chExt cx="2026966" cy="20287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A3D9C5-6753-476D-A018-A4CC5EEE477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D55736-6945-42DD-9434-B0178F9CEC5D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D9F5339-7E63-4815-A1E3-3D47B5DC2DE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693620C-0E56-4F85-8546-6FA3727CC7B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BAF1635-73CA-4690-ADD6-B0FB33125ED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1842785-751B-41E3-A608-8BE481649FD1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21441" y="1309036"/>
            <a:ext cx="6921422" cy="5032620"/>
          </a:xfrm>
          <a:custGeom>
            <a:avLst/>
            <a:gdLst>
              <a:gd name="connsiteX0" fmla="*/ 5771583 w 6921422"/>
              <a:gd name="connsiteY0" fmla="*/ 2239635 h 5032620"/>
              <a:gd name="connsiteX1" fmla="*/ 6921422 w 6921422"/>
              <a:gd name="connsiteY1" fmla="*/ 3882781 h 5032620"/>
              <a:gd name="connsiteX2" fmla="*/ 5278276 w 6921422"/>
              <a:gd name="connsiteY2" fmla="*/ 5032620 h 5032620"/>
              <a:gd name="connsiteX3" fmla="*/ 4128437 w 6921422"/>
              <a:gd name="connsiteY3" fmla="*/ 3389474 h 5032620"/>
              <a:gd name="connsiteX4" fmla="*/ 2856046 w 6921422"/>
              <a:gd name="connsiteY4" fmla="*/ 1717648 h 5032620"/>
              <a:gd name="connsiteX5" fmla="*/ 4005885 w 6921422"/>
              <a:gd name="connsiteY5" fmla="*/ 3360794 h 5032620"/>
              <a:gd name="connsiteX6" fmla="*/ 2362739 w 6921422"/>
              <a:gd name="connsiteY6" fmla="*/ 4510633 h 5032620"/>
              <a:gd name="connsiteX7" fmla="*/ 1212900 w 6921422"/>
              <a:gd name="connsiteY7" fmla="*/ 2867486 h 5032620"/>
              <a:gd name="connsiteX8" fmla="*/ 4558683 w 6921422"/>
              <a:gd name="connsiteY8" fmla="*/ 521989 h 5032620"/>
              <a:gd name="connsiteX9" fmla="*/ 5708522 w 6921422"/>
              <a:gd name="connsiteY9" fmla="*/ 2165135 h 5032620"/>
              <a:gd name="connsiteX10" fmla="*/ 4065376 w 6921422"/>
              <a:gd name="connsiteY10" fmla="*/ 3314974 h 5032620"/>
              <a:gd name="connsiteX11" fmla="*/ 2915537 w 6921422"/>
              <a:gd name="connsiteY11" fmla="*/ 1671827 h 5032620"/>
              <a:gd name="connsiteX12" fmla="*/ 1643146 w 6921422"/>
              <a:gd name="connsiteY12" fmla="*/ 0 h 5032620"/>
              <a:gd name="connsiteX13" fmla="*/ 2792985 w 6921422"/>
              <a:gd name="connsiteY13" fmla="*/ 1643146 h 5032620"/>
              <a:gd name="connsiteX14" fmla="*/ 1149839 w 6921422"/>
              <a:gd name="connsiteY14" fmla="*/ 2792985 h 5032620"/>
              <a:gd name="connsiteX15" fmla="*/ 0 w 6921422"/>
              <a:gd name="connsiteY15" fmla="*/ 1149839 h 503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21422" h="5032620">
                <a:moveTo>
                  <a:pt x="5771583" y="2239635"/>
                </a:moveTo>
                <a:lnTo>
                  <a:pt x="6921422" y="3882781"/>
                </a:lnTo>
                <a:lnTo>
                  <a:pt x="5278276" y="5032620"/>
                </a:lnTo>
                <a:lnTo>
                  <a:pt x="4128437" y="3389474"/>
                </a:lnTo>
                <a:close/>
                <a:moveTo>
                  <a:pt x="2856046" y="1717648"/>
                </a:moveTo>
                <a:lnTo>
                  <a:pt x="4005885" y="3360794"/>
                </a:lnTo>
                <a:lnTo>
                  <a:pt x="2362739" y="4510633"/>
                </a:lnTo>
                <a:lnTo>
                  <a:pt x="1212900" y="2867486"/>
                </a:lnTo>
                <a:close/>
                <a:moveTo>
                  <a:pt x="4558683" y="521989"/>
                </a:moveTo>
                <a:lnTo>
                  <a:pt x="5708522" y="2165135"/>
                </a:lnTo>
                <a:lnTo>
                  <a:pt x="4065376" y="3314974"/>
                </a:lnTo>
                <a:lnTo>
                  <a:pt x="2915537" y="1671827"/>
                </a:lnTo>
                <a:close/>
                <a:moveTo>
                  <a:pt x="1643146" y="0"/>
                </a:moveTo>
                <a:lnTo>
                  <a:pt x="2792985" y="1643146"/>
                </a:lnTo>
                <a:lnTo>
                  <a:pt x="1149839" y="2792985"/>
                </a:lnTo>
                <a:lnTo>
                  <a:pt x="0" y="11498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ED1AAA-DC89-4342-90C9-D34A1F30F5FF}"/>
              </a:ext>
            </a:extLst>
          </p:cNvPr>
          <p:cNvSpPr/>
          <p:nvPr userDrawn="1"/>
        </p:nvSpPr>
        <p:spPr>
          <a:xfrm>
            <a:off x="0" y="2475387"/>
            <a:ext cx="2708047" cy="3335839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CF6006-953F-4565-9D28-7D37F857281E}"/>
              </a:ext>
            </a:extLst>
          </p:cNvPr>
          <p:cNvSpPr/>
          <p:nvPr userDrawn="1"/>
        </p:nvSpPr>
        <p:spPr>
          <a:xfrm>
            <a:off x="5037782" y="1819635"/>
            <a:ext cx="7154218" cy="3335839"/>
          </a:xfrm>
          <a:custGeom>
            <a:avLst/>
            <a:gdLst>
              <a:gd name="connsiteX0" fmla="*/ 0 w 7154218"/>
              <a:gd name="connsiteY0" fmla="*/ 0 h 3335839"/>
              <a:gd name="connsiteX1" fmla="*/ 7154218 w 7154218"/>
              <a:gd name="connsiteY1" fmla="*/ 0 h 3335839"/>
              <a:gd name="connsiteX2" fmla="*/ 7154218 w 7154218"/>
              <a:gd name="connsiteY2" fmla="*/ 3335839 h 3335839"/>
              <a:gd name="connsiteX3" fmla="*/ 2360312 w 7154218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4218" h="3335839">
                <a:moveTo>
                  <a:pt x="0" y="0"/>
                </a:moveTo>
                <a:lnTo>
                  <a:pt x="7154218" y="0"/>
                </a:lnTo>
                <a:lnTo>
                  <a:pt x="7154218" y="3335839"/>
                </a:lnTo>
                <a:lnTo>
                  <a:pt x="2360312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791A75F-9365-49A0-8545-B9D1D27C93D6}"/>
              </a:ext>
            </a:extLst>
          </p:cNvPr>
          <p:cNvGrpSpPr/>
          <p:nvPr userDrawn="1"/>
        </p:nvGrpSpPr>
        <p:grpSpPr>
          <a:xfrm>
            <a:off x="9508727" y="2147107"/>
            <a:ext cx="2683273" cy="4217224"/>
            <a:chOff x="9508727" y="2147107"/>
            <a:chExt cx="2683273" cy="421722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C0878A5-F630-4D38-8006-E756E3BD9C44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97E711B-E46A-4390-ABC3-94CFE8F79549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50360A-C4B5-49A0-B4A3-BB4393E56AD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DBB3797-B11F-4F0D-B0E5-C36F6E625F33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371EA63-181D-4AE5-AA9F-DB4EA369D3CD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DFAC0A-0E7B-4FE1-9B3F-116FDFFB3C80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AD3BF4-3D79-4A40-8E0A-D2D135A5A27F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50E4C1-3115-4728-9B4A-0F1A8E927D62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08B03F-C61F-4E2F-A7C0-DA795E395B4F}"/>
              </a:ext>
            </a:extLst>
          </p:cNvPr>
          <p:cNvSpPr/>
          <p:nvPr userDrawn="1"/>
        </p:nvSpPr>
        <p:spPr>
          <a:xfrm>
            <a:off x="5334000" y="1101032"/>
            <a:ext cx="1524000" cy="15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993979E3-2508-4804-9198-767F39A2FC35}"/>
              </a:ext>
            </a:extLst>
          </p:cNvPr>
          <p:cNvSpPr/>
          <p:nvPr userDrawn="1"/>
        </p:nvSpPr>
        <p:spPr>
          <a:xfrm>
            <a:off x="6714751" y="3891928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1EB6C7F-E882-4A4F-9AA5-38F77D013A4A}"/>
              </a:ext>
            </a:extLst>
          </p:cNvPr>
          <p:cNvSpPr>
            <a:spLocks noGrp="1"/>
          </p:cNvSpPr>
          <p:nvPr userDrawn="1">
            <p:ph type="pic" idx="10" hasCustomPrompt="1"/>
          </p:nvPr>
        </p:nvSpPr>
        <p:spPr>
          <a:xfrm>
            <a:off x="9650182" y="2332083"/>
            <a:ext cx="2541818" cy="29107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3CE08510-6005-4899-BD69-BAEA52D8B5D6}"/>
              </a:ext>
            </a:extLst>
          </p:cNvPr>
          <p:cNvGrpSpPr/>
          <p:nvPr userDrawn="1"/>
        </p:nvGrpSpPr>
        <p:grpSpPr>
          <a:xfrm>
            <a:off x="7019112" y="2489998"/>
            <a:ext cx="1890758" cy="3323854"/>
            <a:chOff x="445712" y="1449040"/>
            <a:chExt cx="2113018" cy="3924176"/>
          </a:xfrm>
        </p:grpSpPr>
        <p:sp>
          <p:nvSpPr>
            <p:cNvPr id="7" name="Rounded Rectangle 21">
              <a:extLst>
                <a:ext uri="{FF2B5EF4-FFF2-40B4-BE49-F238E27FC236}">
                  <a16:creationId xmlns:a16="http://schemas.microsoft.com/office/drawing/2014/main" id="{B134CE71-F752-452C-98AE-FA0EF72498E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ECE66DC9-CF7C-484B-9BBE-6479F83620B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9" name="Group 23">
              <a:extLst>
                <a:ext uri="{FF2B5EF4-FFF2-40B4-BE49-F238E27FC236}">
                  <a16:creationId xmlns:a16="http://schemas.microsoft.com/office/drawing/2014/main" id="{5A004B65-4866-4E97-A6D1-87026FE3278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0" name="Oval 24">
                <a:extLst>
                  <a:ext uri="{FF2B5EF4-FFF2-40B4-BE49-F238E27FC236}">
                    <a16:creationId xmlns:a16="http://schemas.microsoft.com/office/drawing/2014/main" id="{3DF249CD-3878-4922-886A-64163FF2F87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1" name="Rounded Rectangle 25">
                <a:extLst>
                  <a:ext uri="{FF2B5EF4-FFF2-40B4-BE49-F238E27FC236}">
                    <a16:creationId xmlns:a16="http://schemas.microsoft.com/office/drawing/2014/main" id="{AF7C9E41-7AC0-436F-A23E-EEB436D0808E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B322E0C-7B69-4F15-9F22-5F0FB53FAD93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7145482" y="2816952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A209F84B-3561-49BE-9813-414CD15522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131" y="216998"/>
            <a:ext cx="1166159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  <p:sldLayoutId id="2147483689" r:id="rId12"/>
    <p:sldLayoutId id="2147483688" r:id="rId13"/>
    <p:sldLayoutId id="2147483687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36404" y="3919357"/>
            <a:ext cx="452796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Seed Financing </a:t>
            </a:r>
            <a:r>
              <a:rPr lang="en-US" sz="5400" dirty="0">
                <a:latin typeface="+mj-lt"/>
              </a:rPr>
              <a:t>Round 3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36404" y="5673683"/>
            <a:ext cx="452791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 RMT PT 2024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3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51650F-4413-4C19-8BCF-D57752573AD1}"/>
              </a:ext>
            </a:extLst>
          </p:cNvPr>
          <p:cNvSpPr txBox="1"/>
          <p:nvPr/>
        </p:nvSpPr>
        <p:spPr>
          <a:xfrm>
            <a:off x="2870864" y="4725840"/>
            <a:ext cx="30972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QUESTIONS?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5DB0-DCD1-46A5-85AE-C9BB98ADD8B6}"/>
              </a:ext>
            </a:extLst>
          </p:cNvPr>
          <p:cNvCxnSpPr/>
          <p:nvPr/>
        </p:nvCxnSpPr>
        <p:spPr>
          <a:xfrm>
            <a:off x="874655" y="5164292"/>
            <a:ext cx="2463191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4764E2-8FBE-44E7-93FB-CD36A4862DBB}"/>
              </a:ext>
            </a:extLst>
          </p:cNvPr>
          <p:cNvCxnSpPr/>
          <p:nvPr/>
        </p:nvCxnSpPr>
        <p:spPr>
          <a:xfrm>
            <a:off x="4868757" y="5164292"/>
            <a:ext cx="2463191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8FBC5-23D1-4EF0-A122-7DDA8070FB2A}"/>
              </a:ext>
            </a:extLst>
          </p:cNvPr>
          <p:cNvCxnSpPr/>
          <p:nvPr/>
        </p:nvCxnSpPr>
        <p:spPr>
          <a:xfrm>
            <a:off x="8862860" y="5164292"/>
            <a:ext cx="2463191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7">
            <a:extLst>
              <a:ext uri="{FF2B5EF4-FFF2-40B4-BE49-F238E27FC236}">
                <a16:creationId xmlns:a16="http://schemas.microsoft.com/office/drawing/2014/main" id="{A8A4097A-74D7-4D9A-8C7F-12D83BAC60E3}"/>
              </a:ext>
            </a:extLst>
          </p:cNvPr>
          <p:cNvGrpSpPr/>
          <p:nvPr/>
        </p:nvGrpSpPr>
        <p:grpSpPr>
          <a:xfrm>
            <a:off x="1099734" y="4421159"/>
            <a:ext cx="2005476" cy="781055"/>
            <a:chOff x="683568" y="4236526"/>
            <a:chExt cx="2005476" cy="781055"/>
          </a:xfrm>
        </p:grpSpPr>
        <p:sp>
          <p:nvSpPr>
            <p:cNvPr id="16" name="직사각형 3">
              <a:extLst>
                <a:ext uri="{FF2B5EF4-FFF2-40B4-BE49-F238E27FC236}">
                  <a16:creationId xmlns:a16="http://schemas.microsoft.com/office/drawing/2014/main" id="{EF56BE1A-524F-41C2-86E1-B4FD9224154F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Alexander</a:t>
              </a:r>
            </a:p>
          </p:txBody>
        </p:sp>
        <p:sp>
          <p:nvSpPr>
            <p:cNvPr id="17" name="직사각형 4">
              <a:extLst>
                <a:ext uri="{FF2B5EF4-FFF2-40B4-BE49-F238E27FC236}">
                  <a16:creationId xmlns:a16="http://schemas.microsoft.com/office/drawing/2014/main" id="{0791BADA-F92C-47A1-90ED-1C76E8355660}"/>
                </a:ext>
              </a:extLst>
            </p:cNvPr>
            <p:cNvSpPr/>
            <p:nvPr/>
          </p:nvSpPr>
          <p:spPr>
            <a:xfrm>
              <a:off x="683568" y="4555916"/>
              <a:ext cx="20054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Nobel Prize Winner and Professional Drone Pilot</a:t>
              </a:r>
            </a:p>
          </p:txBody>
        </p:sp>
      </p:grpSp>
      <p:grpSp>
        <p:nvGrpSpPr>
          <p:cNvPr id="25" name="그룹 6">
            <a:extLst>
              <a:ext uri="{FF2B5EF4-FFF2-40B4-BE49-F238E27FC236}">
                <a16:creationId xmlns:a16="http://schemas.microsoft.com/office/drawing/2014/main" id="{008BB808-6F78-4876-B4F5-96A542B1BDBD}"/>
              </a:ext>
            </a:extLst>
          </p:cNvPr>
          <p:cNvGrpSpPr/>
          <p:nvPr/>
        </p:nvGrpSpPr>
        <p:grpSpPr>
          <a:xfrm>
            <a:off x="5096009" y="4421159"/>
            <a:ext cx="2005476" cy="596389"/>
            <a:chOff x="3563888" y="4236526"/>
            <a:chExt cx="2005476" cy="596389"/>
          </a:xfrm>
        </p:grpSpPr>
        <p:sp>
          <p:nvSpPr>
            <p:cNvPr id="26" name="직사각형 47">
              <a:extLst>
                <a:ext uri="{FF2B5EF4-FFF2-40B4-BE49-F238E27FC236}">
                  <a16:creationId xmlns:a16="http://schemas.microsoft.com/office/drawing/2014/main" id="{8AB94F18-3BAF-4F26-824F-CD969BDC2087}"/>
                </a:ext>
              </a:extLst>
            </p:cNvPr>
            <p:cNvSpPr/>
            <p:nvPr/>
          </p:nvSpPr>
          <p:spPr>
            <a:xfrm>
              <a:off x="356388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Regina</a:t>
              </a:r>
            </a:p>
          </p:txBody>
        </p:sp>
        <p:sp>
          <p:nvSpPr>
            <p:cNvPr id="27" name="직사각형 48">
              <a:extLst>
                <a:ext uri="{FF2B5EF4-FFF2-40B4-BE49-F238E27FC236}">
                  <a16:creationId xmlns:a16="http://schemas.microsoft.com/office/drawing/2014/main" id="{0E2F040D-7611-4C6F-A788-279B783583C6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Founder of Google</a:t>
              </a:r>
            </a:p>
          </p:txBody>
        </p:sp>
      </p:grpSp>
      <p:grpSp>
        <p:nvGrpSpPr>
          <p:cNvPr id="35" name="그룹 5">
            <a:extLst>
              <a:ext uri="{FF2B5EF4-FFF2-40B4-BE49-F238E27FC236}">
                <a16:creationId xmlns:a16="http://schemas.microsoft.com/office/drawing/2014/main" id="{BE2D0C2F-1B41-4741-97C5-AB94AE4CD94C}"/>
              </a:ext>
            </a:extLst>
          </p:cNvPr>
          <p:cNvGrpSpPr/>
          <p:nvPr/>
        </p:nvGrpSpPr>
        <p:grpSpPr>
          <a:xfrm>
            <a:off x="9092285" y="4421159"/>
            <a:ext cx="2005476" cy="596389"/>
            <a:chOff x="6451663" y="4236526"/>
            <a:chExt cx="2005476" cy="596389"/>
          </a:xfrm>
        </p:grpSpPr>
        <p:sp>
          <p:nvSpPr>
            <p:cNvPr id="36" name="직사각형 55">
              <a:extLst>
                <a:ext uri="{FF2B5EF4-FFF2-40B4-BE49-F238E27FC236}">
                  <a16:creationId xmlns:a16="http://schemas.microsoft.com/office/drawing/2014/main" id="{53F813A7-FE7F-4D46-B96B-02B2C8AA6763}"/>
                </a:ext>
              </a:extLst>
            </p:cNvPr>
            <p:cNvSpPr/>
            <p:nvPr/>
          </p:nvSpPr>
          <p:spPr>
            <a:xfrm>
              <a:off x="6451663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Anna</a:t>
              </a:r>
            </a:p>
          </p:txBody>
        </p:sp>
        <p:sp>
          <p:nvSpPr>
            <p:cNvPr id="37" name="직사각형 56">
              <a:extLst>
                <a:ext uri="{FF2B5EF4-FFF2-40B4-BE49-F238E27FC236}">
                  <a16:creationId xmlns:a16="http://schemas.microsoft.com/office/drawing/2014/main" id="{86CDA93B-9688-419F-B3B3-1828BA29FCF2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Lead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Developer</a:t>
              </a:r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F920FF-9DD3-4E01-B797-4647A41876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77135BD-8969-4413-84FD-0FD36C97440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0841D53-DB59-4175-8B7A-D87F2796E24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611F0F-616D-EA83-0DEB-3BECC7C84FB6}"/>
              </a:ext>
            </a:extLst>
          </p:cNvPr>
          <p:cNvSpPr txBox="1"/>
          <p:nvPr/>
        </p:nvSpPr>
        <p:spPr>
          <a:xfrm>
            <a:off x="9084387" y="6173333"/>
            <a:ext cx="579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* Unpaid Intern: Montaseer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51EA9A-40F4-42E1-9A0B-72C7E7E8E22B}"/>
              </a:ext>
            </a:extLst>
          </p:cNvPr>
          <p:cNvSpPr/>
          <p:nvPr/>
        </p:nvSpPr>
        <p:spPr>
          <a:xfrm>
            <a:off x="4825041" y="1696916"/>
            <a:ext cx="6013938" cy="495886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50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BF50D-3BA8-4C01-990C-FD7911D65B18}"/>
              </a:ext>
            </a:extLst>
          </p:cNvPr>
          <p:cNvSpPr txBox="1"/>
          <p:nvPr/>
        </p:nvSpPr>
        <p:spPr>
          <a:xfrm>
            <a:off x="842902" y="902930"/>
            <a:ext cx="369078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*POC</a:t>
            </a:r>
            <a:endParaRPr lang="ko-KR" altLang="en-US" sz="1400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D4525A-3598-4716-8094-F2D641081DD6}"/>
              </a:ext>
            </a:extLst>
          </p:cNvPr>
          <p:cNvGrpSpPr/>
          <p:nvPr/>
        </p:nvGrpSpPr>
        <p:grpSpPr>
          <a:xfrm>
            <a:off x="5168443" y="1902083"/>
            <a:ext cx="5283637" cy="646331"/>
            <a:chOff x="5994506" y="1634221"/>
            <a:chExt cx="5283637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219971-DF78-4E28-9EC7-3A6B6B2CB7E0}"/>
                </a:ext>
              </a:extLst>
            </p:cNvPr>
            <p:cNvSpPr txBox="1"/>
            <p:nvPr/>
          </p:nvSpPr>
          <p:spPr>
            <a:xfrm>
              <a:off x="6770451" y="170347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You want to fly now?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84C66E-0F22-467E-960B-A17B8BDF67F5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05365B-2368-4D8E-AEC5-1A2E5A728E98}"/>
              </a:ext>
            </a:extLst>
          </p:cNvPr>
          <p:cNvGrpSpPr/>
          <p:nvPr/>
        </p:nvGrpSpPr>
        <p:grpSpPr>
          <a:xfrm>
            <a:off x="5168443" y="3104399"/>
            <a:ext cx="5283637" cy="646331"/>
            <a:chOff x="5994506" y="1634221"/>
            <a:chExt cx="5283637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40530C-4690-4B74-8331-7C5EC7078A38}"/>
                </a:ext>
              </a:extLst>
            </p:cNvPr>
            <p:cNvSpPr txBox="1"/>
            <p:nvPr/>
          </p:nvSpPr>
          <p:spPr>
            <a:xfrm>
              <a:off x="6770451" y="170347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You want of fly there?*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8C849F-FD7E-41AC-8F57-06DF29B7883A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BDA48-EE92-429E-B635-715ED502E9D5}"/>
              </a:ext>
            </a:extLst>
          </p:cNvPr>
          <p:cNvGrpSpPr/>
          <p:nvPr/>
        </p:nvGrpSpPr>
        <p:grpSpPr>
          <a:xfrm>
            <a:off x="5168443" y="4306715"/>
            <a:ext cx="5265165" cy="646331"/>
            <a:chOff x="5994506" y="1634221"/>
            <a:chExt cx="5265165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D3F18A-B841-48FF-A293-6DB01C73E9D2}"/>
                </a:ext>
              </a:extLst>
            </p:cNvPr>
            <p:cNvSpPr txBox="1"/>
            <p:nvPr/>
          </p:nvSpPr>
          <p:spPr>
            <a:xfrm>
              <a:off x="6751979" y="170347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You want to fly then?*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D6997B-8A61-4596-8A43-E8E0B1B68ABE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4FBA37-2B0B-462D-A690-6AECD7502C6D}"/>
              </a:ext>
            </a:extLst>
          </p:cNvPr>
          <p:cNvGrpSpPr/>
          <p:nvPr/>
        </p:nvGrpSpPr>
        <p:grpSpPr>
          <a:xfrm>
            <a:off x="5168443" y="5509032"/>
            <a:ext cx="5283637" cy="646331"/>
            <a:chOff x="5994506" y="1634221"/>
            <a:chExt cx="5283637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8E694A-281F-4AFD-95FA-0D261DEECC17}"/>
                </a:ext>
              </a:extLst>
            </p:cNvPr>
            <p:cNvSpPr txBox="1"/>
            <p:nvPr/>
          </p:nvSpPr>
          <p:spPr>
            <a:xfrm>
              <a:off x="6770451" y="1703469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What’s next?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ED14C7-0B85-4A7A-A103-9611BA5558B2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E703F6D-024A-464F-B5AE-E8546FB2DA7B}"/>
              </a:ext>
            </a:extLst>
          </p:cNvPr>
          <p:cNvGrpSpPr/>
          <p:nvPr/>
        </p:nvGrpSpPr>
        <p:grpSpPr>
          <a:xfrm>
            <a:off x="1787474" y="2795536"/>
            <a:ext cx="3933092" cy="684653"/>
            <a:chOff x="1522304" y="1737589"/>
            <a:chExt cx="3933092" cy="68465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5F6D841-32ED-49A6-AB6E-01E24CC6EA31}"/>
                </a:ext>
              </a:extLst>
            </p:cNvPr>
            <p:cNvGrpSpPr/>
            <p:nvPr/>
          </p:nvGrpSpPr>
          <p:grpSpPr>
            <a:xfrm>
              <a:off x="1522304" y="1737589"/>
              <a:ext cx="3933092" cy="684653"/>
              <a:chOff x="1985513" y="4307149"/>
              <a:chExt cx="2380861" cy="68465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32EA73-A96E-476F-A4E9-94C66BF30B02}"/>
                  </a:ext>
                </a:extLst>
              </p:cNvPr>
              <p:cNvSpPr txBox="1"/>
              <p:nvPr/>
            </p:nvSpPr>
            <p:spPr>
              <a:xfrm>
                <a:off x="2004348" y="4714803"/>
                <a:ext cx="234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Drones aren’t waterproof + VLOS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0BDAE1C-E3C0-4610-94B5-FEF271FC04B6}"/>
                  </a:ext>
                </a:extLst>
              </p:cNvPr>
              <p:cNvSpPr txBox="1"/>
              <p:nvPr/>
            </p:nvSpPr>
            <p:spPr>
              <a:xfrm>
                <a:off x="1985513" y="4307149"/>
                <a:ext cx="238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accent2"/>
                    </a:solidFill>
                    <a:ea typeface="FZShuTi" pitchFamily="2" charset="-122"/>
                    <a:cs typeface="Arial" pitchFamily="34" charset="0"/>
                  </a:rPr>
                  <a:t>Conditions and Visibility</a:t>
                </a:r>
                <a:endParaRPr lang="ko-KR" altLang="en-US" sz="1600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DCA360-E548-4E31-B7C1-962B758C2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304" y="2085349"/>
              <a:ext cx="3907670" cy="3751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FD5C51A-FED1-48F2-A476-B7A44582391E}"/>
              </a:ext>
            </a:extLst>
          </p:cNvPr>
          <p:cNvGrpSpPr/>
          <p:nvPr/>
        </p:nvGrpSpPr>
        <p:grpSpPr>
          <a:xfrm>
            <a:off x="1522304" y="3853483"/>
            <a:ext cx="3933092" cy="684653"/>
            <a:chOff x="1522304" y="1737589"/>
            <a:chExt cx="3933092" cy="68465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E87165D-FE92-4EB9-BA5E-D1245BD01377}"/>
                </a:ext>
              </a:extLst>
            </p:cNvPr>
            <p:cNvGrpSpPr/>
            <p:nvPr/>
          </p:nvGrpSpPr>
          <p:grpSpPr>
            <a:xfrm>
              <a:off x="1522304" y="1737589"/>
              <a:ext cx="3933092" cy="684653"/>
              <a:chOff x="1985513" y="4307149"/>
              <a:chExt cx="2380861" cy="68465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66FF020-6CE9-41B2-B88C-8321D9F49C4A}"/>
                  </a:ext>
                </a:extLst>
              </p:cNvPr>
              <p:cNvSpPr txBox="1"/>
              <p:nvPr/>
            </p:nvSpPr>
            <p:spPr>
              <a:xfrm>
                <a:off x="2004348" y="4714803"/>
                <a:ext cx="234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Gusts destroy drones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776E0FB-5FB0-40C1-936B-C4C9A230CDAD}"/>
                  </a:ext>
                </a:extLst>
              </p:cNvPr>
              <p:cNvSpPr txBox="1"/>
              <p:nvPr/>
            </p:nvSpPr>
            <p:spPr>
              <a:xfrm>
                <a:off x="1985513" y="4307149"/>
                <a:ext cx="238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accent3"/>
                    </a:solidFill>
                    <a:ea typeface="FZShuTi" pitchFamily="2" charset="-122"/>
                    <a:cs typeface="Arial" pitchFamily="34" charset="0"/>
                  </a:rPr>
                  <a:t>Wind and Gusts</a:t>
                </a:r>
                <a:endParaRPr lang="ko-KR" altLang="en-US" sz="16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1DB8E0-D64D-4877-B056-26E8C0559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304" y="2085349"/>
              <a:ext cx="3907670" cy="37512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17C47B9-F413-4B82-A8CB-14B5452D25CB}"/>
              </a:ext>
            </a:extLst>
          </p:cNvPr>
          <p:cNvGrpSpPr/>
          <p:nvPr/>
        </p:nvGrpSpPr>
        <p:grpSpPr>
          <a:xfrm>
            <a:off x="1787474" y="4911430"/>
            <a:ext cx="3933092" cy="684653"/>
            <a:chOff x="1522304" y="1737589"/>
            <a:chExt cx="3933092" cy="68465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0C0BDDC-7E57-4C8F-ACFF-F9FE78F65CDD}"/>
                </a:ext>
              </a:extLst>
            </p:cNvPr>
            <p:cNvGrpSpPr/>
            <p:nvPr/>
          </p:nvGrpSpPr>
          <p:grpSpPr>
            <a:xfrm>
              <a:off x="1522304" y="1737589"/>
              <a:ext cx="3933092" cy="684653"/>
              <a:chOff x="1985513" y="4307149"/>
              <a:chExt cx="2380861" cy="68465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B0C6821-90FD-434E-A5BD-7813DF98C2B4}"/>
                  </a:ext>
                </a:extLst>
              </p:cNvPr>
              <p:cNvSpPr txBox="1"/>
              <p:nvPr/>
            </p:nvSpPr>
            <p:spPr>
              <a:xfrm>
                <a:off x="2004348" y="4714803"/>
                <a:ext cx="234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Can’t fly if you can’t connect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5E95B2F-6BD4-42FD-9A84-1C37C420A4F3}"/>
                  </a:ext>
                </a:extLst>
              </p:cNvPr>
              <p:cNvSpPr txBox="1"/>
              <p:nvPr/>
            </p:nvSpPr>
            <p:spPr>
              <a:xfrm>
                <a:off x="1985513" y="4307149"/>
                <a:ext cx="238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accent4"/>
                    </a:solidFill>
                    <a:ea typeface="FZShuTi" pitchFamily="2" charset="-122"/>
                    <a:cs typeface="Arial" pitchFamily="34" charset="0"/>
                  </a:rPr>
                  <a:t>GPS satellite coverage</a:t>
                </a:r>
                <a:endParaRPr lang="ko-KR" altLang="en-US" sz="1600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39B4D6-857A-4E28-913F-EB9AA2BB0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304" y="2085349"/>
              <a:ext cx="3907670" cy="37512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8BF9F99-BDCC-4FE7-AA93-8176F69365D2}"/>
              </a:ext>
            </a:extLst>
          </p:cNvPr>
          <p:cNvSpPr>
            <a:spLocks/>
          </p:cNvSpPr>
          <p:nvPr/>
        </p:nvSpPr>
        <p:spPr bwMode="auto">
          <a:xfrm>
            <a:off x="0" y="5745389"/>
            <a:ext cx="5921925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EFEB4C-A7B1-4010-A4EF-74621940F127}"/>
              </a:ext>
            </a:extLst>
          </p:cNvPr>
          <p:cNvSpPr>
            <a:spLocks/>
          </p:cNvSpPr>
          <p:nvPr/>
        </p:nvSpPr>
        <p:spPr bwMode="auto">
          <a:xfrm>
            <a:off x="5577327" y="5745389"/>
            <a:ext cx="5921925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Important Stuff</a:t>
            </a:r>
          </a:p>
        </p:txBody>
      </p:sp>
      <p:sp>
        <p:nvSpPr>
          <p:cNvPr id="3" name="Graphic 39">
            <a:extLst>
              <a:ext uri="{FF2B5EF4-FFF2-40B4-BE49-F238E27FC236}">
                <a16:creationId xmlns:a16="http://schemas.microsoft.com/office/drawing/2014/main" id="{13BE785E-5236-4FA9-B5EC-9F89192A00CC}"/>
              </a:ext>
            </a:extLst>
          </p:cNvPr>
          <p:cNvSpPr/>
          <p:nvPr/>
        </p:nvSpPr>
        <p:spPr>
          <a:xfrm>
            <a:off x="8765854" y="3888828"/>
            <a:ext cx="3434666" cy="2969604"/>
          </a:xfrm>
          <a:custGeom>
            <a:avLst/>
            <a:gdLst>
              <a:gd name="connsiteX0" fmla="*/ 153659 w 4546260"/>
              <a:gd name="connsiteY0" fmla="*/ 565670 h 3930686"/>
              <a:gd name="connsiteX1" fmla="*/ 30956 w 4546260"/>
              <a:gd name="connsiteY1" fmla="*/ 434296 h 3930686"/>
              <a:gd name="connsiteX2" fmla="*/ 26620 w 4546260"/>
              <a:gd name="connsiteY2" fmla="*/ 609028 h 3930686"/>
              <a:gd name="connsiteX3" fmla="*/ 494020 w 4546260"/>
              <a:gd name="connsiteY3" fmla="*/ 1713357 h 3930686"/>
              <a:gd name="connsiteX4" fmla="*/ 450228 w 4546260"/>
              <a:gd name="connsiteY4" fmla="*/ 1777961 h 3930686"/>
              <a:gd name="connsiteX5" fmla="*/ 435920 w 4546260"/>
              <a:gd name="connsiteY5" fmla="*/ 2041144 h 3930686"/>
              <a:gd name="connsiteX6" fmla="*/ 493153 w 4546260"/>
              <a:gd name="connsiteY6" fmla="*/ 2163847 h 3930686"/>
              <a:gd name="connsiteX7" fmla="*/ 522636 w 4546260"/>
              <a:gd name="connsiteY7" fmla="*/ 2390610 h 3930686"/>
              <a:gd name="connsiteX8" fmla="*/ 564260 w 4546260"/>
              <a:gd name="connsiteY8" fmla="*/ 2560573 h 3930686"/>
              <a:gd name="connsiteX9" fmla="*/ 675256 w 4546260"/>
              <a:gd name="connsiteY9" fmla="*/ 2682409 h 3930686"/>
              <a:gd name="connsiteX10" fmla="*/ 764574 w 4546260"/>
              <a:gd name="connsiteY10" fmla="*/ 2873618 h 3930686"/>
              <a:gd name="connsiteX11" fmla="*/ 1047268 w 4546260"/>
              <a:gd name="connsiteY11" fmla="*/ 3180593 h 3930686"/>
              <a:gd name="connsiteX12" fmla="*/ 1146992 w 4546260"/>
              <a:gd name="connsiteY12" fmla="*/ 3930687 h 3930686"/>
              <a:gd name="connsiteX13" fmla="*/ 1878442 w 4546260"/>
              <a:gd name="connsiteY13" fmla="*/ 3923749 h 3930686"/>
              <a:gd name="connsiteX14" fmla="*/ 1598782 w 4546260"/>
              <a:gd name="connsiteY14" fmla="*/ 3177124 h 3930686"/>
              <a:gd name="connsiteX15" fmla="*/ 1744899 w 4546260"/>
              <a:gd name="connsiteY15" fmla="*/ 2974209 h 3930686"/>
              <a:gd name="connsiteX16" fmla="*/ 1969927 w 4546260"/>
              <a:gd name="connsiteY16" fmla="*/ 2954698 h 3930686"/>
              <a:gd name="connsiteX17" fmla="*/ 1969927 w 4546260"/>
              <a:gd name="connsiteY17" fmla="*/ 2954698 h 3930686"/>
              <a:gd name="connsiteX18" fmla="*/ 1969927 w 4546260"/>
              <a:gd name="connsiteY18" fmla="*/ 2954698 h 3930686"/>
              <a:gd name="connsiteX19" fmla="*/ 2410011 w 4546260"/>
              <a:gd name="connsiteY19" fmla="*/ 2864079 h 3930686"/>
              <a:gd name="connsiteX20" fmla="*/ 2595150 w 4546260"/>
              <a:gd name="connsiteY20" fmla="*/ 2800343 h 3930686"/>
              <a:gd name="connsiteX21" fmla="*/ 2727825 w 4546260"/>
              <a:gd name="connsiteY21" fmla="*/ 3014532 h 3930686"/>
              <a:gd name="connsiteX22" fmla="*/ 2630703 w 4546260"/>
              <a:gd name="connsiteY22" fmla="*/ 3237392 h 3930686"/>
              <a:gd name="connsiteX23" fmla="*/ 2397004 w 4546260"/>
              <a:gd name="connsiteY23" fmla="*/ 3930253 h 3930686"/>
              <a:gd name="connsiteX24" fmla="*/ 4546261 w 4546260"/>
              <a:gd name="connsiteY24" fmla="*/ 3930253 h 3930686"/>
              <a:gd name="connsiteX25" fmla="*/ 4546261 w 4546260"/>
              <a:gd name="connsiteY25" fmla="*/ 1066022 h 3930686"/>
              <a:gd name="connsiteX26" fmla="*/ 3743270 w 4546260"/>
              <a:gd name="connsiteY26" fmla="*/ 1401613 h 3930686"/>
              <a:gd name="connsiteX27" fmla="*/ 3097236 w 4546260"/>
              <a:gd name="connsiteY27" fmla="*/ 2147371 h 3930686"/>
              <a:gd name="connsiteX28" fmla="*/ 3075557 w 4546260"/>
              <a:gd name="connsiteY28" fmla="*/ 2220213 h 3930686"/>
              <a:gd name="connsiteX29" fmla="*/ 2977568 w 4546260"/>
              <a:gd name="connsiteY29" fmla="*/ 2252298 h 3930686"/>
              <a:gd name="connsiteX30" fmla="*/ 2772918 w 4546260"/>
              <a:gd name="connsiteY30" fmla="*/ 2027703 h 3930686"/>
              <a:gd name="connsiteX31" fmla="*/ 2275601 w 4546260"/>
              <a:gd name="connsiteY31" fmla="*/ 1593256 h 3930686"/>
              <a:gd name="connsiteX32" fmla="*/ 1841587 w 4546260"/>
              <a:gd name="connsiteY32" fmla="*/ 1492665 h 3930686"/>
              <a:gd name="connsiteX33" fmla="*/ 1790425 w 4546260"/>
              <a:gd name="connsiteY33" fmla="*/ 1564206 h 3930686"/>
              <a:gd name="connsiteX34" fmla="*/ 1860665 w 4546260"/>
              <a:gd name="connsiteY34" fmla="*/ 1700783 h 3930686"/>
              <a:gd name="connsiteX35" fmla="*/ 1412343 w 4546260"/>
              <a:gd name="connsiteY35" fmla="*/ 1587186 h 3930686"/>
              <a:gd name="connsiteX36" fmla="*/ 1588376 w 4546260"/>
              <a:gd name="connsiteY36" fmla="*/ 1402914 h 3930686"/>
              <a:gd name="connsiteX37" fmla="*/ 1880176 w 4546260"/>
              <a:gd name="connsiteY37" fmla="*/ 1281078 h 3930686"/>
              <a:gd name="connsiteX38" fmla="*/ 2099568 w 4546260"/>
              <a:gd name="connsiteY38" fmla="*/ 1094205 h 3930686"/>
              <a:gd name="connsiteX39" fmla="*/ 2040167 w 4546260"/>
              <a:gd name="connsiteY39" fmla="*/ 1036972 h 3930686"/>
              <a:gd name="connsiteX40" fmla="*/ 1789558 w 4546260"/>
              <a:gd name="connsiteY40" fmla="*/ 890856 h 3930686"/>
              <a:gd name="connsiteX41" fmla="*/ 1752270 w 4546260"/>
              <a:gd name="connsiteY41" fmla="*/ 784628 h 3930686"/>
              <a:gd name="connsiteX42" fmla="*/ 1772214 w 4546260"/>
              <a:gd name="connsiteY42" fmla="*/ 747774 h 3930686"/>
              <a:gd name="connsiteX43" fmla="*/ 2114309 w 4546260"/>
              <a:gd name="connsiteY43" fmla="*/ 735634 h 3930686"/>
              <a:gd name="connsiteX44" fmla="*/ 2179346 w 4546260"/>
              <a:gd name="connsiteY44" fmla="*/ 605560 h 3930686"/>
              <a:gd name="connsiteX45" fmla="*/ 1936108 w 4546260"/>
              <a:gd name="connsiteY45" fmla="*/ 232681 h 3930686"/>
              <a:gd name="connsiteX46" fmla="*/ 1797796 w 4546260"/>
              <a:gd name="connsiteY46" fmla="*/ 160273 h 3930686"/>
              <a:gd name="connsiteX47" fmla="*/ 1412776 w 4546260"/>
              <a:gd name="connsiteY47" fmla="*/ 206666 h 3930686"/>
              <a:gd name="connsiteX48" fmla="*/ 1278800 w 4546260"/>
              <a:gd name="connsiteY48" fmla="*/ 55780 h 3930686"/>
              <a:gd name="connsiteX49" fmla="*/ 1052471 w 4546260"/>
              <a:gd name="connsiteY49" fmla="*/ 1582 h 3930686"/>
              <a:gd name="connsiteX50" fmla="*/ 846521 w 4546260"/>
              <a:gd name="connsiteY50" fmla="*/ 36269 h 3930686"/>
              <a:gd name="connsiteX51" fmla="*/ 723817 w 4546260"/>
              <a:gd name="connsiteY51" fmla="*/ 148566 h 3930686"/>
              <a:gd name="connsiteX52" fmla="*/ 668753 w 4546260"/>
              <a:gd name="connsiteY52" fmla="*/ 300753 h 3930686"/>
              <a:gd name="connsiteX53" fmla="*/ 951881 w 4546260"/>
              <a:gd name="connsiteY53" fmla="*/ 665827 h 3930686"/>
              <a:gd name="connsiteX54" fmla="*/ 1135285 w 4546260"/>
              <a:gd name="connsiteY54" fmla="*/ 816713 h 3930686"/>
              <a:gd name="connsiteX55" fmla="*/ 1377656 w 4546260"/>
              <a:gd name="connsiteY55" fmla="*/ 1245524 h 3930686"/>
              <a:gd name="connsiteX56" fmla="*/ 963587 w 4546260"/>
              <a:gd name="connsiteY56" fmla="*/ 1591088 h 3930686"/>
              <a:gd name="connsiteX57" fmla="*/ 803163 w 4546260"/>
              <a:gd name="connsiteY57" fmla="*/ 1643117 h 3930686"/>
              <a:gd name="connsiteX58" fmla="*/ 618024 w 4546260"/>
              <a:gd name="connsiteY58" fmla="*/ 1634446 h 3930686"/>
              <a:gd name="connsiteX59" fmla="*/ 2169808 w 4546260"/>
              <a:gd name="connsiteY59" fmla="*/ 1964834 h 3930686"/>
              <a:gd name="connsiteX60" fmla="*/ 1944346 w 4546260"/>
              <a:gd name="connsiteY60" fmla="*/ 1763653 h 3930686"/>
              <a:gd name="connsiteX61" fmla="*/ 1990739 w 4546260"/>
              <a:gd name="connsiteY61" fmla="*/ 1694280 h 3930686"/>
              <a:gd name="connsiteX62" fmla="*/ 2204494 w 4546260"/>
              <a:gd name="connsiteY62" fmla="*/ 1784031 h 3930686"/>
              <a:gd name="connsiteX63" fmla="*/ 2169808 w 4546260"/>
              <a:gd name="connsiteY63" fmla="*/ 1964834 h 393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46260" h="3930686">
                <a:moveTo>
                  <a:pt x="153659" y="565670"/>
                </a:moveTo>
                <a:cubicBezTo>
                  <a:pt x="123742" y="496731"/>
                  <a:pt x="83419" y="409581"/>
                  <a:pt x="30956" y="434296"/>
                </a:cubicBezTo>
                <a:cubicBezTo>
                  <a:pt x="-24976" y="459010"/>
                  <a:pt x="8410" y="566971"/>
                  <a:pt x="26620" y="609028"/>
                </a:cubicBezTo>
                <a:cubicBezTo>
                  <a:pt x="122442" y="802405"/>
                  <a:pt x="352239" y="1398144"/>
                  <a:pt x="494020" y="1713357"/>
                </a:cubicBezTo>
                <a:cubicBezTo>
                  <a:pt x="477977" y="1732001"/>
                  <a:pt x="497922" y="1740673"/>
                  <a:pt x="450228" y="1777961"/>
                </a:cubicBezTo>
                <a:cubicBezTo>
                  <a:pt x="347470" y="1858173"/>
                  <a:pt x="342267" y="1950959"/>
                  <a:pt x="435920" y="2041144"/>
                </a:cubicBezTo>
                <a:cubicBezTo>
                  <a:pt x="488383" y="2091439"/>
                  <a:pt x="503992" y="2092740"/>
                  <a:pt x="493153" y="2163847"/>
                </a:cubicBezTo>
                <a:cubicBezTo>
                  <a:pt x="469739" y="2317768"/>
                  <a:pt x="452830" y="2249263"/>
                  <a:pt x="522636" y="2390610"/>
                </a:cubicBezTo>
                <a:cubicBezTo>
                  <a:pt x="548217" y="2442639"/>
                  <a:pt x="545182" y="2489466"/>
                  <a:pt x="564260" y="2560573"/>
                </a:cubicBezTo>
                <a:cubicBezTo>
                  <a:pt x="580302" y="2621708"/>
                  <a:pt x="645773" y="2632114"/>
                  <a:pt x="675256" y="2682409"/>
                </a:cubicBezTo>
                <a:cubicBezTo>
                  <a:pt x="710376" y="2742677"/>
                  <a:pt x="657913" y="2821588"/>
                  <a:pt x="764574" y="2873618"/>
                </a:cubicBezTo>
                <a:cubicBezTo>
                  <a:pt x="866899" y="2923480"/>
                  <a:pt x="1002176" y="2930851"/>
                  <a:pt x="1047268" y="3180593"/>
                </a:cubicBezTo>
                <a:cubicBezTo>
                  <a:pt x="1086291" y="3398684"/>
                  <a:pt x="1120977" y="3740345"/>
                  <a:pt x="1146992" y="3930687"/>
                </a:cubicBezTo>
                <a:cubicBezTo>
                  <a:pt x="1273164" y="3925050"/>
                  <a:pt x="1786956" y="3923749"/>
                  <a:pt x="1878442" y="3923749"/>
                </a:cubicBezTo>
                <a:cubicBezTo>
                  <a:pt x="1798229" y="3684413"/>
                  <a:pt x="1638238" y="3292023"/>
                  <a:pt x="1598782" y="3177124"/>
                </a:cubicBezTo>
                <a:cubicBezTo>
                  <a:pt x="1532011" y="2983748"/>
                  <a:pt x="1533312" y="2982013"/>
                  <a:pt x="1744899" y="2974209"/>
                </a:cubicBezTo>
                <a:cubicBezTo>
                  <a:pt x="1747067" y="2974209"/>
                  <a:pt x="1910527" y="2978545"/>
                  <a:pt x="1969927" y="2954698"/>
                </a:cubicBezTo>
                <a:cubicBezTo>
                  <a:pt x="1969927" y="2954698"/>
                  <a:pt x="1969927" y="2954698"/>
                  <a:pt x="1969927" y="2954698"/>
                </a:cubicBezTo>
                <a:cubicBezTo>
                  <a:pt x="1969927" y="2954698"/>
                  <a:pt x="1969927" y="2954698"/>
                  <a:pt x="1969927" y="2954698"/>
                </a:cubicBezTo>
                <a:cubicBezTo>
                  <a:pt x="2124282" y="2978545"/>
                  <a:pt x="2266063" y="2922179"/>
                  <a:pt x="2410011" y="2864079"/>
                </a:cubicBezTo>
                <a:cubicBezTo>
                  <a:pt x="2481552" y="2835030"/>
                  <a:pt x="2517539" y="2795140"/>
                  <a:pt x="2595150" y="2800343"/>
                </a:cubicBezTo>
                <a:cubicBezTo>
                  <a:pt x="2698342" y="2807714"/>
                  <a:pt x="2832318" y="2788636"/>
                  <a:pt x="2727825" y="3014532"/>
                </a:cubicBezTo>
                <a:cubicBezTo>
                  <a:pt x="2694006" y="3088240"/>
                  <a:pt x="2662788" y="3162816"/>
                  <a:pt x="2630703" y="3237392"/>
                </a:cubicBezTo>
                <a:cubicBezTo>
                  <a:pt x="2542687" y="3440741"/>
                  <a:pt x="2485888" y="3689183"/>
                  <a:pt x="2397004" y="3930253"/>
                </a:cubicBezTo>
                <a:cubicBezTo>
                  <a:pt x="3077291" y="3929386"/>
                  <a:pt x="3865974" y="3926785"/>
                  <a:pt x="4546261" y="3930253"/>
                </a:cubicBezTo>
                <a:cubicBezTo>
                  <a:pt x="4538457" y="3642356"/>
                  <a:pt x="4543660" y="1934483"/>
                  <a:pt x="4546261" y="1066022"/>
                </a:cubicBezTo>
                <a:cubicBezTo>
                  <a:pt x="4430495" y="1066889"/>
                  <a:pt x="3962229" y="1285847"/>
                  <a:pt x="3743270" y="1401613"/>
                </a:cubicBezTo>
                <a:cubicBezTo>
                  <a:pt x="3445834" y="1558569"/>
                  <a:pt x="3147965" y="1771024"/>
                  <a:pt x="3097236" y="2147371"/>
                </a:cubicBezTo>
                <a:cubicBezTo>
                  <a:pt x="3093767" y="2172085"/>
                  <a:pt x="3082061" y="2195499"/>
                  <a:pt x="3075557" y="2220213"/>
                </a:cubicBezTo>
                <a:cubicBezTo>
                  <a:pt x="3054311" y="2301292"/>
                  <a:pt x="3041304" y="2324706"/>
                  <a:pt x="2977568" y="2252298"/>
                </a:cubicBezTo>
                <a:cubicBezTo>
                  <a:pt x="2910796" y="2176421"/>
                  <a:pt x="2842291" y="2101412"/>
                  <a:pt x="2772918" y="2027703"/>
                </a:cubicBezTo>
                <a:cubicBezTo>
                  <a:pt x="2622032" y="1866845"/>
                  <a:pt x="2489356" y="1696881"/>
                  <a:pt x="2275601" y="1593256"/>
                </a:cubicBezTo>
                <a:cubicBezTo>
                  <a:pt x="2130785" y="1523016"/>
                  <a:pt x="2062713" y="1600193"/>
                  <a:pt x="1841587" y="1492665"/>
                </a:cubicBezTo>
                <a:cubicBezTo>
                  <a:pt x="1799530" y="1472287"/>
                  <a:pt x="1755738" y="1490931"/>
                  <a:pt x="1790425" y="1564206"/>
                </a:cubicBezTo>
                <a:cubicBezTo>
                  <a:pt x="1812537" y="1610599"/>
                  <a:pt x="1894051" y="1627508"/>
                  <a:pt x="1860665" y="1700783"/>
                </a:cubicBezTo>
                <a:cubicBezTo>
                  <a:pt x="1750535" y="1701651"/>
                  <a:pt x="1537214" y="1624040"/>
                  <a:pt x="1412343" y="1587186"/>
                </a:cubicBezTo>
                <a:cubicBezTo>
                  <a:pt x="1457002" y="1452776"/>
                  <a:pt x="1483884" y="1314030"/>
                  <a:pt x="1588376" y="1402914"/>
                </a:cubicBezTo>
                <a:cubicBezTo>
                  <a:pt x="1724521" y="1463615"/>
                  <a:pt x="1768746" y="1236419"/>
                  <a:pt x="1880176" y="1281078"/>
                </a:cubicBezTo>
                <a:cubicBezTo>
                  <a:pt x="2043202" y="1346548"/>
                  <a:pt x="2059678" y="1237720"/>
                  <a:pt x="2099568" y="1094205"/>
                </a:cubicBezTo>
                <a:cubicBezTo>
                  <a:pt x="2094365" y="1059518"/>
                  <a:pt x="2072252" y="1034804"/>
                  <a:pt x="2040167" y="1036972"/>
                </a:cubicBezTo>
                <a:cubicBezTo>
                  <a:pt x="1882777" y="1046511"/>
                  <a:pt x="1832049" y="1008356"/>
                  <a:pt x="1789558" y="890856"/>
                </a:cubicBezTo>
                <a:cubicBezTo>
                  <a:pt x="1756606" y="845763"/>
                  <a:pt x="1756606" y="845763"/>
                  <a:pt x="1752270" y="784628"/>
                </a:cubicBezTo>
                <a:cubicBezTo>
                  <a:pt x="1750969" y="766418"/>
                  <a:pt x="1753571" y="748641"/>
                  <a:pt x="1772214" y="747774"/>
                </a:cubicBezTo>
                <a:cubicBezTo>
                  <a:pt x="1941311" y="739536"/>
                  <a:pt x="1975997" y="729130"/>
                  <a:pt x="2114309" y="735634"/>
                </a:cubicBezTo>
                <a:cubicBezTo>
                  <a:pt x="2200592" y="739536"/>
                  <a:pt x="2222704" y="689674"/>
                  <a:pt x="2179346" y="605560"/>
                </a:cubicBezTo>
                <a:cubicBezTo>
                  <a:pt x="2112142" y="475486"/>
                  <a:pt x="2028460" y="351915"/>
                  <a:pt x="1936108" y="232681"/>
                </a:cubicBezTo>
                <a:cubicBezTo>
                  <a:pt x="1901855" y="188456"/>
                  <a:pt x="1855028" y="149867"/>
                  <a:pt x="1797796" y="160273"/>
                </a:cubicBezTo>
                <a:cubicBezTo>
                  <a:pt x="1681596" y="181085"/>
                  <a:pt x="1527242" y="196694"/>
                  <a:pt x="1412776" y="206666"/>
                </a:cubicBezTo>
                <a:cubicBezTo>
                  <a:pt x="1347739" y="129922"/>
                  <a:pt x="1354677" y="118216"/>
                  <a:pt x="1278800" y="55780"/>
                </a:cubicBezTo>
                <a:cubicBezTo>
                  <a:pt x="1126180" y="86131"/>
                  <a:pt x="1106669" y="-13593"/>
                  <a:pt x="1052471" y="1582"/>
                </a:cubicBezTo>
                <a:lnTo>
                  <a:pt x="846521" y="36269"/>
                </a:lnTo>
                <a:cubicBezTo>
                  <a:pt x="809666" y="74424"/>
                  <a:pt x="777581" y="150734"/>
                  <a:pt x="723817" y="148566"/>
                </a:cubicBezTo>
                <a:cubicBezTo>
                  <a:pt x="558623" y="142496"/>
                  <a:pt x="611520" y="224876"/>
                  <a:pt x="668753" y="300753"/>
                </a:cubicBezTo>
                <a:cubicBezTo>
                  <a:pt x="761539" y="423890"/>
                  <a:pt x="857360" y="544425"/>
                  <a:pt x="951881" y="665827"/>
                </a:cubicBezTo>
                <a:cubicBezTo>
                  <a:pt x="1019953" y="707451"/>
                  <a:pt x="1094962" y="741270"/>
                  <a:pt x="1135285" y="816713"/>
                </a:cubicBezTo>
                <a:cubicBezTo>
                  <a:pt x="1207259" y="964564"/>
                  <a:pt x="1331697" y="1082932"/>
                  <a:pt x="1377656" y="1245524"/>
                </a:cubicBezTo>
                <a:cubicBezTo>
                  <a:pt x="1262758" y="1579381"/>
                  <a:pt x="1317822" y="1643551"/>
                  <a:pt x="963587" y="1591088"/>
                </a:cubicBezTo>
                <a:cubicBezTo>
                  <a:pt x="899417" y="1581549"/>
                  <a:pt x="858661" y="1619270"/>
                  <a:pt x="803163" y="1643117"/>
                </a:cubicBezTo>
                <a:cubicBezTo>
                  <a:pt x="734657" y="1672601"/>
                  <a:pt x="788854" y="1545995"/>
                  <a:pt x="618024" y="1634446"/>
                </a:cubicBezTo>
                <a:moveTo>
                  <a:pt x="2169808" y="1964834"/>
                </a:moveTo>
                <a:cubicBezTo>
                  <a:pt x="2149429" y="1948791"/>
                  <a:pt x="1965591" y="1781863"/>
                  <a:pt x="1944346" y="1763653"/>
                </a:cubicBezTo>
                <a:cubicBezTo>
                  <a:pt x="1923968" y="1743274"/>
                  <a:pt x="1936541" y="1698616"/>
                  <a:pt x="1990739" y="1694280"/>
                </a:cubicBezTo>
                <a:cubicBezTo>
                  <a:pt x="2063580" y="1688210"/>
                  <a:pt x="2113009" y="1721162"/>
                  <a:pt x="2204494" y="1784031"/>
                </a:cubicBezTo>
                <a:cubicBezTo>
                  <a:pt x="2369255" y="1896762"/>
                  <a:pt x="2250453" y="2012528"/>
                  <a:pt x="2169808" y="1964834"/>
                </a:cubicBezTo>
                <a:close/>
              </a:path>
            </a:pathLst>
          </a:custGeom>
          <a:solidFill>
            <a:schemeClr val="accent1"/>
          </a:solidFill>
          <a:ln w="43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2070B9E-4CD4-4372-A407-3D728CCAB51C}"/>
              </a:ext>
            </a:extLst>
          </p:cNvPr>
          <p:cNvSpPr/>
          <p:nvPr/>
        </p:nvSpPr>
        <p:spPr>
          <a:xfrm rot="20640512">
            <a:off x="7339040" y="2075579"/>
            <a:ext cx="3219473" cy="1259376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accent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D13B2A-1379-432C-A9C7-590B4D92E762}"/>
              </a:ext>
            </a:extLst>
          </p:cNvPr>
          <p:cNvGrpSpPr/>
          <p:nvPr/>
        </p:nvGrpSpPr>
        <p:grpSpPr>
          <a:xfrm>
            <a:off x="1522304" y="1737589"/>
            <a:ext cx="3933092" cy="684653"/>
            <a:chOff x="1522304" y="1737589"/>
            <a:chExt cx="3933092" cy="68465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685BAF4-8C4A-44CD-B068-078D238474D1}"/>
                </a:ext>
              </a:extLst>
            </p:cNvPr>
            <p:cNvGrpSpPr/>
            <p:nvPr/>
          </p:nvGrpSpPr>
          <p:grpSpPr>
            <a:xfrm>
              <a:off x="1522304" y="1737589"/>
              <a:ext cx="3933092" cy="684653"/>
              <a:chOff x="1985513" y="4307149"/>
              <a:chExt cx="2380861" cy="68465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8C59E-1B33-48A6-8DDE-4E68C85D272E}"/>
                  </a:ext>
                </a:extLst>
              </p:cNvPr>
              <p:cNvSpPr txBox="1"/>
              <p:nvPr/>
            </p:nvSpPr>
            <p:spPr>
              <a:xfrm>
                <a:off x="2004348" y="4714803"/>
                <a:ext cx="234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Outdoor temperature and your flight time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14DABC-3B46-402B-BAA3-053C2DAEC473}"/>
                  </a:ext>
                </a:extLst>
              </p:cNvPr>
              <p:cNvSpPr txBox="1"/>
              <p:nvPr/>
            </p:nvSpPr>
            <p:spPr>
              <a:xfrm>
                <a:off x="1985513" y="4307149"/>
                <a:ext cx="238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accent1"/>
                    </a:solidFill>
                    <a:ea typeface="FZShuTi" pitchFamily="2" charset="-122"/>
                    <a:cs typeface="Arial" pitchFamily="34" charset="0"/>
                  </a:rPr>
                  <a:t>Temperature</a:t>
                </a:r>
                <a:endParaRPr lang="ko-KR" altLang="en-US" sz="16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1167911-72C6-47B2-BCBD-6B29008FD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304" y="2085349"/>
              <a:ext cx="3907670" cy="37512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nut 22">
            <a:extLst>
              <a:ext uri="{FF2B5EF4-FFF2-40B4-BE49-F238E27FC236}">
                <a16:creationId xmlns:a16="http://schemas.microsoft.com/office/drawing/2014/main" id="{6342AE9A-50E0-7CA5-0933-7B38B70B6971}"/>
              </a:ext>
            </a:extLst>
          </p:cNvPr>
          <p:cNvSpPr>
            <a:spLocks noChangeAspect="1"/>
          </p:cNvSpPr>
          <p:nvPr/>
        </p:nvSpPr>
        <p:spPr>
          <a:xfrm>
            <a:off x="5956726" y="2829128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675104B9-6B09-4D51-33BC-1F43501BFD52}"/>
              </a:ext>
            </a:extLst>
          </p:cNvPr>
          <p:cNvSpPr/>
          <p:nvPr/>
        </p:nvSpPr>
        <p:spPr>
          <a:xfrm>
            <a:off x="598196" y="1620824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35">
            <a:extLst>
              <a:ext uri="{FF2B5EF4-FFF2-40B4-BE49-F238E27FC236}">
                <a16:creationId xmlns:a16="http://schemas.microsoft.com/office/drawing/2014/main" id="{0603CB07-3E49-B55D-6E0B-3B85A6203800}"/>
              </a:ext>
            </a:extLst>
          </p:cNvPr>
          <p:cNvSpPr/>
          <p:nvPr/>
        </p:nvSpPr>
        <p:spPr>
          <a:xfrm>
            <a:off x="675025" y="3754060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55">
            <a:extLst>
              <a:ext uri="{FF2B5EF4-FFF2-40B4-BE49-F238E27FC236}">
                <a16:creationId xmlns:a16="http://schemas.microsoft.com/office/drawing/2014/main" id="{04FC14D1-99DE-A0C6-E3BA-836906ECC8BE}"/>
              </a:ext>
            </a:extLst>
          </p:cNvPr>
          <p:cNvSpPr/>
          <p:nvPr/>
        </p:nvSpPr>
        <p:spPr>
          <a:xfrm>
            <a:off x="6063551" y="4871837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C0FEBB-C2B3-4CB4-B356-1EEEDC732676}"/>
              </a:ext>
            </a:extLst>
          </p:cNvPr>
          <p:cNvSpPr txBox="1"/>
          <p:nvPr/>
        </p:nvSpPr>
        <p:spPr>
          <a:xfrm>
            <a:off x="460030" y="3842010"/>
            <a:ext cx="4877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Presenting real time standardized data easily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29B84-CE17-4C2F-B265-311422E23D96}"/>
              </a:ext>
            </a:extLst>
          </p:cNvPr>
          <p:cNvSpPr txBox="1"/>
          <p:nvPr/>
        </p:nvSpPr>
        <p:spPr>
          <a:xfrm>
            <a:off x="460028" y="3210592"/>
            <a:ext cx="463584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What Does our Backend Do?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596E0-D4AC-4E21-A499-632D918493D2}"/>
              </a:ext>
            </a:extLst>
          </p:cNvPr>
          <p:cNvSpPr txBox="1"/>
          <p:nvPr/>
        </p:nvSpPr>
        <p:spPr>
          <a:xfrm>
            <a:off x="460028" y="5092084"/>
            <a:ext cx="4635847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Is that all?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5D00A-7F02-42BE-B46C-B8086986A987}"/>
              </a:ext>
            </a:extLst>
          </p:cNvPr>
          <p:cNvSpPr txBox="1"/>
          <p:nvPr/>
        </p:nvSpPr>
        <p:spPr>
          <a:xfrm>
            <a:off x="460030" y="5710675"/>
            <a:ext cx="46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Predictive models based on 10+ years of weather data (POC USA)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2249C-DFF7-4E60-9952-B53B2233E124}"/>
              </a:ext>
            </a:extLst>
          </p:cNvPr>
          <p:cNvSpPr txBox="1"/>
          <p:nvPr/>
        </p:nvSpPr>
        <p:spPr>
          <a:xfrm>
            <a:off x="460028" y="775102"/>
            <a:ext cx="44262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Tech Demo 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92249C-DFF7-4E60-9952-B53B2233E124}"/>
              </a:ext>
            </a:extLst>
          </p:cNvPr>
          <p:cNvSpPr txBox="1"/>
          <p:nvPr/>
        </p:nvSpPr>
        <p:spPr>
          <a:xfrm>
            <a:off x="460028" y="436548"/>
            <a:ext cx="442629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Tech Demo (Backup) 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D67F9-0D9F-DEA7-7078-E09E61C7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8" y="3925692"/>
            <a:ext cx="7772400" cy="583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9E8442-A084-64C5-4B55-B00AB39D1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8" y="2979221"/>
            <a:ext cx="7772400" cy="700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1FC93E-0B95-EDED-6B36-9D00D1A82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8" y="1883098"/>
            <a:ext cx="6437630" cy="887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D63965-659E-32E8-BB41-2ACEF1C13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8" y="4755118"/>
            <a:ext cx="6732270" cy="20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1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1A76F8-81DB-4079-8C8D-FD1598C384FD}"/>
              </a:ext>
            </a:extLst>
          </p:cNvPr>
          <p:cNvSpPr/>
          <p:nvPr/>
        </p:nvSpPr>
        <p:spPr>
          <a:xfrm>
            <a:off x="6095999" y="3824652"/>
            <a:ext cx="6095999" cy="136280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50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48043" y="4090556"/>
            <a:ext cx="55919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Predictive?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F697761-60AD-4C6C-B32E-0CCB031DA7A3}"/>
              </a:ext>
            </a:extLst>
          </p:cNvPr>
          <p:cNvSpPr txBox="1"/>
          <p:nvPr/>
        </p:nvSpPr>
        <p:spPr>
          <a:xfrm>
            <a:off x="8162925" y="942365"/>
            <a:ext cx="38930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OUR NICHE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53992-2D30-4C37-AF9C-9ABD2B7AB56F}"/>
              </a:ext>
            </a:extLst>
          </p:cNvPr>
          <p:cNvSpPr txBox="1"/>
          <p:nvPr/>
        </p:nvSpPr>
        <p:spPr>
          <a:xfrm>
            <a:off x="8496300" y="2282334"/>
            <a:ext cx="322631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 TIME OR PLACE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148C19-BA11-4BFB-A22F-5E0D29495645}"/>
              </a:ext>
            </a:extLst>
          </p:cNvPr>
          <p:cNvGrpSpPr/>
          <p:nvPr/>
        </p:nvGrpSpPr>
        <p:grpSpPr>
          <a:xfrm>
            <a:off x="8406546" y="3894548"/>
            <a:ext cx="3661294" cy="1111258"/>
            <a:chOff x="4571999" y="1832136"/>
            <a:chExt cx="1868038" cy="11112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C47AF6-BAFB-48FA-BD23-7DB5F1158842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3C447B-C71A-4DB0-A95D-D318AA66A795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The Where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264D24-9045-49BB-A307-9D2FE748DB51}"/>
              </a:ext>
            </a:extLst>
          </p:cNvPr>
          <p:cNvGrpSpPr/>
          <p:nvPr/>
        </p:nvGrpSpPr>
        <p:grpSpPr>
          <a:xfrm>
            <a:off x="7024014" y="5299297"/>
            <a:ext cx="3661294" cy="1111258"/>
            <a:chOff x="4571999" y="1832136"/>
            <a:chExt cx="1868038" cy="11112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C593D5-1F3B-4554-B5FC-6043B81F3323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726BDE-2CF0-4402-A3E5-11A72A17BD19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The When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4D4946-0580-4F87-B416-F227CEADB60F}"/>
              </a:ext>
            </a:extLst>
          </p:cNvPr>
          <p:cNvCxnSpPr>
            <a:cxnSpLocks/>
          </p:cNvCxnSpPr>
          <p:nvPr/>
        </p:nvCxnSpPr>
        <p:spPr>
          <a:xfrm flipV="1">
            <a:off x="8496300" y="1964938"/>
            <a:ext cx="3226314" cy="1875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A822F-830C-487B-BDED-A5CBBC6B9F1D}"/>
              </a:ext>
            </a:extLst>
          </p:cNvPr>
          <p:cNvSpPr txBox="1"/>
          <p:nvPr/>
        </p:nvSpPr>
        <p:spPr>
          <a:xfrm>
            <a:off x="7153275" y="91440"/>
            <a:ext cx="429003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72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Our 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D30B4-A0C4-4477-9011-BBB28CD49299}"/>
              </a:ext>
            </a:extLst>
          </p:cNvPr>
          <p:cNvSpPr txBox="1"/>
          <p:nvPr/>
        </p:nvSpPr>
        <p:spPr>
          <a:xfrm>
            <a:off x="7189761" y="1115971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Milestones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6C568-332C-4757-9C14-60F46E81E009}"/>
              </a:ext>
            </a:extLst>
          </p:cNvPr>
          <p:cNvSpPr/>
          <p:nvPr/>
        </p:nvSpPr>
        <p:spPr>
          <a:xfrm>
            <a:off x="2538182" y="3023308"/>
            <a:ext cx="7115636" cy="238125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50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DEBEF7-EA92-4E70-9992-B8C3C49A4C07}"/>
              </a:ext>
            </a:extLst>
          </p:cNvPr>
          <p:cNvSpPr/>
          <p:nvPr/>
        </p:nvSpPr>
        <p:spPr>
          <a:xfrm>
            <a:off x="3496426" y="3372102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75AE96-444D-4CCC-8754-CFA6C5284C3D}"/>
              </a:ext>
            </a:extLst>
          </p:cNvPr>
          <p:cNvGrpSpPr/>
          <p:nvPr/>
        </p:nvGrpSpPr>
        <p:grpSpPr>
          <a:xfrm>
            <a:off x="3565006" y="3652042"/>
            <a:ext cx="5061988" cy="1093004"/>
            <a:chOff x="3565006" y="3378682"/>
            <a:chExt cx="5061988" cy="1093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D8417-A7DE-4ECD-94D7-A7D70E0F5500}"/>
                </a:ext>
              </a:extLst>
            </p:cNvPr>
            <p:cNvSpPr txBox="1"/>
            <p:nvPr/>
          </p:nvSpPr>
          <p:spPr>
            <a:xfrm>
              <a:off x="3565006" y="3378682"/>
              <a:ext cx="5061988" cy="307777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I WISH I HAD MORE SHARES </a:t>
              </a:r>
              <a:r>
                <a:rPr lang="en-US" altLang="ko-KR" sz="1200" dirty="0">
                  <a:solidFill>
                    <a:schemeClr val="bg1"/>
                  </a:solidFill>
                </a:rPr>
                <a:t>E. MUSK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F358FA-7F07-4E06-8B91-35C9541A088D}"/>
                </a:ext>
              </a:extLst>
            </p:cNvPr>
            <p:cNvSpPr txBox="1"/>
            <p:nvPr/>
          </p:nvSpPr>
          <p:spPr>
            <a:xfrm>
              <a:off x="3565006" y="4010021"/>
              <a:ext cx="5061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Worldwide Rollout and Localization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Lorem ipsum etc.</a:t>
              </a:r>
            </a:p>
          </p:txBody>
        </p:sp>
      </p:grp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A3731827-88EC-284D-9240-778FE8E08208}"/>
              </a:ext>
            </a:extLst>
          </p:cNvPr>
          <p:cNvSpPr/>
          <p:nvPr/>
        </p:nvSpPr>
        <p:spPr>
          <a:xfrm rot="10800000">
            <a:off x="8269850" y="3857275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209</Words>
  <Application>Microsoft Macintosh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Alexander Groenert</cp:lastModifiedBy>
  <cp:revision>67</cp:revision>
  <dcterms:created xsi:type="dcterms:W3CDTF">2020-01-20T05:08:25Z</dcterms:created>
  <dcterms:modified xsi:type="dcterms:W3CDTF">2024-06-13T14:27:06Z</dcterms:modified>
</cp:coreProperties>
</file>