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37" autoAdjust="0"/>
  </p:normalViewPr>
  <p:slideViewPr>
    <p:cSldViewPr snapToObjects="1">
      <p:cViewPr varScale="1">
        <p:scale>
          <a:sx n="109" d="100"/>
          <a:sy n="109" d="100"/>
        </p:scale>
        <p:origin x="-1528" y="-104"/>
      </p:cViewPr>
      <p:guideLst>
        <p:guide orient="horz" pos="2115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963538"/>
          </a:xfrm>
        </p:spPr>
        <p:txBody>
          <a:bodyPr/>
          <a:lstStyle/>
          <a:p>
            <a:r>
              <a:rPr lang="en-US" dirty="0" smtClean="0"/>
              <a:t>Health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Motivations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299787" y="3284984"/>
            <a:ext cx="80127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-The world is facing a crisis of health </a:t>
            </a:r>
          </a:p>
          <a:p>
            <a:r>
              <a:rPr lang="en-AU" dirty="0"/>
              <a:t>	</a:t>
            </a:r>
            <a:r>
              <a:rPr lang="en-AU" dirty="0" smtClean="0"/>
              <a:t>-Obesity rate and death from preventable </a:t>
            </a:r>
            <a:r>
              <a:rPr lang="en-AU" dirty="0"/>
              <a:t>"lifestyle </a:t>
            </a:r>
            <a:r>
              <a:rPr lang="en-AU" dirty="0" smtClean="0"/>
              <a:t>diseases” is rising</a:t>
            </a:r>
          </a:p>
          <a:p>
            <a:r>
              <a:rPr lang="en-AU" dirty="0"/>
              <a:t>-</a:t>
            </a:r>
            <a:r>
              <a:rPr lang="en-AU" dirty="0" smtClean="0"/>
              <a:t> The trend of health related applications and wearable devices is strong</a:t>
            </a:r>
          </a:p>
          <a:p>
            <a:r>
              <a:rPr lang="en-AU" dirty="0"/>
              <a:t>	</a:t>
            </a:r>
            <a:r>
              <a:rPr lang="en-AU" dirty="0" smtClean="0"/>
              <a:t>-</a:t>
            </a:r>
            <a:r>
              <a:rPr lang="en-AU" dirty="0" err="1" smtClean="0"/>
              <a:t>HealthKit</a:t>
            </a:r>
            <a:r>
              <a:rPr lang="en-AU" dirty="0" smtClean="0"/>
              <a:t>, </a:t>
            </a:r>
            <a:r>
              <a:rPr lang="en-AU" dirty="0" err="1" smtClean="0"/>
              <a:t>Fitbit</a:t>
            </a:r>
            <a:r>
              <a:rPr lang="en-AU" dirty="0" smtClean="0"/>
              <a:t> ,Apple Watch.</a:t>
            </a:r>
          </a:p>
          <a:p>
            <a:r>
              <a:rPr lang="en-AU" dirty="0" smtClean="0"/>
              <a:t>-Current exited health related website does not satisfied overall user’s health needs</a:t>
            </a:r>
          </a:p>
          <a:p>
            <a:r>
              <a:rPr lang="en-AU" dirty="0"/>
              <a:t>	</a:t>
            </a:r>
            <a:r>
              <a:rPr lang="en-AU" dirty="0" smtClean="0"/>
              <a:t>-i.e. only focused on certain functionality (e.g. health news)</a:t>
            </a:r>
          </a:p>
          <a:p>
            <a:r>
              <a:rPr lang="en-AU" dirty="0"/>
              <a:t>-Large potential and loyal users</a:t>
            </a:r>
          </a:p>
          <a:p>
            <a:r>
              <a:rPr lang="en-AU" dirty="0"/>
              <a:t>	-Health is related to everyone in everyday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4414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54589" y="2938588"/>
            <a:ext cx="5034822" cy="980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How to Achieve?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0576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Architecture &amp; Design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274824" y="3261682"/>
            <a:ext cx="8592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Micro-service Based Approach</a:t>
            </a:r>
          </a:p>
          <a:p>
            <a:r>
              <a:rPr lang="en-AU" dirty="0"/>
              <a:t>	</a:t>
            </a:r>
            <a:r>
              <a:rPr lang="en-AU" dirty="0" smtClean="0"/>
              <a:t>-</a:t>
            </a:r>
            <a:r>
              <a:rPr lang="en-AU" dirty="0"/>
              <a:t>A</a:t>
            </a:r>
            <a:r>
              <a:rPr lang="en-AU" dirty="0" smtClean="0"/>
              <a:t>llows </a:t>
            </a:r>
            <a:r>
              <a:rPr lang="en-AU" dirty="0"/>
              <a:t>team members to make optimal use of their various different languages proficiencies and backgrounds.</a:t>
            </a:r>
            <a:r>
              <a:rPr lang="en-AU" dirty="0"/>
              <a:t>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Front-End</a:t>
            </a:r>
          </a:p>
          <a:p>
            <a:r>
              <a:rPr lang="en-AU" dirty="0"/>
              <a:t>	</a:t>
            </a:r>
            <a:r>
              <a:rPr lang="en-AU" dirty="0" smtClean="0"/>
              <a:t>-JavaScript,HTML</a:t>
            </a:r>
            <a:r>
              <a:rPr lang="en-AU" dirty="0" smtClean="0">
                <a:latin typeface="Arial"/>
                <a:cs typeface="Arial"/>
              </a:rPr>
              <a:t>5</a:t>
            </a:r>
            <a:r>
              <a:rPr lang="en-AU" dirty="0" smtClean="0"/>
              <a:t>,CSS</a:t>
            </a:r>
            <a:r>
              <a:rPr lang="en-AU" dirty="0" smtClean="0">
                <a:latin typeface="Arial"/>
                <a:cs typeface="Arial"/>
              </a:rPr>
              <a:t>3</a:t>
            </a:r>
            <a:endParaRPr lang="en-AU" dirty="0"/>
          </a:p>
          <a:p>
            <a:r>
              <a:rPr lang="en-AU" dirty="0" smtClean="0"/>
              <a:t>Back-End</a:t>
            </a:r>
          </a:p>
          <a:p>
            <a:r>
              <a:rPr lang="en-AU" dirty="0"/>
              <a:t>	</a:t>
            </a:r>
            <a:r>
              <a:rPr lang="en-AU" dirty="0" smtClean="0"/>
              <a:t>-Python, Java, Haskell</a:t>
            </a:r>
          </a:p>
        </p:txBody>
      </p:sp>
    </p:spTree>
    <p:extLst>
      <p:ext uri="{BB962C8B-B14F-4D97-AF65-F5344CB8AC3E}">
        <p14:creationId xmlns:p14="http://schemas.microsoft.com/office/powerpoint/2010/main" val="389807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>
                <a:solidFill>
                  <a:srgbClr val="FF0000"/>
                </a:solidFill>
              </a:rPr>
              <a:t>Cost </a:t>
            </a:r>
            <a:r>
              <a:rPr lang="en-US" sz="5400" dirty="0" smtClean="0"/>
              <a:t>&amp; </a:t>
            </a:r>
            <a:r>
              <a:rPr lang="en-US" sz="5400" dirty="0" smtClean="0">
                <a:solidFill>
                  <a:srgbClr val="0000FF"/>
                </a:solidFill>
              </a:rPr>
              <a:t>Benefit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483" y="3250031"/>
            <a:ext cx="8592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Innovation</a:t>
            </a:r>
          </a:p>
          <a:p>
            <a:r>
              <a:rPr lang="en-AU" dirty="0"/>
              <a:t>	</a:t>
            </a:r>
            <a:r>
              <a:rPr lang="en-AU" dirty="0" smtClean="0"/>
              <a:t>-</a:t>
            </a:r>
            <a:r>
              <a:rPr lang="en-AU" dirty="0" smtClean="0">
                <a:solidFill>
                  <a:srgbClr val="FF0000"/>
                </a:solidFill>
              </a:rPr>
              <a:t>To </a:t>
            </a:r>
            <a:r>
              <a:rPr lang="en-AU" dirty="0">
                <a:solidFill>
                  <a:srgbClr val="FF0000"/>
                </a:solidFill>
              </a:rPr>
              <a:t>i</a:t>
            </a:r>
            <a:r>
              <a:rPr lang="en-AU" dirty="0" smtClean="0">
                <a:solidFill>
                  <a:srgbClr val="FF0000"/>
                </a:solidFill>
              </a:rPr>
              <a:t>mplement new functionality may take extra time</a:t>
            </a:r>
          </a:p>
          <a:p>
            <a:r>
              <a:rPr lang="en-AU" dirty="0" smtClean="0"/>
              <a:t>	-</a:t>
            </a:r>
            <a:r>
              <a:rPr lang="en-AU" dirty="0" smtClean="0">
                <a:solidFill>
                  <a:srgbClr val="0000FF"/>
                </a:solidFill>
              </a:rPr>
              <a:t>The  revolutionary features will certainly ‘lock in’ users</a:t>
            </a:r>
          </a:p>
        </p:txBody>
      </p:sp>
    </p:spTree>
    <p:extLst>
      <p:ext uri="{BB962C8B-B14F-4D97-AF65-F5344CB8AC3E}">
        <p14:creationId xmlns:p14="http://schemas.microsoft.com/office/powerpoint/2010/main" val="48194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79806" y="2900589"/>
            <a:ext cx="3384388" cy="1056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519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76599" y="3080611"/>
            <a:ext cx="5165387" cy="2663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Jonathan Barnard</a:t>
            </a:r>
          </a:p>
          <a:p>
            <a:pPr marL="0" indent="0">
              <a:buNone/>
            </a:pPr>
            <a:r>
              <a:rPr lang="en-US" sz="2000" dirty="0" smtClean="0"/>
              <a:t>Regina Zhang</a:t>
            </a:r>
          </a:p>
          <a:p>
            <a:pPr marL="0" indent="0">
              <a:buNone/>
            </a:pPr>
            <a:r>
              <a:rPr lang="en-US" sz="2000" dirty="0" smtClean="0"/>
              <a:t>Ray Huang</a:t>
            </a:r>
          </a:p>
          <a:p>
            <a:pPr marL="0" indent="0">
              <a:buNone/>
            </a:pPr>
            <a:r>
              <a:rPr lang="en-US" sz="2000" dirty="0" err="1" smtClean="0"/>
              <a:t>Lina</a:t>
            </a:r>
            <a:r>
              <a:rPr lang="en-US" sz="2000" dirty="0" smtClean="0"/>
              <a:t> Lin</a:t>
            </a:r>
          </a:p>
          <a:p>
            <a:pPr marL="0" indent="0">
              <a:buNone/>
            </a:pPr>
            <a:r>
              <a:rPr lang="en-US" sz="2000" dirty="0" err="1" smtClean="0"/>
              <a:t>Bingfeng</a:t>
            </a:r>
            <a:r>
              <a:rPr lang="en-US" sz="2000" dirty="0" smtClean="0"/>
              <a:t> Liu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3267" y="1172493"/>
            <a:ext cx="4896568" cy="911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Group Members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5563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What is Health Overflow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284984"/>
            <a:ext cx="7854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 An </a:t>
            </a:r>
            <a:r>
              <a:rPr lang="en-AU" sz="2800" dirty="0" smtClean="0">
                <a:solidFill>
                  <a:srgbClr val="FF0000"/>
                </a:solidFill>
              </a:rPr>
              <a:t>Innovative</a:t>
            </a:r>
            <a:r>
              <a:rPr lang="en-AU" sz="2800" dirty="0" smtClean="0"/>
              <a:t> online </a:t>
            </a:r>
            <a:r>
              <a:rPr lang="en-AU" sz="2800" dirty="0" smtClean="0">
                <a:solidFill>
                  <a:srgbClr val="FF0000"/>
                </a:solidFill>
              </a:rPr>
              <a:t>Health</a:t>
            </a:r>
            <a:r>
              <a:rPr lang="en-AU" sz="2800" dirty="0" smtClean="0"/>
              <a:t> and </a:t>
            </a:r>
            <a:r>
              <a:rPr lang="en-AU" sz="2800" dirty="0" smtClean="0">
                <a:solidFill>
                  <a:srgbClr val="FF0000"/>
                </a:solidFill>
              </a:rPr>
              <a:t>Fitness</a:t>
            </a:r>
            <a:r>
              <a:rPr lang="en-AU" sz="2800" dirty="0" smtClean="0"/>
              <a:t> community</a:t>
            </a:r>
          </a:p>
        </p:txBody>
      </p:sp>
    </p:spTree>
    <p:extLst>
      <p:ext uri="{BB962C8B-B14F-4D97-AF65-F5344CB8AC3E}">
        <p14:creationId xmlns:p14="http://schemas.microsoft.com/office/powerpoint/2010/main" val="344441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What is Health Overflow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2114961" y="472514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Forum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8301" y="4725144"/>
            <a:ext cx="257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Health 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5856" y="3357563"/>
            <a:ext cx="260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Health Overflow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6291" y="4004156"/>
            <a:ext cx="648072" cy="864096"/>
          </a:xfrm>
          <a:prstGeom prst="straightConnector1">
            <a:avLst/>
          </a:prstGeom>
          <a:ln w="76200" cap="flat">
            <a:solidFill>
              <a:srgbClr val="FF0000"/>
            </a:solidFill>
            <a:round/>
            <a:tailEnd type="triangle" w="med" len="med"/>
          </a:ln>
          <a:effectLst>
            <a:outerShdw dist="19939" dir="54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02237" y="4004156"/>
            <a:ext cx="576064" cy="864096"/>
          </a:xfrm>
          <a:prstGeom prst="straightConnector1">
            <a:avLst/>
          </a:prstGeom>
          <a:ln w="76200" cap="flat">
            <a:solidFill>
              <a:srgbClr val="FF0000"/>
            </a:solidFill>
            <a:round/>
            <a:tailEnd type="triangle" w="med" len="med"/>
          </a:ln>
          <a:effectLst>
            <a:outerShdw dist="19939" dir="54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2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Our Forum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274824" y="3247929"/>
            <a:ext cx="84463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Stack </a:t>
            </a:r>
            <a:r>
              <a:rPr lang="en-AU" dirty="0"/>
              <a:t>Overflow style Q&amp;A forum</a:t>
            </a:r>
            <a:r>
              <a:rPr lang="en-AU" dirty="0"/>
              <a:t> </a:t>
            </a:r>
            <a:endParaRPr lang="en-AU" dirty="0" smtClean="0"/>
          </a:p>
          <a:p>
            <a:r>
              <a:rPr lang="en-AU" dirty="0" smtClean="0"/>
              <a:t>	-Up vote or Down vote answers</a:t>
            </a:r>
          </a:p>
          <a:p>
            <a:r>
              <a:rPr lang="en-AU" dirty="0" smtClean="0"/>
              <a:t>Dynamically create filter with tags of comments </a:t>
            </a:r>
          </a:p>
          <a:p>
            <a:r>
              <a:rPr lang="en-AU" dirty="0"/>
              <a:t>	</a:t>
            </a:r>
            <a:r>
              <a:rPr lang="en-AU" dirty="0" smtClean="0"/>
              <a:t>-Only display what individual want to see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Revolutionary comment system</a:t>
            </a:r>
          </a:p>
          <a:p>
            <a:r>
              <a:rPr lang="en-AU" dirty="0"/>
              <a:t>	</a:t>
            </a:r>
            <a:r>
              <a:rPr lang="en-AU" dirty="0" smtClean="0"/>
              <a:t>-Smart algorithm for classifying and displaying relevant posts/replies/answers.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762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Our Forum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285180" y="3273333"/>
            <a:ext cx="85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place for people to </a:t>
            </a:r>
            <a:r>
              <a:rPr lang="en-AU" dirty="0" smtClean="0">
                <a:solidFill>
                  <a:srgbClr val="FF0000"/>
                </a:solidFill>
              </a:rPr>
              <a:t>freely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0000"/>
                </a:solidFill>
              </a:rPr>
              <a:t>conveniently</a:t>
            </a:r>
            <a:r>
              <a:rPr lang="en-AU" dirty="0" smtClean="0"/>
              <a:t> </a:t>
            </a:r>
            <a:r>
              <a:rPr lang="en-AU" dirty="0"/>
              <a:t>express and exchange </a:t>
            </a:r>
            <a:r>
              <a:rPr lang="en-AU" dirty="0" smtClean="0"/>
              <a:t>health </a:t>
            </a:r>
            <a:r>
              <a:rPr lang="en-AU" dirty="0"/>
              <a:t>ideas, knowledge and experience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65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Health Manager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286476" y="3251154"/>
            <a:ext cx="5438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Users input health </a:t>
            </a:r>
            <a:r>
              <a:rPr lang="en-AU" dirty="0"/>
              <a:t>and exercise </a:t>
            </a:r>
            <a:r>
              <a:rPr lang="en-AU" dirty="0" smtClean="0"/>
              <a:t>data</a:t>
            </a:r>
          </a:p>
          <a:p>
            <a:r>
              <a:rPr lang="en-AU" dirty="0"/>
              <a:t>	</a:t>
            </a:r>
            <a:r>
              <a:rPr lang="en-AU" dirty="0" smtClean="0"/>
              <a:t>-analysing data in visual form</a:t>
            </a:r>
          </a:p>
          <a:p>
            <a:r>
              <a:rPr lang="en-AU" dirty="0"/>
              <a:t>	</a:t>
            </a:r>
            <a:r>
              <a:rPr lang="en-AU" dirty="0" smtClean="0"/>
              <a:t>-provide health suggestions (e.g. diet advisor)</a:t>
            </a:r>
          </a:p>
        </p:txBody>
      </p:sp>
    </p:spTree>
    <p:extLst>
      <p:ext uri="{BB962C8B-B14F-4D97-AF65-F5344CB8AC3E}">
        <p14:creationId xmlns:p14="http://schemas.microsoft.com/office/powerpoint/2010/main" val="382217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258" y="1152031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Health Manager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288135" y="3273333"/>
            <a:ext cx="57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 tool for users exploring and improving their health state</a:t>
            </a:r>
          </a:p>
        </p:txBody>
      </p:sp>
    </p:spTree>
    <p:extLst>
      <p:ext uri="{BB962C8B-B14F-4D97-AF65-F5344CB8AC3E}">
        <p14:creationId xmlns:p14="http://schemas.microsoft.com/office/powerpoint/2010/main" val="146486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7572" y="2732218"/>
            <a:ext cx="7488856" cy="1393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400" dirty="0" smtClean="0"/>
              <a:t>Why </a:t>
            </a:r>
            <a:r>
              <a:rPr lang="en-US" sz="5400" dirty="0" smtClean="0">
                <a:solidFill>
                  <a:srgbClr val="FF0000"/>
                </a:solidFill>
              </a:rPr>
              <a:t>Health Overflow </a:t>
            </a:r>
          </a:p>
          <a:p>
            <a:pPr algn="l"/>
            <a:r>
              <a:rPr lang="en-US" sz="5400" dirty="0"/>
              <a:t>	</a:t>
            </a:r>
            <a:r>
              <a:rPr lang="en-US" sz="5400" dirty="0" smtClean="0"/>
              <a:t>not </a:t>
            </a:r>
            <a:r>
              <a:rPr lang="en-US" sz="5400" dirty="0" smtClean="0">
                <a:solidFill>
                  <a:srgbClr val="0000FF"/>
                </a:solidFill>
              </a:rPr>
              <a:t>Game Overflow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762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218</TotalTime>
  <Words>115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Twilight</vt:lpstr>
      <vt:lpstr>Health 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Overflow</dc:title>
  <dc:creator>刘 冰</dc:creator>
  <cp:lastModifiedBy>刘 冰</cp:lastModifiedBy>
  <cp:revision>75</cp:revision>
  <dcterms:created xsi:type="dcterms:W3CDTF">2015-03-22T03:49:11Z</dcterms:created>
  <dcterms:modified xsi:type="dcterms:W3CDTF">2015-03-22T07:27:50Z</dcterms:modified>
</cp:coreProperties>
</file>