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7"/>
  </p:notesMasterIdLst>
  <p:sldIdLst>
    <p:sldId id="267" r:id="rId2"/>
    <p:sldId id="276" r:id="rId3"/>
    <p:sldId id="274" r:id="rId4"/>
    <p:sldId id="275" r:id="rId5"/>
    <p:sldId id="271" r:id="rId6"/>
  </p:sldIdLst>
  <p:sldSz cx="15087600" cy="77724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DE2A176-8CCF-444B-8BB6-8524A67ECC67}">
          <p14:sldIdLst>
            <p14:sldId id="267"/>
            <p14:sldId id="276"/>
            <p14:sldId id="274"/>
            <p14:sldId id="275"/>
            <p14:sldId id="271"/>
          </p14:sldIdLst>
        </p14:section>
      </p14:sectionLst>
    </p:ext>
    <p:ext uri="{EFAFB233-063F-42B5-8137-9DF3F51BA10A}">
      <p15:sldGuideLst xmlns:p15="http://schemas.microsoft.com/office/powerpoint/2012/main">
        <p15:guide id="1" orient="horz" pos="2448" userDrawn="1">
          <p15:clr>
            <a:srgbClr val="A4A3A4"/>
          </p15:clr>
        </p15:guide>
        <p15:guide id="2" pos="4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87" autoAdjust="0"/>
    <p:restoredTop sz="94660"/>
  </p:normalViewPr>
  <p:slideViewPr>
    <p:cSldViewPr>
      <p:cViewPr varScale="1">
        <p:scale>
          <a:sx n="51" d="100"/>
          <a:sy n="51" d="100"/>
        </p:scale>
        <p:origin x="114" y="300"/>
      </p:cViewPr>
      <p:guideLst>
        <p:guide orient="horz" pos="2448"/>
        <p:guide pos="47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DE9B977-098E-4259-A98C-6CFED96AB78B}" type="datetimeFigureOut">
              <a:rPr lang="en-US" smtClean="0"/>
              <a:t>12/15/2020</a:t>
            </a:fld>
            <a:endParaRPr lang="en-US"/>
          </a:p>
        </p:txBody>
      </p:sp>
      <p:sp>
        <p:nvSpPr>
          <p:cNvPr id="4" name="Slide Image Placeholder 3"/>
          <p:cNvSpPr>
            <a:spLocks noGrp="1" noRot="1" noChangeAspect="1"/>
          </p:cNvSpPr>
          <p:nvPr>
            <p:ph type="sldImg" idx="2"/>
          </p:nvPr>
        </p:nvSpPr>
        <p:spPr>
          <a:xfrm>
            <a:off x="2076450" y="514350"/>
            <a:ext cx="49911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8A34840-C897-4F3C-ABFC-6835F3EF652A}" type="slidenum">
              <a:rPr lang="en-US" smtClean="0"/>
              <a:t>‹#›</a:t>
            </a:fld>
            <a:endParaRPr lang="en-US"/>
          </a:p>
        </p:txBody>
      </p:sp>
    </p:spTree>
    <p:extLst>
      <p:ext uri="{BB962C8B-B14F-4D97-AF65-F5344CB8AC3E}">
        <p14:creationId xmlns:p14="http://schemas.microsoft.com/office/powerpoint/2010/main" val="4014372242"/>
      </p:ext>
    </p:extLst>
  </p:cSld>
  <p:clrMap bg1="lt1" tx1="dk1" bg2="lt2" tx2="dk2" accent1="accent1" accent2="accent2" accent3="accent3" accent4="accent4" accent5="accent5" accent6="accent6" hlink="hlink" folHlink="folHlink"/>
  <p:notesStyle>
    <a:lvl1pPr marL="0" algn="l" defTabSz="1031443" rtl="0" eaLnBrk="1" latinLnBrk="0" hangingPunct="1">
      <a:defRPr sz="1354" kern="1200">
        <a:solidFill>
          <a:schemeClr val="tx1"/>
        </a:solidFill>
        <a:latin typeface="+mn-lt"/>
        <a:ea typeface="+mn-ea"/>
        <a:cs typeface="+mn-cs"/>
      </a:defRPr>
    </a:lvl1pPr>
    <a:lvl2pPr marL="515722" algn="l" defTabSz="1031443" rtl="0" eaLnBrk="1" latinLnBrk="0" hangingPunct="1">
      <a:defRPr sz="1354" kern="1200">
        <a:solidFill>
          <a:schemeClr val="tx1"/>
        </a:solidFill>
        <a:latin typeface="+mn-lt"/>
        <a:ea typeface="+mn-ea"/>
        <a:cs typeface="+mn-cs"/>
      </a:defRPr>
    </a:lvl2pPr>
    <a:lvl3pPr marL="1031443" algn="l" defTabSz="1031443" rtl="0" eaLnBrk="1" latinLnBrk="0" hangingPunct="1">
      <a:defRPr sz="1354" kern="1200">
        <a:solidFill>
          <a:schemeClr val="tx1"/>
        </a:solidFill>
        <a:latin typeface="+mn-lt"/>
        <a:ea typeface="+mn-ea"/>
        <a:cs typeface="+mn-cs"/>
      </a:defRPr>
    </a:lvl3pPr>
    <a:lvl4pPr marL="1547165" algn="l" defTabSz="1031443" rtl="0" eaLnBrk="1" latinLnBrk="0" hangingPunct="1">
      <a:defRPr sz="1354" kern="1200">
        <a:solidFill>
          <a:schemeClr val="tx1"/>
        </a:solidFill>
        <a:latin typeface="+mn-lt"/>
        <a:ea typeface="+mn-ea"/>
        <a:cs typeface="+mn-cs"/>
      </a:defRPr>
    </a:lvl4pPr>
    <a:lvl5pPr marL="2062886" algn="l" defTabSz="1031443" rtl="0" eaLnBrk="1" latinLnBrk="0" hangingPunct="1">
      <a:defRPr sz="1354" kern="1200">
        <a:solidFill>
          <a:schemeClr val="tx1"/>
        </a:solidFill>
        <a:latin typeface="+mn-lt"/>
        <a:ea typeface="+mn-ea"/>
        <a:cs typeface="+mn-cs"/>
      </a:defRPr>
    </a:lvl5pPr>
    <a:lvl6pPr marL="2578608" algn="l" defTabSz="1031443" rtl="0" eaLnBrk="1" latinLnBrk="0" hangingPunct="1">
      <a:defRPr sz="1354" kern="1200">
        <a:solidFill>
          <a:schemeClr val="tx1"/>
        </a:solidFill>
        <a:latin typeface="+mn-lt"/>
        <a:ea typeface="+mn-ea"/>
        <a:cs typeface="+mn-cs"/>
      </a:defRPr>
    </a:lvl6pPr>
    <a:lvl7pPr marL="3094330" algn="l" defTabSz="1031443" rtl="0" eaLnBrk="1" latinLnBrk="0" hangingPunct="1">
      <a:defRPr sz="1354" kern="1200">
        <a:solidFill>
          <a:schemeClr val="tx1"/>
        </a:solidFill>
        <a:latin typeface="+mn-lt"/>
        <a:ea typeface="+mn-ea"/>
        <a:cs typeface="+mn-cs"/>
      </a:defRPr>
    </a:lvl7pPr>
    <a:lvl8pPr marL="3610051" algn="l" defTabSz="1031443" rtl="0" eaLnBrk="1" latinLnBrk="0" hangingPunct="1">
      <a:defRPr sz="1354" kern="1200">
        <a:solidFill>
          <a:schemeClr val="tx1"/>
        </a:solidFill>
        <a:latin typeface="+mn-lt"/>
        <a:ea typeface="+mn-ea"/>
        <a:cs typeface="+mn-cs"/>
      </a:defRPr>
    </a:lvl8pPr>
    <a:lvl9pPr marL="4125773" algn="l" defTabSz="1031443" rtl="0" eaLnBrk="1" latinLnBrk="0" hangingPunct="1">
      <a:defRPr sz="135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A440-5A31-4BD3-886F-C23CE6EF40B0}"/>
              </a:ext>
            </a:extLst>
          </p:cNvPr>
          <p:cNvSpPr>
            <a:spLocks noGrp="1"/>
          </p:cNvSpPr>
          <p:nvPr>
            <p:ph type="ctrTitle"/>
          </p:nvPr>
        </p:nvSpPr>
        <p:spPr>
          <a:xfrm>
            <a:off x="1885950" y="1272011"/>
            <a:ext cx="11315700" cy="2705947"/>
          </a:xfrm>
        </p:spPr>
        <p:txBody>
          <a:bodyPr anchor="b"/>
          <a:lstStyle>
            <a:lvl1pPr algn="ctr">
              <a:defRPr sz="6800"/>
            </a:lvl1pPr>
          </a:lstStyle>
          <a:p>
            <a:r>
              <a:rPr lang="en-US"/>
              <a:t>Click to edit Master title style</a:t>
            </a:r>
          </a:p>
        </p:txBody>
      </p:sp>
      <p:sp>
        <p:nvSpPr>
          <p:cNvPr id="3" name="Subtitle 2">
            <a:extLst>
              <a:ext uri="{FF2B5EF4-FFF2-40B4-BE49-F238E27FC236}">
                <a16:creationId xmlns:a16="http://schemas.microsoft.com/office/drawing/2014/main" id="{E6456DA7-D1DA-4B75-AA68-96857644559F}"/>
              </a:ext>
            </a:extLst>
          </p:cNvPr>
          <p:cNvSpPr>
            <a:spLocks noGrp="1"/>
          </p:cNvSpPr>
          <p:nvPr>
            <p:ph type="subTitle" idx="1"/>
          </p:nvPr>
        </p:nvSpPr>
        <p:spPr>
          <a:xfrm>
            <a:off x="1885950" y="4082310"/>
            <a:ext cx="11315700" cy="1876530"/>
          </a:xfrm>
        </p:spPr>
        <p:txBody>
          <a:bodyPr/>
          <a:lstStyle>
            <a:lvl1pPr marL="0" indent="0" algn="ctr">
              <a:buNone/>
              <a:defRPr sz="2720"/>
            </a:lvl1pPr>
            <a:lvl2pPr marL="518145" indent="0" algn="ctr">
              <a:buNone/>
              <a:defRPr sz="2267"/>
            </a:lvl2pPr>
            <a:lvl3pPr marL="1036290" indent="0" algn="ctr">
              <a:buNone/>
              <a:defRPr sz="2040"/>
            </a:lvl3pPr>
            <a:lvl4pPr marL="1554434" indent="0" algn="ctr">
              <a:buNone/>
              <a:defRPr sz="1813"/>
            </a:lvl4pPr>
            <a:lvl5pPr marL="2072579" indent="0" algn="ctr">
              <a:buNone/>
              <a:defRPr sz="1813"/>
            </a:lvl5pPr>
            <a:lvl6pPr marL="2590724" indent="0" algn="ctr">
              <a:buNone/>
              <a:defRPr sz="1813"/>
            </a:lvl6pPr>
            <a:lvl7pPr marL="3108869" indent="0" algn="ctr">
              <a:buNone/>
              <a:defRPr sz="1813"/>
            </a:lvl7pPr>
            <a:lvl8pPr marL="3627013" indent="0" algn="ctr">
              <a:buNone/>
              <a:defRPr sz="1813"/>
            </a:lvl8pPr>
            <a:lvl9pPr marL="4145158" indent="0" algn="ctr">
              <a:buNone/>
              <a:defRPr sz="1813"/>
            </a:lvl9pPr>
          </a:lstStyle>
          <a:p>
            <a:r>
              <a:rPr lang="en-US"/>
              <a:t>Click to edit Master subtitle style</a:t>
            </a:r>
          </a:p>
        </p:txBody>
      </p:sp>
      <p:sp>
        <p:nvSpPr>
          <p:cNvPr id="4" name="Date Placeholder 3">
            <a:extLst>
              <a:ext uri="{FF2B5EF4-FFF2-40B4-BE49-F238E27FC236}">
                <a16:creationId xmlns:a16="http://schemas.microsoft.com/office/drawing/2014/main" id="{BA37195E-2DF7-41CA-AAE5-3ECEB500A727}"/>
              </a:ext>
            </a:extLst>
          </p:cNvPr>
          <p:cNvSpPr>
            <a:spLocks noGrp="1"/>
          </p:cNvSpPr>
          <p:nvPr>
            <p:ph type="dt" sz="half" idx="10"/>
          </p:nvPr>
        </p:nvSpPr>
        <p:spPr/>
        <p:txBody>
          <a:bodyPr/>
          <a:lstStyle/>
          <a:p>
            <a:fld id="{C2719EB6-9D8F-4938-82EA-F240175AC2B8}" type="datetime1">
              <a:rPr lang="en-US" smtClean="0"/>
              <a:t>12/15/2020</a:t>
            </a:fld>
            <a:endParaRPr lang="en-US"/>
          </a:p>
        </p:txBody>
      </p:sp>
      <p:sp>
        <p:nvSpPr>
          <p:cNvPr id="5" name="Footer Placeholder 4">
            <a:extLst>
              <a:ext uri="{FF2B5EF4-FFF2-40B4-BE49-F238E27FC236}">
                <a16:creationId xmlns:a16="http://schemas.microsoft.com/office/drawing/2014/main" id="{44CF9C7B-1B31-4A20-98DA-6B1910E6F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BD1CC-2BCD-41DA-A3C6-A7D3CF1C05EF}"/>
              </a:ext>
            </a:extLst>
          </p:cNvPr>
          <p:cNvSpPr>
            <a:spLocks noGrp="1"/>
          </p:cNvSpPr>
          <p:nvPr>
            <p:ph type="sldNum" sz="quarter" idx="12"/>
          </p:nvPr>
        </p:nvSpPr>
        <p:spPr/>
        <p:txBody>
          <a:bodyPr/>
          <a:lstStyle/>
          <a:p>
            <a:fld id="{FFE1D348-8200-4BA0-881D-AC9F5ACF4C22}" type="slidenum">
              <a:rPr lang="en-US" smtClean="0"/>
              <a:t>‹#›</a:t>
            </a:fld>
            <a:endParaRPr lang="en-US"/>
          </a:p>
        </p:txBody>
      </p:sp>
    </p:spTree>
    <p:extLst>
      <p:ext uri="{BB962C8B-B14F-4D97-AF65-F5344CB8AC3E}">
        <p14:creationId xmlns:p14="http://schemas.microsoft.com/office/powerpoint/2010/main" val="368484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79F1-96D3-47F4-99B7-3C205A0C7E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A63A68-58B2-465E-87DE-5606BFB1AD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BA68A-0575-42B9-BAB9-16AE619D317B}"/>
              </a:ext>
            </a:extLst>
          </p:cNvPr>
          <p:cNvSpPr>
            <a:spLocks noGrp="1"/>
          </p:cNvSpPr>
          <p:nvPr>
            <p:ph type="dt" sz="half" idx="10"/>
          </p:nvPr>
        </p:nvSpPr>
        <p:spPr/>
        <p:txBody>
          <a:bodyPr/>
          <a:lstStyle/>
          <a:p>
            <a:fld id="{4BDE982F-46EA-41A5-9314-A8A5BCEC4C44}" type="datetime1">
              <a:rPr lang="en-US" smtClean="0"/>
              <a:t>12/15/2020</a:t>
            </a:fld>
            <a:endParaRPr lang="en-US"/>
          </a:p>
        </p:txBody>
      </p:sp>
      <p:sp>
        <p:nvSpPr>
          <p:cNvPr id="5" name="Footer Placeholder 4">
            <a:extLst>
              <a:ext uri="{FF2B5EF4-FFF2-40B4-BE49-F238E27FC236}">
                <a16:creationId xmlns:a16="http://schemas.microsoft.com/office/drawing/2014/main" id="{5E5B5A6A-52BB-434F-96AE-8A0716B49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D7CAD-A5C5-48C6-ADF2-0C990DC51D1E}"/>
              </a:ext>
            </a:extLst>
          </p:cNvPr>
          <p:cNvSpPr>
            <a:spLocks noGrp="1"/>
          </p:cNvSpPr>
          <p:nvPr>
            <p:ph type="sldNum" sz="quarter" idx="12"/>
          </p:nvPr>
        </p:nvSpPr>
        <p:spPr/>
        <p:txBody>
          <a:bodyPr/>
          <a:lstStyle/>
          <a:p>
            <a:fld id="{FFE1D348-8200-4BA0-881D-AC9F5ACF4C22}" type="slidenum">
              <a:rPr lang="en-US" smtClean="0"/>
              <a:t>‹#›</a:t>
            </a:fld>
            <a:endParaRPr lang="en-US"/>
          </a:p>
        </p:txBody>
      </p:sp>
    </p:spTree>
    <p:extLst>
      <p:ext uri="{BB962C8B-B14F-4D97-AF65-F5344CB8AC3E}">
        <p14:creationId xmlns:p14="http://schemas.microsoft.com/office/powerpoint/2010/main" val="224338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E4D54-CF45-4DFA-8D2E-1E9034DD3D0A}"/>
              </a:ext>
            </a:extLst>
          </p:cNvPr>
          <p:cNvSpPr>
            <a:spLocks noGrp="1"/>
          </p:cNvSpPr>
          <p:nvPr>
            <p:ph type="title" orient="vert"/>
          </p:nvPr>
        </p:nvSpPr>
        <p:spPr>
          <a:xfrm>
            <a:off x="10797064" y="413808"/>
            <a:ext cx="3253264" cy="65867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DF8DD2-D1FC-4391-B857-AF43288DEC85}"/>
              </a:ext>
            </a:extLst>
          </p:cNvPr>
          <p:cNvSpPr>
            <a:spLocks noGrp="1"/>
          </p:cNvSpPr>
          <p:nvPr>
            <p:ph type="body" orient="vert" idx="1"/>
          </p:nvPr>
        </p:nvSpPr>
        <p:spPr>
          <a:xfrm>
            <a:off x="1037273" y="413808"/>
            <a:ext cx="9571196"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35F6A-A1F9-4F62-AC75-5A0E4CD67C00}"/>
              </a:ext>
            </a:extLst>
          </p:cNvPr>
          <p:cNvSpPr>
            <a:spLocks noGrp="1"/>
          </p:cNvSpPr>
          <p:nvPr>
            <p:ph type="dt" sz="half" idx="10"/>
          </p:nvPr>
        </p:nvSpPr>
        <p:spPr/>
        <p:txBody>
          <a:bodyPr/>
          <a:lstStyle/>
          <a:p>
            <a:fld id="{1F3B1F14-6B64-48E8-B2D3-408550338762}" type="datetime1">
              <a:rPr lang="en-US" smtClean="0"/>
              <a:t>12/15/2020</a:t>
            </a:fld>
            <a:endParaRPr lang="en-US"/>
          </a:p>
        </p:txBody>
      </p:sp>
      <p:sp>
        <p:nvSpPr>
          <p:cNvPr id="5" name="Footer Placeholder 4">
            <a:extLst>
              <a:ext uri="{FF2B5EF4-FFF2-40B4-BE49-F238E27FC236}">
                <a16:creationId xmlns:a16="http://schemas.microsoft.com/office/drawing/2014/main" id="{76FC3F8A-32C3-41C0-A6F5-24F874B5F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7406B-00F6-4EE7-8E85-76C50BADA3E5}"/>
              </a:ext>
            </a:extLst>
          </p:cNvPr>
          <p:cNvSpPr>
            <a:spLocks noGrp="1"/>
          </p:cNvSpPr>
          <p:nvPr>
            <p:ph type="sldNum" sz="quarter" idx="12"/>
          </p:nvPr>
        </p:nvSpPr>
        <p:spPr/>
        <p:txBody>
          <a:bodyPr/>
          <a:lstStyle/>
          <a:p>
            <a:fld id="{FFE1D348-8200-4BA0-881D-AC9F5ACF4C22}" type="slidenum">
              <a:rPr lang="en-US" smtClean="0"/>
              <a:t>‹#›</a:t>
            </a:fld>
            <a:endParaRPr lang="en-US"/>
          </a:p>
        </p:txBody>
      </p:sp>
    </p:spTree>
    <p:extLst>
      <p:ext uri="{BB962C8B-B14F-4D97-AF65-F5344CB8AC3E}">
        <p14:creationId xmlns:p14="http://schemas.microsoft.com/office/powerpoint/2010/main" val="54974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2990-97BC-4902-940A-35FDA38711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332BA-152F-48F6-A160-675BC15D5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133F1-F0A7-42D8-A9B1-118BA726DC5E}"/>
              </a:ext>
            </a:extLst>
          </p:cNvPr>
          <p:cNvSpPr>
            <a:spLocks noGrp="1"/>
          </p:cNvSpPr>
          <p:nvPr>
            <p:ph type="dt" sz="half" idx="10"/>
          </p:nvPr>
        </p:nvSpPr>
        <p:spPr/>
        <p:txBody>
          <a:bodyPr/>
          <a:lstStyle/>
          <a:p>
            <a:fld id="{44D30D7D-AEA0-49D8-8789-310DFD06D425}" type="datetime1">
              <a:rPr lang="en-US" smtClean="0"/>
              <a:t>12/15/2020</a:t>
            </a:fld>
            <a:endParaRPr lang="en-US"/>
          </a:p>
        </p:txBody>
      </p:sp>
      <p:sp>
        <p:nvSpPr>
          <p:cNvPr id="5" name="Footer Placeholder 4">
            <a:extLst>
              <a:ext uri="{FF2B5EF4-FFF2-40B4-BE49-F238E27FC236}">
                <a16:creationId xmlns:a16="http://schemas.microsoft.com/office/drawing/2014/main" id="{253BB646-DF64-4301-8D99-51B637C01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3749D-73D6-43A6-8F5A-F7C9DA996883}"/>
              </a:ext>
            </a:extLst>
          </p:cNvPr>
          <p:cNvSpPr>
            <a:spLocks noGrp="1"/>
          </p:cNvSpPr>
          <p:nvPr>
            <p:ph type="sldNum" sz="quarter" idx="12"/>
          </p:nvPr>
        </p:nvSpPr>
        <p:spPr/>
        <p:txBody>
          <a:bodyPr/>
          <a:lstStyle/>
          <a:p>
            <a:fld id="{FFE1D348-8200-4BA0-881D-AC9F5ACF4C22}" type="slidenum">
              <a:rPr lang="en-US" smtClean="0"/>
              <a:t>‹#›</a:t>
            </a:fld>
            <a:endParaRPr lang="en-US"/>
          </a:p>
        </p:txBody>
      </p:sp>
    </p:spTree>
    <p:extLst>
      <p:ext uri="{BB962C8B-B14F-4D97-AF65-F5344CB8AC3E}">
        <p14:creationId xmlns:p14="http://schemas.microsoft.com/office/powerpoint/2010/main" val="49617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E2BA-8D78-4263-9155-F45059C9B2E3}"/>
              </a:ext>
            </a:extLst>
          </p:cNvPr>
          <p:cNvSpPr>
            <a:spLocks noGrp="1"/>
          </p:cNvSpPr>
          <p:nvPr>
            <p:ph type="title"/>
          </p:nvPr>
        </p:nvSpPr>
        <p:spPr>
          <a:xfrm>
            <a:off x="1029414" y="1937704"/>
            <a:ext cx="13013055" cy="3233102"/>
          </a:xfrm>
        </p:spPr>
        <p:txBody>
          <a:bodyPr anchor="b"/>
          <a:lstStyle>
            <a:lvl1pPr>
              <a:defRPr sz="6800"/>
            </a:lvl1pPr>
          </a:lstStyle>
          <a:p>
            <a:r>
              <a:rPr lang="en-US"/>
              <a:t>Click to edit Master title style</a:t>
            </a:r>
          </a:p>
        </p:txBody>
      </p:sp>
      <p:sp>
        <p:nvSpPr>
          <p:cNvPr id="3" name="Text Placeholder 2">
            <a:extLst>
              <a:ext uri="{FF2B5EF4-FFF2-40B4-BE49-F238E27FC236}">
                <a16:creationId xmlns:a16="http://schemas.microsoft.com/office/drawing/2014/main" id="{F490E2AD-E030-43D1-B77A-A93A1BA6764E}"/>
              </a:ext>
            </a:extLst>
          </p:cNvPr>
          <p:cNvSpPr>
            <a:spLocks noGrp="1"/>
          </p:cNvSpPr>
          <p:nvPr>
            <p:ph type="body" idx="1"/>
          </p:nvPr>
        </p:nvSpPr>
        <p:spPr>
          <a:xfrm>
            <a:off x="1029414" y="5201392"/>
            <a:ext cx="13013055" cy="1700212"/>
          </a:xfrm>
        </p:spPr>
        <p:txBody>
          <a:bodyPr/>
          <a:lstStyle>
            <a:lvl1pPr marL="0" indent="0">
              <a:buNone/>
              <a:defRPr sz="2720">
                <a:solidFill>
                  <a:schemeClr val="tx1">
                    <a:tint val="75000"/>
                  </a:schemeClr>
                </a:solidFill>
              </a:defRPr>
            </a:lvl1pPr>
            <a:lvl2pPr marL="518145" indent="0">
              <a:buNone/>
              <a:defRPr sz="2267">
                <a:solidFill>
                  <a:schemeClr val="tx1">
                    <a:tint val="75000"/>
                  </a:schemeClr>
                </a:solidFill>
              </a:defRPr>
            </a:lvl2pPr>
            <a:lvl3pPr marL="1036290" indent="0">
              <a:buNone/>
              <a:defRPr sz="2040">
                <a:solidFill>
                  <a:schemeClr val="tx1">
                    <a:tint val="75000"/>
                  </a:schemeClr>
                </a:solidFill>
              </a:defRPr>
            </a:lvl3pPr>
            <a:lvl4pPr marL="1554434" indent="0">
              <a:buNone/>
              <a:defRPr sz="1813">
                <a:solidFill>
                  <a:schemeClr val="tx1">
                    <a:tint val="75000"/>
                  </a:schemeClr>
                </a:solidFill>
              </a:defRPr>
            </a:lvl4pPr>
            <a:lvl5pPr marL="2072579" indent="0">
              <a:buNone/>
              <a:defRPr sz="1813">
                <a:solidFill>
                  <a:schemeClr val="tx1">
                    <a:tint val="75000"/>
                  </a:schemeClr>
                </a:solidFill>
              </a:defRPr>
            </a:lvl5pPr>
            <a:lvl6pPr marL="2590724" indent="0">
              <a:buNone/>
              <a:defRPr sz="1813">
                <a:solidFill>
                  <a:schemeClr val="tx1">
                    <a:tint val="75000"/>
                  </a:schemeClr>
                </a:solidFill>
              </a:defRPr>
            </a:lvl6pPr>
            <a:lvl7pPr marL="3108869" indent="0">
              <a:buNone/>
              <a:defRPr sz="1813">
                <a:solidFill>
                  <a:schemeClr val="tx1">
                    <a:tint val="75000"/>
                  </a:schemeClr>
                </a:solidFill>
              </a:defRPr>
            </a:lvl7pPr>
            <a:lvl8pPr marL="3627013" indent="0">
              <a:buNone/>
              <a:defRPr sz="1813">
                <a:solidFill>
                  <a:schemeClr val="tx1">
                    <a:tint val="75000"/>
                  </a:schemeClr>
                </a:solidFill>
              </a:defRPr>
            </a:lvl8pPr>
            <a:lvl9pPr marL="4145158" indent="0">
              <a:buNone/>
              <a:defRPr sz="181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A1CC45-66C9-4954-85F3-1BC28987B153}"/>
              </a:ext>
            </a:extLst>
          </p:cNvPr>
          <p:cNvSpPr>
            <a:spLocks noGrp="1"/>
          </p:cNvSpPr>
          <p:nvPr>
            <p:ph type="dt" sz="half" idx="10"/>
          </p:nvPr>
        </p:nvSpPr>
        <p:spPr/>
        <p:txBody>
          <a:bodyPr/>
          <a:lstStyle/>
          <a:p>
            <a:fld id="{233D2843-2402-43D6-9A40-609D179F6CD6}" type="datetime1">
              <a:rPr lang="en-US" smtClean="0"/>
              <a:t>12/15/2020</a:t>
            </a:fld>
            <a:endParaRPr lang="en-US"/>
          </a:p>
        </p:txBody>
      </p:sp>
      <p:sp>
        <p:nvSpPr>
          <p:cNvPr id="5" name="Footer Placeholder 4">
            <a:extLst>
              <a:ext uri="{FF2B5EF4-FFF2-40B4-BE49-F238E27FC236}">
                <a16:creationId xmlns:a16="http://schemas.microsoft.com/office/drawing/2014/main" id="{FBE68CDF-9FB4-471D-BBB8-E2081C0CD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CC3E2-AE03-4EDB-A233-054499068ACF}"/>
              </a:ext>
            </a:extLst>
          </p:cNvPr>
          <p:cNvSpPr>
            <a:spLocks noGrp="1"/>
          </p:cNvSpPr>
          <p:nvPr>
            <p:ph type="sldNum" sz="quarter" idx="12"/>
          </p:nvPr>
        </p:nvSpPr>
        <p:spPr/>
        <p:txBody>
          <a:bodyPr/>
          <a:lstStyle/>
          <a:p>
            <a:fld id="{FFE1D348-8200-4BA0-881D-AC9F5ACF4C22}" type="slidenum">
              <a:rPr lang="en-US" smtClean="0"/>
              <a:t>‹#›</a:t>
            </a:fld>
            <a:endParaRPr lang="en-US"/>
          </a:p>
        </p:txBody>
      </p:sp>
    </p:spTree>
    <p:extLst>
      <p:ext uri="{BB962C8B-B14F-4D97-AF65-F5344CB8AC3E}">
        <p14:creationId xmlns:p14="http://schemas.microsoft.com/office/powerpoint/2010/main" val="277951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AF2F-7CE8-48A2-8652-4D90FB24DA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8BDD72-4A95-40E6-84F0-3A86762816F2}"/>
              </a:ext>
            </a:extLst>
          </p:cNvPr>
          <p:cNvSpPr>
            <a:spLocks noGrp="1"/>
          </p:cNvSpPr>
          <p:nvPr>
            <p:ph sz="half" idx="1"/>
          </p:nvPr>
        </p:nvSpPr>
        <p:spPr>
          <a:xfrm>
            <a:off x="1037273" y="2069042"/>
            <a:ext cx="641223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AD1D67-84E7-4149-8C20-54C3322E2CDD}"/>
              </a:ext>
            </a:extLst>
          </p:cNvPr>
          <p:cNvSpPr>
            <a:spLocks noGrp="1"/>
          </p:cNvSpPr>
          <p:nvPr>
            <p:ph sz="half" idx="2"/>
          </p:nvPr>
        </p:nvSpPr>
        <p:spPr>
          <a:xfrm>
            <a:off x="7638098" y="2069042"/>
            <a:ext cx="641223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3DD41A-2F77-41F4-818F-0A421AE23B8D}"/>
              </a:ext>
            </a:extLst>
          </p:cNvPr>
          <p:cNvSpPr>
            <a:spLocks noGrp="1"/>
          </p:cNvSpPr>
          <p:nvPr>
            <p:ph type="dt" sz="half" idx="10"/>
          </p:nvPr>
        </p:nvSpPr>
        <p:spPr/>
        <p:txBody>
          <a:bodyPr/>
          <a:lstStyle/>
          <a:p>
            <a:fld id="{D317E381-CF1A-4A09-9AB4-4C0F9425C766}" type="datetime1">
              <a:rPr lang="en-US" smtClean="0"/>
              <a:t>12/15/2020</a:t>
            </a:fld>
            <a:endParaRPr lang="en-US"/>
          </a:p>
        </p:txBody>
      </p:sp>
      <p:sp>
        <p:nvSpPr>
          <p:cNvPr id="6" name="Footer Placeholder 5">
            <a:extLst>
              <a:ext uri="{FF2B5EF4-FFF2-40B4-BE49-F238E27FC236}">
                <a16:creationId xmlns:a16="http://schemas.microsoft.com/office/drawing/2014/main" id="{1867B9C7-9DB2-49DC-9061-4274281CCA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CB4A82-32FD-488F-8CF0-8B71F636D3BA}"/>
              </a:ext>
            </a:extLst>
          </p:cNvPr>
          <p:cNvSpPr>
            <a:spLocks noGrp="1"/>
          </p:cNvSpPr>
          <p:nvPr>
            <p:ph type="sldNum" sz="quarter" idx="12"/>
          </p:nvPr>
        </p:nvSpPr>
        <p:spPr/>
        <p:txBody>
          <a:bodyPr/>
          <a:lstStyle/>
          <a:p>
            <a:fld id="{FFE1D348-8200-4BA0-881D-AC9F5ACF4C22}" type="slidenum">
              <a:rPr lang="en-US" smtClean="0"/>
              <a:t>‹#›</a:t>
            </a:fld>
            <a:endParaRPr lang="en-US"/>
          </a:p>
        </p:txBody>
      </p:sp>
    </p:spTree>
    <p:extLst>
      <p:ext uri="{BB962C8B-B14F-4D97-AF65-F5344CB8AC3E}">
        <p14:creationId xmlns:p14="http://schemas.microsoft.com/office/powerpoint/2010/main" val="233963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D8F4-97B8-4CB4-9B17-7FFF2614089B}"/>
              </a:ext>
            </a:extLst>
          </p:cNvPr>
          <p:cNvSpPr>
            <a:spLocks noGrp="1"/>
          </p:cNvSpPr>
          <p:nvPr>
            <p:ph type="title"/>
          </p:nvPr>
        </p:nvSpPr>
        <p:spPr>
          <a:xfrm>
            <a:off x="1039238" y="413809"/>
            <a:ext cx="13013055" cy="15023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1C3CE2-5E3C-4A02-A3F6-B8E323F3B6DE}"/>
              </a:ext>
            </a:extLst>
          </p:cNvPr>
          <p:cNvSpPr>
            <a:spLocks noGrp="1"/>
          </p:cNvSpPr>
          <p:nvPr>
            <p:ph type="body" idx="1"/>
          </p:nvPr>
        </p:nvSpPr>
        <p:spPr>
          <a:xfrm>
            <a:off x="1039238" y="1905318"/>
            <a:ext cx="6382761"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a:t>Click to edit Master text styles</a:t>
            </a:r>
          </a:p>
        </p:txBody>
      </p:sp>
      <p:sp>
        <p:nvSpPr>
          <p:cNvPr id="4" name="Content Placeholder 3">
            <a:extLst>
              <a:ext uri="{FF2B5EF4-FFF2-40B4-BE49-F238E27FC236}">
                <a16:creationId xmlns:a16="http://schemas.microsoft.com/office/drawing/2014/main" id="{1D364007-AE85-491B-9666-8242D545417E}"/>
              </a:ext>
            </a:extLst>
          </p:cNvPr>
          <p:cNvSpPr>
            <a:spLocks noGrp="1"/>
          </p:cNvSpPr>
          <p:nvPr>
            <p:ph sz="half" idx="2"/>
          </p:nvPr>
        </p:nvSpPr>
        <p:spPr>
          <a:xfrm>
            <a:off x="1039238" y="2839085"/>
            <a:ext cx="6382761"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74D9B2-5600-43F9-AA99-59DDEF2AFE1E}"/>
              </a:ext>
            </a:extLst>
          </p:cNvPr>
          <p:cNvSpPr>
            <a:spLocks noGrp="1"/>
          </p:cNvSpPr>
          <p:nvPr>
            <p:ph type="body" sz="quarter" idx="3"/>
          </p:nvPr>
        </p:nvSpPr>
        <p:spPr>
          <a:xfrm>
            <a:off x="7638098" y="1905318"/>
            <a:ext cx="6414195"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a:t>Click to edit Master text styles</a:t>
            </a:r>
          </a:p>
        </p:txBody>
      </p:sp>
      <p:sp>
        <p:nvSpPr>
          <p:cNvPr id="6" name="Content Placeholder 5">
            <a:extLst>
              <a:ext uri="{FF2B5EF4-FFF2-40B4-BE49-F238E27FC236}">
                <a16:creationId xmlns:a16="http://schemas.microsoft.com/office/drawing/2014/main" id="{194E4D83-11EA-48D0-A693-F017D590424E}"/>
              </a:ext>
            </a:extLst>
          </p:cNvPr>
          <p:cNvSpPr>
            <a:spLocks noGrp="1"/>
          </p:cNvSpPr>
          <p:nvPr>
            <p:ph sz="quarter" idx="4"/>
          </p:nvPr>
        </p:nvSpPr>
        <p:spPr>
          <a:xfrm>
            <a:off x="7638098" y="2839085"/>
            <a:ext cx="6414195"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900EAC-8D04-48B2-9A90-7CCF72E37DFA}"/>
              </a:ext>
            </a:extLst>
          </p:cNvPr>
          <p:cNvSpPr>
            <a:spLocks noGrp="1"/>
          </p:cNvSpPr>
          <p:nvPr>
            <p:ph type="dt" sz="half" idx="10"/>
          </p:nvPr>
        </p:nvSpPr>
        <p:spPr/>
        <p:txBody>
          <a:bodyPr/>
          <a:lstStyle/>
          <a:p>
            <a:fld id="{DE7E618F-D9BB-4646-B30D-4C50D4D781EE}" type="datetime1">
              <a:rPr lang="en-US" smtClean="0"/>
              <a:t>12/15/2020</a:t>
            </a:fld>
            <a:endParaRPr lang="en-US"/>
          </a:p>
        </p:txBody>
      </p:sp>
      <p:sp>
        <p:nvSpPr>
          <p:cNvPr id="8" name="Footer Placeholder 7">
            <a:extLst>
              <a:ext uri="{FF2B5EF4-FFF2-40B4-BE49-F238E27FC236}">
                <a16:creationId xmlns:a16="http://schemas.microsoft.com/office/drawing/2014/main" id="{2201DBE1-ED7D-4E2F-BDBA-E642C1EC94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6F09CD-8355-47D8-9B37-8566C5986942}"/>
              </a:ext>
            </a:extLst>
          </p:cNvPr>
          <p:cNvSpPr>
            <a:spLocks noGrp="1"/>
          </p:cNvSpPr>
          <p:nvPr>
            <p:ph type="sldNum" sz="quarter" idx="12"/>
          </p:nvPr>
        </p:nvSpPr>
        <p:spPr/>
        <p:txBody>
          <a:bodyPr/>
          <a:lstStyle/>
          <a:p>
            <a:fld id="{FFE1D348-8200-4BA0-881D-AC9F5ACF4C22}" type="slidenum">
              <a:rPr lang="en-US" smtClean="0"/>
              <a:t>‹#›</a:t>
            </a:fld>
            <a:endParaRPr lang="en-US"/>
          </a:p>
        </p:txBody>
      </p:sp>
    </p:spTree>
    <p:extLst>
      <p:ext uri="{BB962C8B-B14F-4D97-AF65-F5344CB8AC3E}">
        <p14:creationId xmlns:p14="http://schemas.microsoft.com/office/powerpoint/2010/main" val="310013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8635-C35D-4714-9F8A-7242A7FAC7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ED4FE1-12B4-4B69-8A94-68DB40652837}"/>
              </a:ext>
            </a:extLst>
          </p:cNvPr>
          <p:cNvSpPr>
            <a:spLocks noGrp="1"/>
          </p:cNvSpPr>
          <p:nvPr>
            <p:ph type="dt" sz="half" idx="10"/>
          </p:nvPr>
        </p:nvSpPr>
        <p:spPr/>
        <p:txBody>
          <a:bodyPr/>
          <a:lstStyle/>
          <a:p>
            <a:fld id="{10B5E140-8030-4FB7-8A1F-BC4E788D88B6}" type="datetime1">
              <a:rPr lang="en-US" smtClean="0"/>
              <a:t>12/15/2020</a:t>
            </a:fld>
            <a:endParaRPr lang="en-US"/>
          </a:p>
        </p:txBody>
      </p:sp>
      <p:sp>
        <p:nvSpPr>
          <p:cNvPr id="4" name="Footer Placeholder 3">
            <a:extLst>
              <a:ext uri="{FF2B5EF4-FFF2-40B4-BE49-F238E27FC236}">
                <a16:creationId xmlns:a16="http://schemas.microsoft.com/office/drawing/2014/main" id="{F349EDF5-9749-4E39-A822-E8E2659BB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F7D510-87AB-4C5E-AC71-D4FB5B33EB8C}"/>
              </a:ext>
            </a:extLst>
          </p:cNvPr>
          <p:cNvSpPr>
            <a:spLocks noGrp="1"/>
          </p:cNvSpPr>
          <p:nvPr>
            <p:ph type="sldNum" sz="quarter" idx="12"/>
          </p:nvPr>
        </p:nvSpPr>
        <p:spPr/>
        <p:txBody>
          <a:bodyPr/>
          <a:lstStyle/>
          <a:p>
            <a:fld id="{FFE1D348-8200-4BA0-881D-AC9F5ACF4C22}" type="slidenum">
              <a:rPr lang="en-US" smtClean="0"/>
              <a:t>‹#›</a:t>
            </a:fld>
            <a:endParaRPr lang="en-US"/>
          </a:p>
        </p:txBody>
      </p:sp>
    </p:spTree>
    <p:extLst>
      <p:ext uri="{BB962C8B-B14F-4D97-AF65-F5344CB8AC3E}">
        <p14:creationId xmlns:p14="http://schemas.microsoft.com/office/powerpoint/2010/main" val="423222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29E7C-7220-4DF6-A842-F0D7719D4362}"/>
              </a:ext>
            </a:extLst>
          </p:cNvPr>
          <p:cNvSpPr>
            <a:spLocks noGrp="1"/>
          </p:cNvSpPr>
          <p:nvPr>
            <p:ph type="dt" sz="half" idx="10"/>
          </p:nvPr>
        </p:nvSpPr>
        <p:spPr/>
        <p:txBody>
          <a:bodyPr/>
          <a:lstStyle/>
          <a:p>
            <a:fld id="{CB905CF8-E7F0-4D61-ACF9-169016AD97A3}" type="datetime1">
              <a:rPr lang="en-US" smtClean="0"/>
              <a:t>12/15/2020</a:t>
            </a:fld>
            <a:endParaRPr lang="en-US"/>
          </a:p>
        </p:txBody>
      </p:sp>
      <p:sp>
        <p:nvSpPr>
          <p:cNvPr id="3" name="Footer Placeholder 2">
            <a:extLst>
              <a:ext uri="{FF2B5EF4-FFF2-40B4-BE49-F238E27FC236}">
                <a16:creationId xmlns:a16="http://schemas.microsoft.com/office/drawing/2014/main" id="{5C8B8DDC-7FB9-44B2-B44A-B28B24352E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95B0B-C66B-4299-A231-26AD233A474C}"/>
              </a:ext>
            </a:extLst>
          </p:cNvPr>
          <p:cNvSpPr>
            <a:spLocks noGrp="1"/>
          </p:cNvSpPr>
          <p:nvPr>
            <p:ph type="sldNum" sz="quarter" idx="12"/>
          </p:nvPr>
        </p:nvSpPr>
        <p:spPr/>
        <p:txBody>
          <a:bodyPr/>
          <a:lstStyle/>
          <a:p>
            <a:fld id="{FFE1D348-8200-4BA0-881D-AC9F5ACF4C22}" type="slidenum">
              <a:rPr lang="en-US" smtClean="0"/>
              <a:t>‹#›</a:t>
            </a:fld>
            <a:endParaRPr lang="en-US"/>
          </a:p>
        </p:txBody>
      </p:sp>
    </p:spTree>
    <p:extLst>
      <p:ext uri="{BB962C8B-B14F-4D97-AF65-F5344CB8AC3E}">
        <p14:creationId xmlns:p14="http://schemas.microsoft.com/office/powerpoint/2010/main" val="205552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302C-9D64-40AE-9C9F-7A13BCA057B0}"/>
              </a:ext>
            </a:extLst>
          </p:cNvPr>
          <p:cNvSpPr>
            <a:spLocks noGrp="1"/>
          </p:cNvSpPr>
          <p:nvPr>
            <p:ph type="title"/>
          </p:nvPr>
        </p:nvSpPr>
        <p:spPr>
          <a:xfrm>
            <a:off x="1039238" y="518160"/>
            <a:ext cx="4866143" cy="1813560"/>
          </a:xfrm>
        </p:spPr>
        <p:txBody>
          <a:bodyPr anchor="b"/>
          <a:lstStyle>
            <a:lvl1pPr>
              <a:defRPr sz="3627"/>
            </a:lvl1pPr>
          </a:lstStyle>
          <a:p>
            <a:r>
              <a:rPr lang="en-US"/>
              <a:t>Click to edit Master title style</a:t>
            </a:r>
          </a:p>
        </p:txBody>
      </p:sp>
      <p:sp>
        <p:nvSpPr>
          <p:cNvPr id="3" name="Content Placeholder 2">
            <a:extLst>
              <a:ext uri="{FF2B5EF4-FFF2-40B4-BE49-F238E27FC236}">
                <a16:creationId xmlns:a16="http://schemas.microsoft.com/office/drawing/2014/main" id="{6A1E774D-1739-4B44-B3B5-E5804D5A1FFA}"/>
              </a:ext>
            </a:extLst>
          </p:cNvPr>
          <p:cNvSpPr>
            <a:spLocks noGrp="1"/>
          </p:cNvSpPr>
          <p:nvPr>
            <p:ph idx="1"/>
          </p:nvPr>
        </p:nvSpPr>
        <p:spPr>
          <a:xfrm>
            <a:off x="6414195" y="1119082"/>
            <a:ext cx="7638098" cy="5523442"/>
          </a:xfrm>
        </p:spPr>
        <p:txBody>
          <a:bodyPr/>
          <a:lstStyle>
            <a:lvl1pPr>
              <a:defRPr sz="3627"/>
            </a:lvl1pPr>
            <a:lvl2pPr>
              <a:defRPr sz="3173"/>
            </a:lvl2pPr>
            <a:lvl3pPr>
              <a:defRPr sz="2720"/>
            </a:lvl3pPr>
            <a:lvl4pPr>
              <a:defRPr sz="2267"/>
            </a:lvl4pPr>
            <a:lvl5pPr>
              <a:defRPr sz="2267"/>
            </a:lvl5pPr>
            <a:lvl6pPr>
              <a:defRPr sz="2267"/>
            </a:lvl6pPr>
            <a:lvl7pPr>
              <a:defRPr sz="2267"/>
            </a:lvl7pPr>
            <a:lvl8pPr>
              <a:defRPr sz="2267"/>
            </a:lvl8pPr>
            <a:lvl9pPr>
              <a:defRPr sz="2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97F04A-2D35-41A9-B0F9-89B5D4A90B5D}"/>
              </a:ext>
            </a:extLst>
          </p:cNvPr>
          <p:cNvSpPr>
            <a:spLocks noGrp="1"/>
          </p:cNvSpPr>
          <p:nvPr>
            <p:ph type="body" sz="half" idx="2"/>
          </p:nvPr>
        </p:nvSpPr>
        <p:spPr>
          <a:xfrm>
            <a:off x="1039238" y="2331720"/>
            <a:ext cx="4866143"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n-US"/>
              <a:t>Click to edit Master text styles</a:t>
            </a:r>
          </a:p>
        </p:txBody>
      </p:sp>
      <p:sp>
        <p:nvSpPr>
          <p:cNvPr id="5" name="Date Placeholder 4">
            <a:extLst>
              <a:ext uri="{FF2B5EF4-FFF2-40B4-BE49-F238E27FC236}">
                <a16:creationId xmlns:a16="http://schemas.microsoft.com/office/drawing/2014/main" id="{32E782B9-2019-4424-BD63-D60815969460}"/>
              </a:ext>
            </a:extLst>
          </p:cNvPr>
          <p:cNvSpPr>
            <a:spLocks noGrp="1"/>
          </p:cNvSpPr>
          <p:nvPr>
            <p:ph type="dt" sz="half" idx="10"/>
          </p:nvPr>
        </p:nvSpPr>
        <p:spPr/>
        <p:txBody>
          <a:bodyPr/>
          <a:lstStyle/>
          <a:p>
            <a:fld id="{D1B578E7-3499-4EDE-A73D-1CCE8AE5BD95}" type="datetime1">
              <a:rPr lang="en-US" smtClean="0"/>
              <a:t>12/15/2020</a:t>
            </a:fld>
            <a:endParaRPr lang="en-US"/>
          </a:p>
        </p:txBody>
      </p:sp>
      <p:sp>
        <p:nvSpPr>
          <p:cNvPr id="6" name="Footer Placeholder 5">
            <a:extLst>
              <a:ext uri="{FF2B5EF4-FFF2-40B4-BE49-F238E27FC236}">
                <a16:creationId xmlns:a16="http://schemas.microsoft.com/office/drawing/2014/main" id="{EC9FFC2F-A768-4AAD-A7E6-82F5B46A4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F8ED0F-EEA2-43A4-A1D6-ACF8C5EB2108}"/>
              </a:ext>
            </a:extLst>
          </p:cNvPr>
          <p:cNvSpPr>
            <a:spLocks noGrp="1"/>
          </p:cNvSpPr>
          <p:nvPr>
            <p:ph type="sldNum" sz="quarter" idx="12"/>
          </p:nvPr>
        </p:nvSpPr>
        <p:spPr/>
        <p:txBody>
          <a:bodyPr/>
          <a:lstStyle/>
          <a:p>
            <a:fld id="{FFE1D348-8200-4BA0-881D-AC9F5ACF4C22}" type="slidenum">
              <a:rPr lang="en-US" smtClean="0"/>
              <a:t>‹#›</a:t>
            </a:fld>
            <a:endParaRPr lang="en-US"/>
          </a:p>
        </p:txBody>
      </p:sp>
    </p:spTree>
    <p:extLst>
      <p:ext uri="{BB962C8B-B14F-4D97-AF65-F5344CB8AC3E}">
        <p14:creationId xmlns:p14="http://schemas.microsoft.com/office/powerpoint/2010/main" val="724814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1740-CDCE-44DC-A698-3D289082C1B4}"/>
              </a:ext>
            </a:extLst>
          </p:cNvPr>
          <p:cNvSpPr>
            <a:spLocks noGrp="1"/>
          </p:cNvSpPr>
          <p:nvPr>
            <p:ph type="title"/>
          </p:nvPr>
        </p:nvSpPr>
        <p:spPr>
          <a:xfrm>
            <a:off x="1039238" y="518160"/>
            <a:ext cx="4866143" cy="1813560"/>
          </a:xfrm>
        </p:spPr>
        <p:txBody>
          <a:bodyPr anchor="b"/>
          <a:lstStyle>
            <a:lvl1pPr>
              <a:defRPr sz="3627"/>
            </a:lvl1pPr>
          </a:lstStyle>
          <a:p>
            <a:r>
              <a:rPr lang="en-US"/>
              <a:t>Click to edit Master title style</a:t>
            </a:r>
          </a:p>
        </p:txBody>
      </p:sp>
      <p:sp>
        <p:nvSpPr>
          <p:cNvPr id="3" name="Picture Placeholder 2">
            <a:extLst>
              <a:ext uri="{FF2B5EF4-FFF2-40B4-BE49-F238E27FC236}">
                <a16:creationId xmlns:a16="http://schemas.microsoft.com/office/drawing/2014/main" id="{9B88DD1F-4724-483A-A50B-E227E97DD7C7}"/>
              </a:ext>
            </a:extLst>
          </p:cNvPr>
          <p:cNvSpPr>
            <a:spLocks noGrp="1"/>
          </p:cNvSpPr>
          <p:nvPr>
            <p:ph type="pic" idx="1"/>
          </p:nvPr>
        </p:nvSpPr>
        <p:spPr>
          <a:xfrm>
            <a:off x="6414195" y="1119082"/>
            <a:ext cx="7638098" cy="5523442"/>
          </a:xfrm>
        </p:spPr>
        <p:txBody>
          <a:bodyPr/>
          <a:lstStyle>
            <a:lvl1pPr marL="0" indent="0">
              <a:buNone/>
              <a:defRPr sz="3627"/>
            </a:lvl1pPr>
            <a:lvl2pPr marL="518145" indent="0">
              <a:buNone/>
              <a:defRPr sz="3173"/>
            </a:lvl2pPr>
            <a:lvl3pPr marL="1036290" indent="0">
              <a:buNone/>
              <a:defRPr sz="2720"/>
            </a:lvl3pPr>
            <a:lvl4pPr marL="1554434" indent="0">
              <a:buNone/>
              <a:defRPr sz="2267"/>
            </a:lvl4pPr>
            <a:lvl5pPr marL="2072579" indent="0">
              <a:buNone/>
              <a:defRPr sz="2267"/>
            </a:lvl5pPr>
            <a:lvl6pPr marL="2590724" indent="0">
              <a:buNone/>
              <a:defRPr sz="2267"/>
            </a:lvl6pPr>
            <a:lvl7pPr marL="3108869" indent="0">
              <a:buNone/>
              <a:defRPr sz="2267"/>
            </a:lvl7pPr>
            <a:lvl8pPr marL="3627013" indent="0">
              <a:buNone/>
              <a:defRPr sz="2267"/>
            </a:lvl8pPr>
            <a:lvl9pPr marL="4145158" indent="0">
              <a:buNone/>
              <a:defRPr sz="2267"/>
            </a:lvl9pPr>
          </a:lstStyle>
          <a:p>
            <a:endParaRPr lang="en-US"/>
          </a:p>
        </p:txBody>
      </p:sp>
      <p:sp>
        <p:nvSpPr>
          <p:cNvPr id="4" name="Text Placeholder 3">
            <a:extLst>
              <a:ext uri="{FF2B5EF4-FFF2-40B4-BE49-F238E27FC236}">
                <a16:creationId xmlns:a16="http://schemas.microsoft.com/office/drawing/2014/main" id="{F4BD308E-D4A8-4095-BC28-A0312FFFBC45}"/>
              </a:ext>
            </a:extLst>
          </p:cNvPr>
          <p:cNvSpPr>
            <a:spLocks noGrp="1"/>
          </p:cNvSpPr>
          <p:nvPr>
            <p:ph type="body" sz="half" idx="2"/>
          </p:nvPr>
        </p:nvSpPr>
        <p:spPr>
          <a:xfrm>
            <a:off x="1039238" y="2331720"/>
            <a:ext cx="4866143"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n-US"/>
              <a:t>Click to edit Master text styles</a:t>
            </a:r>
          </a:p>
        </p:txBody>
      </p:sp>
      <p:sp>
        <p:nvSpPr>
          <p:cNvPr id="5" name="Date Placeholder 4">
            <a:extLst>
              <a:ext uri="{FF2B5EF4-FFF2-40B4-BE49-F238E27FC236}">
                <a16:creationId xmlns:a16="http://schemas.microsoft.com/office/drawing/2014/main" id="{8E313C13-6BAA-42D3-9B93-FC313CCEC562}"/>
              </a:ext>
            </a:extLst>
          </p:cNvPr>
          <p:cNvSpPr>
            <a:spLocks noGrp="1"/>
          </p:cNvSpPr>
          <p:nvPr>
            <p:ph type="dt" sz="half" idx="10"/>
          </p:nvPr>
        </p:nvSpPr>
        <p:spPr/>
        <p:txBody>
          <a:bodyPr/>
          <a:lstStyle/>
          <a:p>
            <a:fld id="{28ADCCBF-F1CC-41AE-8877-C272975B7749}" type="datetime1">
              <a:rPr lang="en-US" smtClean="0"/>
              <a:t>12/15/2020</a:t>
            </a:fld>
            <a:endParaRPr lang="en-US"/>
          </a:p>
        </p:txBody>
      </p:sp>
      <p:sp>
        <p:nvSpPr>
          <p:cNvPr id="6" name="Footer Placeholder 5">
            <a:extLst>
              <a:ext uri="{FF2B5EF4-FFF2-40B4-BE49-F238E27FC236}">
                <a16:creationId xmlns:a16="http://schemas.microsoft.com/office/drawing/2014/main" id="{F4B82878-0198-45E8-8E86-72CA79831F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D879B0-1174-4351-A744-C535A765B9C3}"/>
              </a:ext>
            </a:extLst>
          </p:cNvPr>
          <p:cNvSpPr>
            <a:spLocks noGrp="1"/>
          </p:cNvSpPr>
          <p:nvPr>
            <p:ph type="sldNum" sz="quarter" idx="12"/>
          </p:nvPr>
        </p:nvSpPr>
        <p:spPr/>
        <p:txBody>
          <a:bodyPr/>
          <a:lstStyle/>
          <a:p>
            <a:fld id="{FFE1D348-8200-4BA0-881D-AC9F5ACF4C22}" type="slidenum">
              <a:rPr lang="en-US" smtClean="0"/>
              <a:t>‹#›</a:t>
            </a:fld>
            <a:endParaRPr lang="en-US"/>
          </a:p>
        </p:txBody>
      </p:sp>
    </p:spTree>
    <p:extLst>
      <p:ext uri="{BB962C8B-B14F-4D97-AF65-F5344CB8AC3E}">
        <p14:creationId xmlns:p14="http://schemas.microsoft.com/office/powerpoint/2010/main" val="3440641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F81227-86FD-4C31-B624-D869BC7287D8}"/>
              </a:ext>
            </a:extLst>
          </p:cNvPr>
          <p:cNvSpPr>
            <a:spLocks noGrp="1"/>
          </p:cNvSpPr>
          <p:nvPr>
            <p:ph type="title"/>
          </p:nvPr>
        </p:nvSpPr>
        <p:spPr>
          <a:xfrm>
            <a:off x="1037273" y="413809"/>
            <a:ext cx="13013055" cy="150230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7EDF0A-BBA8-4ADB-838E-E631491F0F07}"/>
              </a:ext>
            </a:extLst>
          </p:cNvPr>
          <p:cNvSpPr>
            <a:spLocks noGrp="1"/>
          </p:cNvSpPr>
          <p:nvPr>
            <p:ph type="body" idx="1"/>
          </p:nvPr>
        </p:nvSpPr>
        <p:spPr>
          <a:xfrm>
            <a:off x="1037273" y="2069042"/>
            <a:ext cx="13013055"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77122-716A-405D-A620-3FC5F28BB98F}"/>
              </a:ext>
            </a:extLst>
          </p:cNvPr>
          <p:cNvSpPr>
            <a:spLocks noGrp="1"/>
          </p:cNvSpPr>
          <p:nvPr>
            <p:ph type="dt" sz="half" idx="2"/>
          </p:nvPr>
        </p:nvSpPr>
        <p:spPr>
          <a:xfrm>
            <a:off x="1037273" y="7203864"/>
            <a:ext cx="3394710" cy="413808"/>
          </a:xfrm>
          <a:prstGeom prst="rect">
            <a:avLst/>
          </a:prstGeom>
        </p:spPr>
        <p:txBody>
          <a:bodyPr vert="horz" lIns="91440" tIns="45720" rIns="91440" bIns="45720" rtlCol="0" anchor="ctr"/>
          <a:lstStyle>
            <a:lvl1pPr algn="l">
              <a:defRPr sz="1360">
                <a:solidFill>
                  <a:schemeClr val="tx1">
                    <a:tint val="75000"/>
                  </a:schemeClr>
                </a:solidFill>
              </a:defRPr>
            </a:lvl1pPr>
          </a:lstStyle>
          <a:p>
            <a:fld id="{BB4E40DD-26E8-469B-A51F-92A2156915C5}" type="datetime1">
              <a:rPr lang="en-US" smtClean="0"/>
              <a:t>12/15/2020</a:t>
            </a:fld>
            <a:endParaRPr lang="en-US"/>
          </a:p>
        </p:txBody>
      </p:sp>
      <p:sp>
        <p:nvSpPr>
          <p:cNvPr id="5" name="Footer Placeholder 4">
            <a:extLst>
              <a:ext uri="{FF2B5EF4-FFF2-40B4-BE49-F238E27FC236}">
                <a16:creationId xmlns:a16="http://schemas.microsoft.com/office/drawing/2014/main" id="{F4BBEC3B-C352-49FC-AF87-4529E7A21C38}"/>
              </a:ext>
            </a:extLst>
          </p:cNvPr>
          <p:cNvSpPr>
            <a:spLocks noGrp="1"/>
          </p:cNvSpPr>
          <p:nvPr>
            <p:ph type="ftr" sz="quarter" idx="3"/>
          </p:nvPr>
        </p:nvSpPr>
        <p:spPr>
          <a:xfrm>
            <a:off x="4997768" y="7203864"/>
            <a:ext cx="5092065" cy="413808"/>
          </a:xfrm>
          <a:prstGeom prst="rect">
            <a:avLst/>
          </a:prstGeom>
        </p:spPr>
        <p:txBody>
          <a:bodyPr vert="horz" lIns="91440" tIns="45720" rIns="91440" bIns="45720" rtlCol="0" anchor="ctr"/>
          <a:lstStyle>
            <a:lvl1pPr algn="ctr">
              <a:defRPr sz="136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01A976-D7BA-47D8-AD4A-AD99164F1D19}"/>
              </a:ext>
            </a:extLst>
          </p:cNvPr>
          <p:cNvSpPr>
            <a:spLocks noGrp="1"/>
          </p:cNvSpPr>
          <p:nvPr>
            <p:ph type="sldNum" sz="quarter" idx="4"/>
          </p:nvPr>
        </p:nvSpPr>
        <p:spPr>
          <a:xfrm>
            <a:off x="10655618" y="7203864"/>
            <a:ext cx="3394710" cy="413808"/>
          </a:xfrm>
          <a:prstGeom prst="rect">
            <a:avLst/>
          </a:prstGeom>
        </p:spPr>
        <p:txBody>
          <a:bodyPr vert="horz" lIns="91440" tIns="45720" rIns="91440" bIns="45720" rtlCol="0" anchor="ctr"/>
          <a:lstStyle>
            <a:lvl1pPr algn="r">
              <a:defRPr sz="1360">
                <a:solidFill>
                  <a:schemeClr val="tx1">
                    <a:tint val="75000"/>
                  </a:schemeClr>
                </a:solidFill>
              </a:defRPr>
            </a:lvl1pPr>
          </a:lstStyle>
          <a:p>
            <a:fld id="{FFE1D348-8200-4BA0-881D-AC9F5ACF4C22}" type="slidenum">
              <a:rPr lang="en-US" smtClean="0"/>
              <a:t>‹#›</a:t>
            </a:fld>
            <a:endParaRPr lang="en-US"/>
          </a:p>
        </p:txBody>
      </p:sp>
    </p:spTree>
    <p:extLst>
      <p:ext uri="{BB962C8B-B14F-4D97-AF65-F5344CB8AC3E}">
        <p14:creationId xmlns:p14="http://schemas.microsoft.com/office/powerpoint/2010/main" val="218841010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ftr="0" dt="0"/>
  <p:txStyles>
    <p:titleStyle>
      <a:lvl1pPr algn="l" defTabSz="1036290" rtl="0" eaLnBrk="1" latinLnBrk="0" hangingPunct="1">
        <a:lnSpc>
          <a:spcPct val="90000"/>
        </a:lnSpc>
        <a:spcBef>
          <a:spcPct val="0"/>
        </a:spcBef>
        <a:buNone/>
        <a:defRPr sz="4987" kern="1200">
          <a:solidFill>
            <a:schemeClr val="tx1"/>
          </a:solidFill>
          <a:latin typeface="+mj-lt"/>
          <a:ea typeface="+mj-ea"/>
          <a:cs typeface="+mj-cs"/>
        </a:defRPr>
      </a:lvl1pPr>
    </p:titleStyle>
    <p:bodyStyle>
      <a:lvl1pPr marL="259072" indent="-259072" algn="l" defTabSz="1036290" rtl="0" eaLnBrk="1" latinLnBrk="0" hangingPunct="1">
        <a:lnSpc>
          <a:spcPct val="90000"/>
        </a:lnSpc>
        <a:spcBef>
          <a:spcPts val="1133"/>
        </a:spcBef>
        <a:buFont typeface="Arial" panose="020B0604020202020204" pitchFamily="34" charset="0"/>
        <a:buChar char="•"/>
        <a:defRPr sz="3173" kern="1200">
          <a:solidFill>
            <a:schemeClr val="tx1"/>
          </a:solidFill>
          <a:latin typeface="+mn-lt"/>
          <a:ea typeface="+mn-ea"/>
          <a:cs typeface="+mn-cs"/>
        </a:defRPr>
      </a:lvl1pPr>
      <a:lvl2pPr marL="777217" indent="-259072" algn="l" defTabSz="1036290" rtl="0" eaLnBrk="1" latinLnBrk="0" hangingPunct="1">
        <a:lnSpc>
          <a:spcPct val="90000"/>
        </a:lnSpc>
        <a:spcBef>
          <a:spcPts val="567"/>
        </a:spcBef>
        <a:buFont typeface="Arial" panose="020B0604020202020204" pitchFamily="34" charset="0"/>
        <a:buChar char="•"/>
        <a:defRPr sz="2720" kern="1200">
          <a:solidFill>
            <a:schemeClr val="tx1"/>
          </a:solidFill>
          <a:latin typeface="+mn-lt"/>
          <a:ea typeface="+mn-ea"/>
          <a:cs typeface="+mn-cs"/>
        </a:defRPr>
      </a:lvl2pPr>
      <a:lvl3pPr marL="1295362" indent="-259072" algn="l" defTabSz="1036290" rtl="0" eaLnBrk="1" latinLnBrk="0" hangingPunct="1">
        <a:lnSpc>
          <a:spcPct val="90000"/>
        </a:lnSpc>
        <a:spcBef>
          <a:spcPts val="567"/>
        </a:spcBef>
        <a:buFont typeface="Arial" panose="020B0604020202020204" pitchFamily="34" charset="0"/>
        <a:buChar char="•"/>
        <a:defRPr sz="2267" kern="1200">
          <a:solidFill>
            <a:schemeClr val="tx1"/>
          </a:solidFill>
          <a:latin typeface="+mn-lt"/>
          <a:ea typeface="+mn-ea"/>
          <a:cs typeface="+mn-cs"/>
        </a:defRPr>
      </a:lvl3pPr>
      <a:lvl4pPr marL="1813507"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4pPr>
      <a:lvl5pPr marL="233165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5pPr>
      <a:lvl6pPr marL="284979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6pPr>
      <a:lvl7pPr marL="336794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7pPr>
      <a:lvl8pPr marL="388608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8pPr>
      <a:lvl9pPr marL="4404230"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9pPr>
    </p:bodyStyle>
    <p:otherStyle>
      <a:defPPr>
        <a:defRPr lang="en-US"/>
      </a:defPPr>
      <a:lvl1pPr marL="0" algn="l" defTabSz="1036290" rtl="0" eaLnBrk="1" latinLnBrk="0" hangingPunct="1">
        <a:defRPr sz="2040" kern="1200">
          <a:solidFill>
            <a:schemeClr val="tx1"/>
          </a:solidFill>
          <a:latin typeface="+mn-lt"/>
          <a:ea typeface="+mn-ea"/>
          <a:cs typeface="+mn-cs"/>
        </a:defRPr>
      </a:lvl1pPr>
      <a:lvl2pPr marL="518145" algn="l" defTabSz="1036290" rtl="0" eaLnBrk="1" latinLnBrk="0" hangingPunct="1">
        <a:defRPr sz="2040" kern="1200">
          <a:solidFill>
            <a:schemeClr val="tx1"/>
          </a:solidFill>
          <a:latin typeface="+mn-lt"/>
          <a:ea typeface="+mn-ea"/>
          <a:cs typeface="+mn-cs"/>
        </a:defRPr>
      </a:lvl2pPr>
      <a:lvl3pPr marL="1036290" algn="l" defTabSz="1036290" rtl="0" eaLnBrk="1" latinLnBrk="0" hangingPunct="1">
        <a:defRPr sz="2040" kern="1200">
          <a:solidFill>
            <a:schemeClr val="tx1"/>
          </a:solidFill>
          <a:latin typeface="+mn-lt"/>
          <a:ea typeface="+mn-ea"/>
          <a:cs typeface="+mn-cs"/>
        </a:defRPr>
      </a:lvl3pPr>
      <a:lvl4pPr marL="1554434" algn="l" defTabSz="1036290" rtl="0" eaLnBrk="1" latinLnBrk="0" hangingPunct="1">
        <a:defRPr sz="2040" kern="1200">
          <a:solidFill>
            <a:schemeClr val="tx1"/>
          </a:solidFill>
          <a:latin typeface="+mn-lt"/>
          <a:ea typeface="+mn-ea"/>
          <a:cs typeface="+mn-cs"/>
        </a:defRPr>
      </a:lvl4pPr>
      <a:lvl5pPr marL="2072579" algn="l" defTabSz="1036290" rtl="0" eaLnBrk="1" latinLnBrk="0" hangingPunct="1">
        <a:defRPr sz="2040" kern="1200">
          <a:solidFill>
            <a:schemeClr val="tx1"/>
          </a:solidFill>
          <a:latin typeface="+mn-lt"/>
          <a:ea typeface="+mn-ea"/>
          <a:cs typeface="+mn-cs"/>
        </a:defRPr>
      </a:lvl5pPr>
      <a:lvl6pPr marL="2590724" algn="l" defTabSz="1036290" rtl="0" eaLnBrk="1" latinLnBrk="0" hangingPunct="1">
        <a:defRPr sz="2040" kern="1200">
          <a:solidFill>
            <a:schemeClr val="tx1"/>
          </a:solidFill>
          <a:latin typeface="+mn-lt"/>
          <a:ea typeface="+mn-ea"/>
          <a:cs typeface="+mn-cs"/>
        </a:defRPr>
      </a:lvl6pPr>
      <a:lvl7pPr marL="3108869" algn="l" defTabSz="1036290" rtl="0" eaLnBrk="1" latinLnBrk="0" hangingPunct="1">
        <a:defRPr sz="2040" kern="1200">
          <a:solidFill>
            <a:schemeClr val="tx1"/>
          </a:solidFill>
          <a:latin typeface="+mn-lt"/>
          <a:ea typeface="+mn-ea"/>
          <a:cs typeface="+mn-cs"/>
        </a:defRPr>
      </a:lvl7pPr>
      <a:lvl8pPr marL="3627013" algn="l" defTabSz="1036290" rtl="0" eaLnBrk="1" latinLnBrk="0" hangingPunct="1">
        <a:defRPr sz="2040" kern="1200">
          <a:solidFill>
            <a:schemeClr val="tx1"/>
          </a:solidFill>
          <a:latin typeface="+mn-lt"/>
          <a:ea typeface="+mn-ea"/>
          <a:cs typeface="+mn-cs"/>
        </a:defRPr>
      </a:lvl8pPr>
      <a:lvl9pPr marL="4145158" algn="l" defTabSz="1036290" rtl="0" eaLnBrk="1" latinLnBrk="0" hangingPunct="1">
        <a:defRPr sz="2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64785B8-4B2D-4875-8A26-37BBD48A0148}"/>
              </a:ext>
            </a:extLst>
          </p:cNvPr>
          <p:cNvSpPr/>
          <p:nvPr/>
        </p:nvSpPr>
        <p:spPr>
          <a:xfrm>
            <a:off x="5715000" y="1752603"/>
            <a:ext cx="3657600" cy="1419790"/>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latin typeface="Times New Roman" panose="02020603050405020304" pitchFamily="18" charset="0"/>
                <a:cs typeface="Times New Roman" panose="02020603050405020304" pitchFamily="18" charset="0"/>
              </a:rPr>
              <a:t>Machine Learning</a:t>
            </a:r>
          </a:p>
          <a:p>
            <a:pPr algn="ctr"/>
            <a:r>
              <a:rPr lang="en-US" sz="3200" b="1" dirty="0">
                <a:latin typeface="Times New Roman" panose="02020603050405020304" pitchFamily="18" charset="0"/>
                <a:cs typeface="Times New Roman" panose="02020603050405020304" pitchFamily="18" charset="0"/>
              </a:rPr>
              <a:t>Final Presentation</a:t>
            </a:r>
          </a:p>
        </p:txBody>
      </p:sp>
      <p:sp>
        <p:nvSpPr>
          <p:cNvPr id="6" name="Slide Number Placeholder 5">
            <a:extLst>
              <a:ext uri="{FF2B5EF4-FFF2-40B4-BE49-F238E27FC236}">
                <a16:creationId xmlns:a16="http://schemas.microsoft.com/office/drawing/2014/main" id="{B746A2CA-C9EF-4676-848F-438B19FE2C97}"/>
              </a:ext>
            </a:extLst>
          </p:cNvPr>
          <p:cNvSpPr>
            <a:spLocks noGrp="1"/>
          </p:cNvSpPr>
          <p:nvPr>
            <p:ph type="sldNum" sz="quarter" idx="12"/>
          </p:nvPr>
        </p:nvSpPr>
        <p:spPr/>
        <p:txBody>
          <a:bodyPr/>
          <a:lstStyle/>
          <a:p>
            <a:fld id="{FFE1D348-8200-4BA0-881D-AC9F5ACF4C22}" type="slidenum">
              <a:rPr lang="en-US" smtClean="0"/>
              <a:t>1</a:t>
            </a:fld>
            <a:endParaRPr lang="en-US"/>
          </a:p>
        </p:txBody>
      </p:sp>
      <p:sp>
        <p:nvSpPr>
          <p:cNvPr id="9" name="Rectangle: Rounded Corners 8">
            <a:extLst>
              <a:ext uri="{FF2B5EF4-FFF2-40B4-BE49-F238E27FC236}">
                <a16:creationId xmlns:a16="http://schemas.microsoft.com/office/drawing/2014/main" id="{AC24C080-B47C-4D2C-8F7D-BDA74FE20408}"/>
              </a:ext>
            </a:extLst>
          </p:cNvPr>
          <p:cNvSpPr/>
          <p:nvPr/>
        </p:nvSpPr>
        <p:spPr>
          <a:xfrm>
            <a:off x="5715000" y="3905250"/>
            <a:ext cx="3657600" cy="2876550"/>
          </a:xfrm>
          <a:prstGeom prst="roundRect">
            <a:avLst/>
          </a:prstGeom>
          <a:solidFill>
            <a:schemeClr val="accent2">
              <a:lumMod val="7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err="1">
                <a:solidFill>
                  <a:schemeClr val="tx1"/>
                </a:solidFill>
                <a:latin typeface="Times New Roman" panose="02020603050405020304" pitchFamily="18" charset="0"/>
                <a:cs typeface="Times New Roman" panose="02020603050405020304" pitchFamily="18" charset="0"/>
              </a:rPr>
              <a:t>BathSoap</a:t>
            </a:r>
            <a:endParaRPr lang="en-US" sz="3200" b="1" dirty="0">
              <a:solidFill>
                <a:schemeClr val="tx1"/>
              </a:solidFill>
              <a:latin typeface="Times New Roman" panose="02020603050405020304" pitchFamily="18" charset="0"/>
              <a:cs typeface="Times New Roman" panose="02020603050405020304" pitchFamily="18" charset="0"/>
            </a:endParaRPr>
          </a:p>
          <a:p>
            <a:pPr algn="ctr"/>
            <a:endParaRPr lang="en-US" sz="3200" b="1" dirty="0">
              <a:solidFill>
                <a:schemeClr val="tx1"/>
              </a:solidFill>
              <a:latin typeface="Times New Roman" panose="02020603050405020304" pitchFamily="18" charset="0"/>
              <a:cs typeface="Times New Roman" panose="02020603050405020304" pitchFamily="18" charset="0"/>
            </a:endParaRPr>
          </a:p>
          <a:p>
            <a:pPr algn="ctr"/>
            <a:r>
              <a:rPr lang="en-US" sz="3200" b="1" dirty="0">
                <a:solidFill>
                  <a:schemeClr val="tx1"/>
                </a:solidFill>
                <a:latin typeface="Times New Roman" panose="02020603050405020304" pitchFamily="18" charset="0"/>
                <a:cs typeface="Times New Roman" panose="02020603050405020304" pitchFamily="18" charset="0"/>
              </a:rPr>
              <a:t>By</a:t>
            </a:r>
          </a:p>
          <a:p>
            <a:pPr algn="ctr"/>
            <a:endParaRPr lang="en-US" sz="3200" b="1" dirty="0">
              <a:solidFill>
                <a:schemeClr val="tx1"/>
              </a:solidFill>
              <a:latin typeface="Times New Roman" panose="02020603050405020304" pitchFamily="18" charset="0"/>
              <a:cs typeface="Times New Roman" panose="02020603050405020304" pitchFamily="18" charset="0"/>
            </a:endParaRPr>
          </a:p>
          <a:p>
            <a:pPr algn="ctr"/>
            <a:r>
              <a:rPr lang="en-US" sz="3200" b="1" dirty="0">
                <a:solidFill>
                  <a:schemeClr val="tx1"/>
                </a:solidFill>
                <a:latin typeface="Times New Roman" panose="02020603050405020304" pitchFamily="18" charset="0"/>
                <a:cs typeface="Times New Roman" panose="02020603050405020304" pitchFamily="18" charset="0"/>
              </a:rPr>
              <a:t>Reginald Mordi</a:t>
            </a:r>
          </a:p>
        </p:txBody>
      </p:sp>
    </p:spTree>
    <p:extLst>
      <p:ext uri="{BB962C8B-B14F-4D97-AF65-F5344CB8AC3E}">
        <p14:creationId xmlns:p14="http://schemas.microsoft.com/office/powerpoint/2010/main" val="191584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7C5A7-5E24-4FA3-B3E0-7E80D18CD894}"/>
              </a:ext>
            </a:extLst>
          </p:cNvPr>
          <p:cNvSpPr>
            <a:spLocks noGrp="1"/>
          </p:cNvSpPr>
          <p:nvPr>
            <p:ph type="title"/>
          </p:nvPr>
        </p:nvSpPr>
        <p:spPr/>
        <p:txBody>
          <a:bodyPr/>
          <a:lstStyle/>
          <a:p>
            <a:pPr algn="ctr"/>
            <a:r>
              <a:rPr lang="en-US" b="1" dirty="0">
                <a:solidFill>
                  <a:schemeClr val="accent1">
                    <a:lumMod val="40000"/>
                    <a:lumOff val="60000"/>
                  </a:schemeClr>
                </a:solidFill>
              </a:rPr>
              <a:t>Problem Identification</a:t>
            </a:r>
            <a:br>
              <a:rPr lang="en-US" b="1" dirty="0">
                <a:solidFill>
                  <a:schemeClr val="accent1">
                    <a:lumMod val="40000"/>
                    <a:lumOff val="60000"/>
                  </a:schemeClr>
                </a:solidFill>
              </a:rPr>
            </a:br>
            <a:endParaRPr lang="en-US" dirty="0"/>
          </a:p>
        </p:txBody>
      </p:sp>
      <p:sp>
        <p:nvSpPr>
          <p:cNvPr id="3" name="Content Placeholder 2">
            <a:extLst>
              <a:ext uri="{FF2B5EF4-FFF2-40B4-BE49-F238E27FC236}">
                <a16:creationId xmlns:a16="http://schemas.microsoft.com/office/drawing/2014/main" id="{B4E55C7A-8574-47E5-BD33-D0C9CC10051E}"/>
              </a:ext>
            </a:extLst>
          </p:cNvPr>
          <p:cNvSpPr>
            <a:spLocks noGrp="1"/>
          </p:cNvSpPr>
          <p:nvPr>
            <p:ph idx="1"/>
          </p:nvPr>
        </p:nvSpPr>
        <p:spPr/>
        <p:txBody>
          <a:bodyPr/>
          <a:lstStyle/>
          <a:p>
            <a:pPr algn="just"/>
            <a:r>
              <a:rPr lang="en-US" b="1" dirty="0"/>
              <a:t>CRISA is an Asian market research agency that specializes in tracking consumer purchase behavior in goods (both durable and nondurable)</a:t>
            </a:r>
          </a:p>
          <a:p>
            <a:pPr algn="just"/>
            <a:r>
              <a:rPr lang="en-US" b="1" dirty="0"/>
              <a:t>By doing market segmentation: The market based on two key sets of variables more directly related to the purchase process and to brand loyalty.</a:t>
            </a:r>
          </a:p>
          <a:p>
            <a:pPr algn="just"/>
            <a:r>
              <a:rPr lang="en-US" b="1" dirty="0"/>
              <a:t>we used R program to cluster our data using K Mean clustering method</a:t>
            </a:r>
          </a:p>
          <a:p>
            <a:pPr algn="just"/>
            <a:r>
              <a:rPr lang="en-US" b="1" dirty="0"/>
              <a:t>This services is provided to advertising agencies and consumer goods manufacturers.</a:t>
            </a:r>
          </a:p>
          <a:p>
            <a:pPr algn="just"/>
            <a:endParaRPr lang="en-US" b="1" dirty="0"/>
          </a:p>
          <a:p>
            <a:pPr algn="just"/>
            <a:endParaRPr lang="en-US" b="1" dirty="0"/>
          </a:p>
        </p:txBody>
      </p:sp>
      <p:sp>
        <p:nvSpPr>
          <p:cNvPr id="4" name="Slide Number Placeholder 3">
            <a:extLst>
              <a:ext uri="{FF2B5EF4-FFF2-40B4-BE49-F238E27FC236}">
                <a16:creationId xmlns:a16="http://schemas.microsoft.com/office/drawing/2014/main" id="{3CBF5FFF-7B6A-49AF-837F-8EFE8E1CAC19}"/>
              </a:ext>
            </a:extLst>
          </p:cNvPr>
          <p:cNvSpPr>
            <a:spLocks noGrp="1"/>
          </p:cNvSpPr>
          <p:nvPr>
            <p:ph type="sldNum" sz="quarter" idx="12"/>
          </p:nvPr>
        </p:nvSpPr>
        <p:spPr/>
        <p:txBody>
          <a:bodyPr/>
          <a:lstStyle/>
          <a:p>
            <a:fld id="{FFE1D348-8200-4BA0-881D-AC9F5ACF4C22}" type="slidenum">
              <a:rPr lang="en-US" smtClean="0"/>
              <a:t>2</a:t>
            </a:fld>
            <a:endParaRPr lang="en-US"/>
          </a:p>
        </p:txBody>
      </p:sp>
    </p:spTree>
    <p:extLst>
      <p:ext uri="{BB962C8B-B14F-4D97-AF65-F5344CB8AC3E}">
        <p14:creationId xmlns:p14="http://schemas.microsoft.com/office/powerpoint/2010/main" val="350114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F763F-5CB5-4567-ABB7-BF3550F3EA6C}"/>
              </a:ext>
            </a:extLst>
          </p:cNvPr>
          <p:cNvSpPr>
            <a:spLocks noGrp="1"/>
          </p:cNvSpPr>
          <p:nvPr>
            <p:ph type="title"/>
          </p:nvPr>
        </p:nvSpPr>
        <p:spPr>
          <a:xfrm>
            <a:off x="685801" y="154729"/>
            <a:ext cx="13364528" cy="1140672"/>
          </a:xfrm>
          <a:solidFill>
            <a:schemeClr val="accent1">
              <a:lumMod val="20000"/>
              <a:lumOff val="80000"/>
            </a:schemeClr>
          </a:solidFill>
        </p:spPr>
        <p:txBody>
          <a:bodyPr>
            <a:normAutofit fontScale="90000"/>
          </a:bodyPr>
          <a:lstStyle/>
          <a:p>
            <a:pPr algn="ctr"/>
            <a:r>
              <a:rPr lang="en-US" dirty="0"/>
              <a:t>According to the analysis the market is been divided into 4 clusters as follows:</a:t>
            </a:r>
          </a:p>
        </p:txBody>
      </p:sp>
      <p:sp>
        <p:nvSpPr>
          <p:cNvPr id="4" name="Slide Number Placeholder 3">
            <a:extLst>
              <a:ext uri="{FF2B5EF4-FFF2-40B4-BE49-F238E27FC236}">
                <a16:creationId xmlns:a16="http://schemas.microsoft.com/office/drawing/2014/main" id="{AAD34DE3-4E63-430D-A08F-73B0839346F0}"/>
              </a:ext>
            </a:extLst>
          </p:cNvPr>
          <p:cNvSpPr>
            <a:spLocks noGrp="1"/>
          </p:cNvSpPr>
          <p:nvPr>
            <p:ph type="sldNum" sz="quarter" idx="12"/>
          </p:nvPr>
        </p:nvSpPr>
        <p:spPr/>
        <p:txBody>
          <a:bodyPr/>
          <a:lstStyle/>
          <a:p>
            <a:fld id="{FFE1D348-8200-4BA0-881D-AC9F5ACF4C22}" type="slidenum">
              <a:rPr lang="en-US" smtClean="0"/>
              <a:t>3</a:t>
            </a:fld>
            <a:endParaRPr lang="en-US"/>
          </a:p>
        </p:txBody>
      </p:sp>
      <p:pic>
        <p:nvPicPr>
          <p:cNvPr id="5" name="Picture">
            <a:extLst>
              <a:ext uri="{FF2B5EF4-FFF2-40B4-BE49-F238E27FC236}">
                <a16:creationId xmlns:a16="http://schemas.microsoft.com/office/drawing/2014/main" id="{AA96E7A0-27FC-458E-8A2D-C42D40AE7511}"/>
              </a:ext>
            </a:extLst>
          </p:cNvPr>
          <p:cNvPicPr>
            <a:picLocks noGrp="1"/>
          </p:cNvPicPr>
          <p:nvPr>
            <p:ph idx="1"/>
          </p:nvPr>
        </p:nvPicPr>
        <p:blipFill>
          <a:blip r:embed="rId2"/>
          <a:stretch>
            <a:fillRect/>
          </a:stretch>
        </p:blipFill>
        <p:spPr bwMode="auto">
          <a:xfrm>
            <a:off x="152400" y="1420019"/>
            <a:ext cx="14935200" cy="6197652"/>
          </a:xfrm>
          <a:prstGeom prst="rect">
            <a:avLst/>
          </a:prstGeom>
          <a:noFill/>
          <a:ln w="9525">
            <a:noFill/>
            <a:headEnd/>
            <a:tailEnd/>
          </a:ln>
        </p:spPr>
      </p:pic>
    </p:spTree>
    <p:extLst>
      <p:ext uri="{BB962C8B-B14F-4D97-AF65-F5344CB8AC3E}">
        <p14:creationId xmlns:p14="http://schemas.microsoft.com/office/powerpoint/2010/main" val="280047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087600"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100" y="0"/>
            <a:ext cx="12329399" cy="77724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059" y="0"/>
            <a:ext cx="12311481" cy="77724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BF03791-11AB-44B3-B8F7-2BE2E7FB83CD}"/>
              </a:ext>
            </a:extLst>
          </p:cNvPr>
          <p:cNvSpPr>
            <a:spLocks noGrp="1"/>
          </p:cNvSpPr>
          <p:nvPr>
            <p:ph type="title"/>
          </p:nvPr>
        </p:nvSpPr>
        <p:spPr>
          <a:xfrm>
            <a:off x="1885953" y="-154729"/>
            <a:ext cx="11315700" cy="7772399"/>
          </a:xfrm>
        </p:spPr>
        <p:txBody>
          <a:bodyPr vert="horz" lIns="91440" tIns="45720" rIns="91440" bIns="45720" rtlCol="0" anchor="ctr">
            <a:normAutofit/>
          </a:bodyPr>
          <a:lstStyle/>
          <a:p>
            <a:pPr marL="0" marR="0" algn="ctr" defTabSz="914400">
              <a:spcAft>
                <a:spcPts val="0"/>
              </a:spcAft>
            </a:pPr>
            <a:r>
              <a:rPr lang="en-US" sz="3200" b="1" kern="1200" dirty="0">
                <a:solidFill>
                  <a:schemeClr val="tx1"/>
                </a:solidFill>
                <a:effectLst/>
                <a:latin typeface="+mj-lt"/>
                <a:ea typeface="+mj-ea"/>
                <a:cs typeface="+mj-cs"/>
              </a:rPr>
              <a:t>Several steps can be explored next to improve predictive performance:</a:t>
            </a:r>
            <a:br>
              <a:rPr lang="en-US" sz="3200" b="1" kern="1200" dirty="0">
                <a:solidFill>
                  <a:schemeClr val="tx1"/>
                </a:solidFill>
                <a:effectLst/>
                <a:latin typeface="+mj-lt"/>
                <a:ea typeface="+mj-ea"/>
                <a:cs typeface="+mj-cs"/>
              </a:rPr>
            </a:br>
            <a:br>
              <a:rPr lang="en-US" sz="2800" b="1" kern="1200" dirty="0">
                <a:solidFill>
                  <a:schemeClr val="tx1"/>
                </a:solidFill>
                <a:effectLst/>
                <a:latin typeface="+mj-lt"/>
                <a:ea typeface="+mj-ea"/>
                <a:cs typeface="+mj-cs"/>
              </a:rPr>
            </a:br>
            <a:r>
              <a:rPr lang="en-US" sz="2800" kern="1200" dirty="0">
                <a:solidFill>
                  <a:schemeClr val="accent5">
                    <a:lumMod val="75000"/>
                  </a:schemeClr>
                </a:solidFill>
                <a:effectLst/>
                <a:latin typeface="+mj-lt"/>
                <a:ea typeface="+mj-ea"/>
                <a:cs typeface="+mj-cs"/>
              </a:rPr>
              <a:t>Some of the demographic categorical variables may not have much value being treated as is, as ordered categorical variables. They could be reviewed and turned into binary dummies.</a:t>
            </a:r>
            <a:br>
              <a:rPr lang="en-US" sz="2800" kern="1200" dirty="0">
                <a:solidFill>
                  <a:schemeClr val="tx1"/>
                </a:solidFill>
                <a:effectLst/>
                <a:latin typeface="+mj-lt"/>
                <a:ea typeface="+mj-ea"/>
                <a:cs typeface="+mj-cs"/>
              </a:rPr>
            </a:br>
            <a:r>
              <a:rPr lang="en-US" sz="2800" kern="1200" dirty="0">
                <a:solidFill>
                  <a:srgbClr val="C00000"/>
                </a:solidFill>
                <a:effectLst/>
                <a:latin typeface="+mj-lt"/>
                <a:ea typeface="+mj-ea"/>
                <a:cs typeface="+mj-cs"/>
              </a:rPr>
              <a:t>Instead of using a two-cluster model, a multi-cluster model could be used in hopes of deriving more distinguishable clusters. </a:t>
            </a:r>
            <a:br>
              <a:rPr lang="en-US" sz="2800" kern="1200" dirty="0">
                <a:solidFill>
                  <a:schemeClr val="tx1"/>
                </a:solidFill>
                <a:effectLst/>
                <a:latin typeface="+mj-lt"/>
                <a:ea typeface="+mj-ea"/>
                <a:cs typeface="+mj-cs"/>
              </a:rPr>
            </a:br>
            <a:r>
              <a:rPr lang="en-US" sz="2800" kern="1200" dirty="0">
                <a:solidFill>
                  <a:schemeClr val="accent5">
                    <a:lumMod val="75000"/>
                  </a:schemeClr>
                </a:solidFill>
                <a:effectLst/>
                <a:latin typeface="+mj-lt"/>
                <a:ea typeface="+mj-ea"/>
                <a:cs typeface="+mj-cs"/>
              </a:rPr>
              <a:t>The non-success clusters could then be consolidated. For example, cluster #2 in the 4-cluster model is like our cluster 1 (“success”) in the 2-cluster model, only more sharply defined.</a:t>
            </a:r>
            <a:br>
              <a:rPr lang="en-US" sz="2800" kern="1200" dirty="0">
                <a:solidFill>
                  <a:schemeClr val="tx1"/>
                </a:solidFill>
                <a:effectLst/>
                <a:latin typeface="+mj-lt"/>
                <a:ea typeface="+mj-ea"/>
                <a:cs typeface="+mj-cs"/>
              </a:rPr>
            </a:br>
            <a:r>
              <a:rPr lang="en-US" sz="2800" kern="1200" dirty="0">
                <a:solidFill>
                  <a:srgbClr val="C00000"/>
                </a:solidFill>
                <a:effectLst/>
                <a:latin typeface="+mj-lt"/>
                <a:ea typeface="+mj-ea"/>
                <a:cs typeface="+mj-cs"/>
              </a:rPr>
              <a:t>In the real world, going beyond the parameters of this case study, CRISA would probably work with the client to add the client’s own purchase data to the model to improve it over time.</a:t>
            </a:r>
            <a:br>
              <a:rPr lang="en-US" sz="2100" kern="1200" dirty="0">
                <a:solidFill>
                  <a:schemeClr val="tx1"/>
                </a:solidFill>
                <a:effectLst/>
                <a:latin typeface="+mj-lt"/>
                <a:ea typeface="+mj-ea"/>
                <a:cs typeface="+mj-cs"/>
              </a:rPr>
            </a:br>
            <a:endParaRPr lang="en-US" sz="2100" kern="1200" dirty="0">
              <a:solidFill>
                <a:schemeClr val="tx1"/>
              </a:solidFill>
              <a:latin typeface="+mj-lt"/>
              <a:ea typeface="+mj-ea"/>
              <a:cs typeface="+mj-cs"/>
            </a:endParaRPr>
          </a:p>
        </p:txBody>
      </p:sp>
      <p:sp>
        <p:nvSpPr>
          <p:cNvPr id="21"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1718" y="6261424"/>
            <a:ext cx="5884164" cy="310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F2A2532-6A5F-4F6D-981C-3AAACFAD7B94}"/>
              </a:ext>
            </a:extLst>
          </p:cNvPr>
          <p:cNvSpPr>
            <a:spLocks noGrp="1"/>
          </p:cNvSpPr>
          <p:nvPr>
            <p:ph type="sldNum" sz="quarter" idx="12"/>
          </p:nvPr>
        </p:nvSpPr>
        <p:spPr>
          <a:xfrm>
            <a:off x="12980161" y="7203863"/>
            <a:ext cx="1570162" cy="413808"/>
          </a:xfrm>
        </p:spPr>
        <p:txBody>
          <a:bodyPr vert="horz" lIns="91440" tIns="45720" rIns="91440" bIns="45720" rtlCol="0" anchor="ctr">
            <a:normAutofit/>
          </a:bodyPr>
          <a:lstStyle/>
          <a:p>
            <a:pPr>
              <a:spcAft>
                <a:spcPts val="600"/>
              </a:spcAft>
            </a:pPr>
            <a:fld id="{FFE1D348-8200-4BA0-881D-AC9F5ACF4C22}" type="slidenum">
              <a:rPr lang="en-US" sz="1200">
                <a:solidFill>
                  <a:schemeClr val="tx1">
                    <a:lumMod val="50000"/>
                    <a:lumOff val="50000"/>
                  </a:schemeClr>
                </a:solidFill>
              </a:rPr>
              <a:pPr>
                <a:spcAft>
                  <a:spcPts val="600"/>
                </a:spcAft>
              </a:pPr>
              <a:t>4</a:t>
            </a:fld>
            <a:endParaRPr lang="en-US" sz="1200">
              <a:solidFill>
                <a:schemeClr val="tx1">
                  <a:lumMod val="50000"/>
                  <a:lumOff val="50000"/>
                </a:schemeClr>
              </a:solidFill>
            </a:endParaRPr>
          </a:p>
        </p:txBody>
      </p:sp>
    </p:spTree>
    <p:extLst>
      <p:ext uri="{BB962C8B-B14F-4D97-AF65-F5344CB8AC3E}">
        <p14:creationId xmlns:p14="http://schemas.microsoft.com/office/powerpoint/2010/main" val="114837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FBF0DA-3461-4DC7-988A-786C0EC07759}"/>
              </a:ext>
            </a:extLst>
          </p:cNvPr>
          <p:cNvSpPr>
            <a:spLocks noGrp="1"/>
          </p:cNvSpPr>
          <p:nvPr>
            <p:ph type="sldNum" sz="quarter" idx="12"/>
          </p:nvPr>
        </p:nvSpPr>
        <p:spPr/>
        <p:txBody>
          <a:bodyPr/>
          <a:lstStyle/>
          <a:p>
            <a:fld id="{FFE1D348-8200-4BA0-881D-AC9F5ACF4C22}" type="slidenum">
              <a:rPr lang="en-US" smtClean="0"/>
              <a:t>5</a:t>
            </a:fld>
            <a:endParaRPr lang="en-US"/>
          </a:p>
        </p:txBody>
      </p:sp>
      <p:sp>
        <p:nvSpPr>
          <p:cNvPr id="6" name="Title 1">
            <a:extLst>
              <a:ext uri="{FF2B5EF4-FFF2-40B4-BE49-F238E27FC236}">
                <a16:creationId xmlns:a16="http://schemas.microsoft.com/office/drawing/2014/main" id="{0A99FA9B-71D0-4D0B-B8F6-02239B1221CE}"/>
              </a:ext>
            </a:extLst>
          </p:cNvPr>
          <p:cNvSpPr txBox="1">
            <a:spLocks/>
          </p:cNvSpPr>
          <p:nvPr/>
        </p:nvSpPr>
        <p:spPr>
          <a:xfrm>
            <a:off x="4076700" y="990600"/>
            <a:ext cx="6934200" cy="1524000"/>
          </a:xfrm>
          <a:prstGeom prst="rect">
            <a:avLst/>
          </a:prstGeom>
        </p:spPr>
        <p:txBody>
          <a:bodyPr vert="horz" lIns="91440" tIns="45720" rIns="91440" bIns="45720" rtlCol="0" anchor="t">
            <a:noAutofit/>
          </a:bodyPr>
          <a:lstStyle>
            <a:lvl1pPr algn="l" defTabSz="487695" rtl="0" eaLnBrk="1" latinLnBrk="0" hangingPunct="1">
              <a:spcBef>
                <a:spcPct val="0"/>
              </a:spcBef>
              <a:buNone/>
              <a:defRPr sz="448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tx1"/>
                </a:solidFill>
              </a:rPr>
              <a:t>Summary &amp; Conclusion</a:t>
            </a:r>
            <a:endParaRPr lang="en-US" dirty="0">
              <a:solidFill>
                <a:schemeClr val="tx1"/>
              </a:solidFill>
            </a:endParaRPr>
          </a:p>
        </p:txBody>
      </p:sp>
      <p:sp>
        <p:nvSpPr>
          <p:cNvPr id="7" name="Rectangle 6">
            <a:extLst>
              <a:ext uri="{FF2B5EF4-FFF2-40B4-BE49-F238E27FC236}">
                <a16:creationId xmlns:a16="http://schemas.microsoft.com/office/drawing/2014/main" id="{8097A6A4-8145-4691-893E-F229390286BD}"/>
              </a:ext>
            </a:extLst>
          </p:cNvPr>
          <p:cNvSpPr/>
          <p:nvPr/>
        </p:nvSpPr>
        <p:spPr>
          <a:xfrm>
            <a:off x="685800" y="1371600"/>
            <a:ext cx="13944600" cy="6519734"/>
          </a:xfrm>
          <a:prstGeom prst="rect">
            <a:avLst/>
          </a:prstGeom>
        </p:spPr>
        <p:txBody>
          <a:bodyPr wrap="square" numCol="2">
            <a:spAutoFit/>
          </a:bodyPr>
          <a:lstStyle/>
          <a:p>
            <a:pPr marR="64770">
              <a:lnSpc>
                <a:spcPts val="2895"/>
              </a:lnSpc>
              <a:spcAft>
                <a:spcPts val="800"/>
              </a:spcAft>
            </a:pPr>
            <a:r>
              <a:rPr lang="en-US" sz="2600" b="1" u="sng"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Regarding</a:t>
            </a:r>
            <a:r>
              <a:rPr lang="en-US" sz="2600" b="1" u="sng" spc="7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b="1" u="sng"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promotion</a:t>
            </a:r>
            <a:r>
              <a:rPr lang="en-US" sz="2600" b="1" u="sng" spc="7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b="1" u="sng"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and</a:t>
            </a:r>
            <a:r>
              <a:rPr lang="en-US" sz="2600" b="1" u="sng" spc="7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b="1" u="sng"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marketing</a:t>
            </a:r>
            <a:r>
              <a:rPr lang="en-US" sz="2600" b="1" u="sng" spc="7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b="1" u="sng"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aspects</a:t>
            </a:r>
            <a:r>
              <a:rPr lang="en-US" sz="2600" spc="-1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a:t>
            </a:r>
            <a:r>
              <a:rPr lang="en-US" sz="2600" spc="7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To</a:t>
            </a:r>
            <a:r>
              <a:rPr lang="en-US" sz="2600" spc="7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5" dirty="0" err="1">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make</a:t>
            </a:r>
            <a:r>
              <a:rPr lang="en-US" sz="2600" dirty="0" err="1">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wedeveloped</a:t>
            </a:r>
            <a:r>
              <a:rPr lang="en-US" sz="2600" spc="8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a </a:t>
            </a:r>
            <a:r>
              <a:rPr lang="en-US" sz="2600" spc="-10" dirty="0" err="1">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predict</a:t>
            </a:r>
            <a:r>
              <a:rPr lang="en-US" sz="2600" spc="-5" dirty="0" err="1">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n</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help you</a:t>
            </a:r>
            <a:r>
              <a:rPr lang="en-US" sz="2600" spc="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1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in</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1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a:t>
            </a:r>
            <a:endParaRPr lang="en-US" sz="2600" dirty="0">
              <a:latin typeface="Calibri" panose="020F0502020204030204" pitchFamily="34" charset="0"/>
              <a:ea typeface="Times New Roman" panose="02020603050405020304" pitchFamily="18" charset="0"/>
              <a:cs typeface="Arial" panose="020B0604020202020204" pitchFamily="34" charset="0"/>
            </a:endParaRPr>
          </a:p>
          <a:p>
            <a:pPr marL="800100" indent="-342900">
              <a:lnSpc>
                <a:spcPts val="2915"/>
              </a:lnSpc>
              <a:spcBef>
                <a:spcPts val="1060"/>
              </a:spcBef>
              <a:spcAft>
                <a:spcPts val="800"/>
              </a:spcAft>
              <a:buSzPts val="1900"/>
              <a:buFont typeface="Century Gothic" panose="020B0502020202020204" pitchFamily="34" charset="0"/>
              <a:buAutoNum type="arabicPeriod"/>
            </a:pPr>
            <a:r>
              <a:rPr lang="en-US" sz="2800" spc="-30" dirty="0">
                <a:latin typeface="Century Gothic" panose="020B0502020202020204" pitchFamily="34" charset="0"/>
                <a:ea typeface="Century Gothic" panose="020B0502020202020204" pitchFamily="34" charset="0"/>
                <a:cs typeface="Century Gothic" panose="020B0502020202020204" pitchFamily="34" charset="0"/>
              </a:rPr>
              <a:t>Setting</a:t>
            </a:r>
            <a:r>
              <a:rPr lang="en-US" sz="2800" spc="65" dirty="0">
                <a:latin typeface="Century Gothic" panose="020B0502020202020204" pitchFamily="34" charset="0"/>
                <a:ea typeface="Century Gothic" panose="020B0502020202020204" pitchFamily="34" charset="0"/>
                <a:cs typeface="Century Gothic" panose="020B0502020202020204" pitchFamily="34" charset="0"/>
              </a:rPr>
              <a:t> promotion and </a:t>
            </a:r>
            <a:r>
              <a:rPr lang="en-US" sz="2800" spc="-10" dirty="0">
                <a:latin typeface="Century Gothic" panose="020B0502020202020204" pitchFamily="34" charset="0"/>
                <a:ea typeface="Century Gothic" panose="020B0502020202020204" pitchFamily="34" charset="0"/>
                <a:cs typeface="Century Gothic" panose="020B0502020202020204" pitchFamily="34" charset="0"/>
              </a:rPr>
              <a:t>advertising</a:t>
            </a:r>
            <a:r>
              <a:rPr lang="en-US" sz="2800" spc="5" dirty="0">
                <a:latin typeface="Century Gothic" panose="020B0502020202020204" pitchFamily="34" charset="0"/>
                <a:ea typeface="Century Gothic" panose="020B0502020202020204" pitchFamily="34" charset="0"/>
                <a:cs typeface="Century Gothic" panose="020B0502020202020204" pitchFamily="34" charset="0"/>
              </a:rPr>
              <a:t> </a:t>
            </a:r>
            <a:r>
              <a:rPr lang="en-US" sz="2800" spc="65" dirty="0">
                <a:latin typeface="Century Gothic" panose="020B0502020202020204" pitchFamily="34" charset="0"/>
                <a:ea typeface="Century Gothic" panose="020B0502020202020204" pitchFamily="34" charset="0"/>
                <a:cs typeface="Century Gothic" panose="020B0502020202020204" pitchFamily="34" charset="0"/>
              </a:rPr>
              <a:t>strategies</a:t>
            </a:r>
            <a:endParaRPr lang="en-US" sz="2800" spc="65" dirty="0">
              <a:latin typeface="Calibri" panose="020F0502020204030204" pitchFamily="34" charset="0"/>
              <a:ea typeface="Century Gothic" panose="020B0502020202020204" pitchFamily="34" charset="0"/>
              <a:cs typeface="Century Gothic" panose="020B0502020202020204" pitchFamily="34" charset="0"/>
            </a:endParaRPr>
          </a:p>
          <a:p>
            <a:pPr marL="800100" indent="-342900">
              <a:lnSpc>
                <a:spcPts val="2910"/>
              </a:lnSpc>
              <a:spcBef>
                <a:spcPts val="570"/>
              </a:spcBef>
              <a:spcAft>
                <a:spcPts val="800"/>
              </a:spcAft>
              <a:buSzPts val="1900"/>
              <a:buFont typeface="Century Gothic" panose="020B0502020202020204" pitchFamily="34" charset="0"/>
              <a:buAutoNum type="arabicPeriod"/>
            </a:pPr>
            <a:r>
              <a:rPr lang="en-US" sz="2800" spc="-10" dirty="0">
                <a:latin typeface="Century Gothic" panose="020B0502020202020204" pitchFamily="34" charset="0"/>
                <a:ea typeface="Century Gothic" panose="020B0502020202020204" pitchFamily="34" charset="0"/>
                <a:cs typeface="Century Gothic" panose="020B0502020202020204" pitchFamily="34" charset="0"/>
              </a:rPr>
              <a:t>Choosing</a:t>
            </a:r>
            <a:r>
              <a:rPr lang="en-US" sz="2800" spc="65" dirty="0">
                <a:latin typeface="Century Gothic" panose="020B0502020202020204" pitchFamily="34" charset="0"/>
                <a:ea typeface="Century Gothic" panose="020B0502020202020204" pitchFamily="34" charset="0"/>
                <a:cs typeface="Century Gothic" panose="020B0502020202020204" pitchFamily="34" charset="0"/>
              </a:rPr>
              <a:t> the </a:t>
            </a:r>
            <a:r>
              <a:rPr lang="en-US" sz="2800" spc="-35" dirty="0">
                <a:latin typeface="Century Gothic" panose="020B0502020202020204" pitchFamily="34" charset="0"/>
                <a:ea typeface="Century Gothic" panose="020B0502020202020204" pitchFamily="34" charset="0"/>
                <a:cs typeface="Century Gothic" panose="020B0502020202020204" pitchFamily="34" charset="0"/>
              </a:rPr>
              <a:t>target</a:t>
            </a:r>
            <a:r>
              <a:rPr lang="en-US" sz="2800" spc="65" dirty="0">
                <a:latin typeface="Century Gothic" panose="020B0502020202020204" pitchFamily="34" charset="0"/>
                <a:ea typeface="Century Gothic" panose="020B0502020202020204" pitchFamily="34" charset="0"/>
                <a:cs typeface="Century Gothic" panose="020B0502020202020204" pitchFamily="34" charset="0"/>
              </a:rPr>
              <a:t> segment </a:t>
            </a:r>
            <a:r>
              <a:rPr lang="en-US" sz="2800" spc="-25" dirty="0">
                <a:latin typeface="Century Gothic" panose="020B0502020202020204" pitchFamily="34" charset="0"/>
                <a:ea typeface="Century Gothic" panose="020B0502020202020204" pitchFamily="34" charset="0"/>
                <a:cs typeface="Century Gothic" panose="020B0502020202020204" pitchFamily="34" charset="0"/>
              </a:rPr>
              <a:t>easily</a:t>
            </a:r>
            <a:r>
              <a:rPr lang="en-US" sz="2800" spc="65" dirty="0">
                <a:latin typeface="Calibri" panose="020F0502020204030204" pitchFamily="34" charset="0"/>
                <a:ea typeface="Century Gothic" panose="020B0502020202020204" pitchFamily="34" charset="0"/>
                <a:cs typeface="Century Gothic" panose="020B0502020202020204" pitchFamily="34" charset="0"/>
              </a:rPr>
              <a:t>, </a:t>
            </a:r>
            <a:r>
              <a:rPr lang="en-US" sz="2800" spc="-5" dirty="0">
                <a:latin typeface="Century Gothic" panose="020B0502020202020204" pitchFamily="34" charset="0"/>
                <a:ea typeface="Century Gothic" panose="020B0502020202020204" pitchFamily="34" charset="0"/>
                <a:cs typeface="Century Gothic" panose="020B0502020202020204" pitchFamily="34" charset="0"/>
              </a:rPr>
              <a:t>which</a:t>
            </a:r>
            <a:r>
              <a:rPr lang="en-US" sz="2800" spc="5" dirty="0">
                <a:latin typeface="Century Gothic" panose="020B0502020202020204" pitchFamily="34" charset="0"/>
                <a:ea typeface="Century Gothic" panose="020B0502020202020204" pitchFamily="34" charset="0"/>
                <a:cs typeface="Century Gothic" panose="020B0502020202020204" pitchFamily="34" charset="0"/>
              </a:rPr>
              <a:t> </a:t>
            </a:r>
            <a:r>
              <a:rPr lang="en-US" sz="2800" spc="65" dirty="0">
                <a:latin typeface="Century Gothic" panose="020B0502020202020204" pitchFamily="34" charset="0"/>
                <a:ea typeface="Century Gothic" panose="020B0502020202020204" pitchFamily="34" charset="0"/>
                <a:cs typeface="Century Gothic" panose="020B0502020202020204" pitchFamily="34" charset="0"/>
              </a:rPr>
              <a:t>help </a:t>
            </a:r>
            <a:r>
              <a:rPr lang="en-US" sz="2800" spc="-35" dirty="0">
                <a:latin typeface="Century Gothic" panose="020B0502020202020204" pitchFamily="34" charset="0"/>
                <a:ea typeface="Century Gothic" panose="020B0502020202020204" pitchFamily="34" charset="0"/>
                <a:cs typeface="Century Gothic" panose="020B0502020202020204" pitchFamily="34" charset="0"/>
              </a:rPr>
              <a:t>in</a:t>
            </a:r>
            <a:r>
              <a:rPr lang="en-US" sz="2800" spc="65" dirty="0">
                <a:latin typeface="Century Gothic" panose="020B0502020202020204" pitchFamily="34" charset="0"/>
                <a:ea typeface="Century Gothic" panose="020B0502020202020204" pitchFamily="34" charset="0"/>
                <a:cs typeface="Century Gothic" panose="020B0502020202020204" pitchFamily="34" charset="0"/>
              </a:rPr>
              <a:t> </a:t>
            </a:r>
            <a:r>
              <a:rPr lang="en-US" sz="2800" spc="-35" dirty="0">
                <a:latin typeface="Century Gothic" panose="020B0502020202020204" pitchFamily="34" charset="0"/>
                <a:ea typeface="Century Gothic" panose="020B0502020202020204" pitchFamily="34" charset="0"/>
                <a:cs typeface="Century Gothic" panose="020B0502020202020204" pitchFamily="34" charset="0"/>
              </a:rPr>
              <a:t>optimizing</a:t>
            </a:r>
            <a:r>
              <a:rPr lang="en-US" sz="2800" spc="65" dirty="0">
                <a:latin typeface="Century Gothic" panose="020B0502020202020204" pitchFamily="34" charset="0"/>
                <a:ea typeface="Century Gothic" panose="020B0502020202020204" pitchFamily="34" charset="0"/>
                <a:cs typeface="Century Gothic" panose="020B0502020202020204" pitchFamily="34" charset="0"/>
              </a:rPr>
              <a:t> </a:t>
            </a:r>
            <a:r>
              <a:rPr lang="en-US" sz="2800" spc="-10" dirty="0">
                <a:latin typeface="Century Gothic" panose="020B0502020202020204" pitchFamily="34" charset="0"/>
                <a:ea typeface="Century Gothic" panose="020B0502020202020204" pitchFamily="34" charset="0"/>
                <a:cs typeface="Century Gothic" panose="020B0502020202020204" pitchFamily="34" charset="0"/>
              </a:rPr>
              <a:t>costs</a:t>
            </a:r>
            <a:r>
              <a:rPr lang="en-US" sz="2800" spc="15" dirty="0">
                <a:latin typeface="Century Gothic" panose="020B0502020202020204" pitchFamily="34" charset="0"/>
                <a:ea typeface="Century Gothic" panose="020B0502020202020204" pitchFamily="34" charset="0"/>
                <a:cs typeface="Century Gothic" panose="020B0502020202020204" pitchFamily="34" charset="0"/>
              </a:rPr>
              <a:t> </a:t>
            </a:r>
            <a:r>
              <a:rPr lang="en-US" sz="2800" spc="65" dirty="0">
                <a:latin typeface="Century Gothic" panose="020B0502020202020204" pitchFamily="34" charset="0"/>
                <a:ea typeface="Century Gothic" panose="020B0502020202020204" pitchFamily="34" charset="0"/>
                <a:cs typeface="Century Gothic" panose="020B0502020202020204" pitchFamily="34" charset="0"/>
              </a:rPr>
              <a:t>and </a:t>
            </a:r>
            <a:r>
              <a:rPr lang="en-US" sz="2800" spc="-60" dirty="0">
                <a:latin typeface="Century Gothic" panose="020B0502020202020204" pitchFamily="34" charset="0"/>
                <a:ea typeface="Century Gothic" panose="020B0502020202020204" pitchFamily="34" charset="0"/>
                <a:cs typeface="Century Gothic" panose="020B0502020202020204" pitchFamily="34" charset="0"/>
              </a:rPr>
              <a:t>time</a:t>
            </a:r>
            <a:r>
              <a:rPr lang="en-US" sz="2800" spc="65" dirty="0">
                <a:latin typeface="Century Gothic" panose="020B0502020202020204" pitchFamily="34" charset="0"/>
                <a:ea typeface="Century Gothic" panose="020B0502020202020204" pitchFamily="34" charset="0"/>
                <a:cs typeface="Century Gothic" panose="020B0502020202020204" pitchFamily="34" charset="0"/>
              </a:rPr>
              <a:t> </a:t>
            </a:r>
            <a:r>
              <a:rPr lang="en-US" sz="2800" spc="-50" dirty="0">
                <a:latin typeface="Century Gothic" panose="020B0502020202020204" pitchFamily="34" charset="0"/>
                <a:ea typeface="Century Gothic" panose="020B0502020202020204" pitchFamily="34" charset="0"/>
                <a:cs typeface="Century Gothic" panose="020B0502020202020204" pitchFamily="34" charset="0"/>
              </a:rPr>
              <a:t>spent</a:t>
            </a:r>
            <a:r>
              <a:rPr lang="en-US" sz="2800" spc="65" dirty="0">
                <a:latin typeface="Century Gothic" panose="020B0502020202020204" pitchFamily="34" charset="0"/>
                <a:ea typeface="Century Gothic" panose="020B0502020202020204" pitchFamily="34" charset="0"/>
                <a:cs typeface="Century Gothic" panose="020B0502020202020204" pitchFamily="34" charset="0"/>
              </a:rPr>
              <a:t> on</a:t>
            </a:r>
            <a:r>
              <a:rPr lang="en-US" sz="2800" spc="10" dirty="0">
                <a:latin typeface="Century Gothic" panose="020B0502020202020204" pitchFamily="34" charset="0"/>
                <a:ea typeface="Century Gothic" panose="020B0502020202020204" pitchFamily="34" charset="0"/>
                <a:cs typeface="Century Gothic" panose="020B0502020202020204" pitchFamily="34" charset="0"/>
              </a:rPr>
              <a:t> </a:t>
            </a:r>
            <a:r>
              <a:rPr lang="en-US" sz="2800" spc="65" dirty="0">
                <a:latin typeface="Century Gothic" panose="020B0502020202020204" pitchFamily="34" charset="0"/>
                <a:ea typeface="Century Gothic" panose="020B0502020202020204" pitchFamily="34" charset="0"/>
                <a:cs typeface="Century Gothic" panose="020B0502020202020204" pitchFamily="34" charset="0"/>
              </a:rPr>
              <a:t>not targetable sectors</a:t>
            </a:r>
            <a:r>
              <a:rPr lang="en-US" sz="2800" spc="-5" dirty="0">
                <a:latin typeface="Century Gothic" panose="020B0502020202020204" pitchFamily="34" charset="0"/>
                <a:ea typeface="Century Gothic" panose="020B0502020202020204" pitchFamily="34" charset="0"/>
                <a:cs typeface="Century Gothic" panose="020B0502020202020204" pitchFamily="34" charset="0"/>
              </a:rPr>
              <a:t>,</a:t>
            </a:r>
            <a:endParaRPr lang="en-US" sz="2800" spc="65" dirty="0">
              <a:latin typeface="Calibri" panose="020F0502020204030204" pitchFamily="34" charset="0"/>
              <a:ea typeface="Century Gothic" panose="020B0502020202020204" pitchFamily="34" charset="0"/>
              <a:cs typeface="Century Gothic" panose="020B0502020202020204" pitchFamily="34" charset="0"/>
            </a:endParaRPr>
          </a:p>
          <a:p>
            <a:pPr marR="61595" algn="just">
              <a:lnSpc>
                <a:spcPts val="2900"/>
              </a:lnSpc>
              <a:spcBef>
                <a:spcPts val="535"/>
              </a:spcBef>
              <a:spcAft>
                <a:spcPts val="800"/>
              </a:spcAft>
            </a:pPr>
            <a:r>
              <a:rPr lang="en-US" sz="2600" spc="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So,</a:t>
            </a:r>
            <a:r>
              <a:rPr lang="en-US" sz="2600" spc="20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fore</a:t>
            </a:r>
            <a:r>
              <a:rPr lang="en-US" sz="2600" spc="23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7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example</a:t>
            </a:r>
            <a:r>
              <a:rPr lang="en-US" sz="2600" spc="20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2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if</a:t>
            </a:r>
            <a:r>
              <a:rPr lang="en-US" sz="2600" spc="21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you</a:t>
            </a:r>
            <a:r>
              <a:rPr lang="en-US" sz="2600" spc="22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7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have</a:t>
            </a:r>
            <a:r>
              <a:rPr lang="en-US" sz="2600" spc="21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a</a:t>
            </a:r>
            <a:r>
              <a:rPr lang="en-US" sz="2600" spc="23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client</a:t>
            </a:r>
            <a:r>
              <a:rPr lang="en-US" sz="2600" spc="22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concerned</a:t>
            </a:r>
            <a:r>
              <a:rPr lang="en-US" sz="2600" spc="22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1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with</a:t>
            </a:r>
            <a:r>
              <a:rPr lang="en-US" sz="2600" spc="22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people</a:t>
            </a:r>
            <a:r>
              <a:rPr lang="en-US" sz="2600" spc="22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6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who</a:t>
            </a:r>
            <a:r>
              <a:rPr lang="en-US" sz="2600" spc="23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3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are</a:t>
            </a:r>
            <a:r>
              <a:rPr lang="en-US" sz="2600" spc="22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3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either</a:t>
            </a:r>
            <a:r>
              <a:rPr lang="en-US" sz="2600" spc="22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"value</a:t>
            </a:r>
            <a:r>
              <a:rPr lang="en-US" sz="2600" spc="1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6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conscious"</a:t>
            </a:r>
            <a:r>
              <a:rPr lang="en-US" sz="2600" spc="109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or</a:t>
            </a:r>
            <a:r>
              <a:rPr lang="en-US" sz="2600" spc="111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2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not,</a:t>
            </a:r>
            <a:r>
              <a:rPr lang="en-US" sz="2600" spc="109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depending</a:t>
            </a:r>
            <a:r>
              <a:rPr lang="en-US" sz="2600" spc="111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on</a:t>
            </a:r>
            <a:r>
              <a:rPr lang="en-US" sz="2600" spc="11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2</a:t>
            </a:r>
            <a:r>
              <a:rPr lang="en-US" sz="2600" spc="111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2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clusters</a:t>
            </a:r>
            <a:r>
              <a:rPr lang="en-US" sz="2600" spc="11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our</a:t>
            </a:r>
            <a:r>
              <a:rPr lang="en-US" sz="2600" spc="109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7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model</a:t>
            </a:r>
            <a:r>
              <a:rPr lang="en-US" sz="2600" spc="111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can</a:t>
            </a:r>
            <a:r>
              <a:rPr lang="en-US" sz="2600" spc="11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2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predict</a:t>
            </a:r>
            <a:r>
              <a:rPr lang="en-US" sz="2600" spc="109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5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the</a:t>
            </a:r>
            <a:r>
              <a:rPr lang="en-US" sz="2600" spc="11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new </a:t>
            </a:r>
            <a:r>
              <a:rPr lang="en-US" sz="2600" spc="-1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observations</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5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depending</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on</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their</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4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socioeconomic</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t>
            </a:r>
            <a:r>
              <a:rPr lang="en-US" sz="2600" spc="-75"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and</a:t>
            </a:r>
            <a:r>
              <a:rPr lang="en-US" sz="2600" dirty="0">
                <a:solidFill>
                  <a:srgbClr val="FFFFFF"/>
                </a:solidFill>
                <a:latin typeface="Century Gothic" panose="020B0502020202020204" pitchFamily="34" charset="0"/>
                <a:ea typeface="Century Gothic" panose="020B0502020202020204" pitchFamily="34" charset="0"/>
                <a:cs typeface="Century Gothic" panose="020B0502020202020204" pitchFamily="34" charset="0"/>
              </a:rPr>
              <a:t> affluent data.</a:t>
            </a:r>
            <a:endParaRPr lang="en-US" sz="2400" dirty="0">
              <a:latin typeface="Calibri" panose="020F0502020204030204" pitchFamily="34" charset="0"/>
              <a:ea typeface="Times New Roman" panose="02020603050405020304" pitchFamily="18" charset="0"/>
              <a:cs typeface="Arial" panose="020B0604020202020204" pitchFamily="34" charset="0"/>
            </a:endParaRPr>
          </a:p>
          <a:p>
            <a:pPr algn="just">
              <a:spcBef>
                <a:spcPts val="1800"/>
              </a:spcBef>
              <a:spcAft>
                <a:spcPts val="800"/>
              </a:spcAft>
            </a:pPr>
            <a:r>
              <a:rPr lang="en-US" sz="2400" b="1" dirty="0">
                <a:solidFill>
                  <a:srgbClr val="FFFFFF"/>
                </a:solidFill>
                <a:latin typeface="Times New Roman" panose="02020603050405020304" pitchFamily="18" charset="0"/>
                <a:ea typeface="Times New Roman" panose="02020603050405020304" pitchFamily="18" charset="0"/>
              </a:rPr>
              <a:t>In</a:t>
            </a:r>
            <a:r>
              <a:rPr lang="en-US" sz="2400" b="1" spc="25" dirty="0">
                <a:solidFill>
                  <a:srgbClr val="FFFFFF"/>
                </a:solidFill>
                <a:latin typeface="Times New Roman" panose="02020603050405020304" pitchFamily="18" charset="0"/>
                <a:ea typeface="Times New Roman" panose="02020603050405020304" pitchFamily="18" charset="0"/>
              </a:rPr>
              <a:t> </a:t>
            </a:r>
            <a:r>
              <a:rPr lang="en-US" sz="2400" b="1" dirty="0">
                <a:solidFill>
                  <a:srgbClr val="FFFFFF"/>
                </a:solidFill>
                <a:latin typeface="Times New Roman" panose="02020603050405020304" pitchFamily="18" charset="0"/>
                <a:ea typeface="Times New Roman" panose="02020603050405020304" pitchFamily="18" charset="0"/>
              </a:rPr>
              <a:t>conclusion:</a:t>
            </a:r>
            <a:r>
              <a:rPr lang="en-US" sz="2400" b="1" spc="20" dirty="0">
                <a:solidFill>
                  <a:srgbClr val="FFFFFF"/>
                </a:solidFill>
                <a:latin typeface="Times New Roman" panose="02020603050405020304" pitchFamily="18" charset="0"/>
                <a:ea typeface="Times New Roman" panose="02020603050405020304" pitchFamily="18" charset="0"/>
              </a:rPr>
              <a:t> </a:t>
            </a:r>
            <a:r>
              <a:rPr lang="en-US" sz="2400" spc="50" dirty="0">
                <a:solidFill>
                  <a:srgbClr val="FFFFFF"/>
                </a:solidFill>
                <a:latin typeface="Times New Roman" panose="02020603050405020304" pitchFamily="18" charset="0"/>
                <a:ea typeface="Times New Roman" panose="02020603050405020304" pitchFamily="18" charset="0"/>
              </a:rPr>
              <a:t>There</a:t>
            </a:r>
            <a:r>
              <a:rPr lang="en-US" sz="2400" dirty="0">
                <a:solidFill>
                  <a:srgbClr val="FFFFFF"/>
                </a:solidFill>
                <a:latin typeface="Times New Roman" panose="02020603050405020304" pitchFamily="18" charset="0"/>
                <a:ea typeface="Times New Roman" panose="02020603050405020304" pitchFamily="18" charset="0"/>
              </a:rPr>
              <a:t> is</a:t>
            </a:r>
            <a:r>
              <a:rPr lang="en-US" sz="2400" spc="25" dirty="0">
                <a:solidFill>
                  <a:srgbClr val="FFFFFF"/>
                </a:solidFill>
                <a:latin typeface="Times New Roman" panose="02020603050405020304" pitchFamily="18" charset="0"/>
                <a:ea typeface="Times New Roman" panose="02020603050405020304" pitchFamily="18" charset="0"/>
              </a:rPr>
              <a:t> </a:t>
            </a:r>
            <a:r>
              <a:rPr lang="en-US" sz="2400" spc="10" dirty="0">
                <a:solidFill>
                  <a:srgbClr val="FFFFFF"/>
                </a:solidFill>
                <a:latin typeface="Times New Roman" panose="02020603050405020304" pitchFamily="18" charset="0"/>
                <a:ea typeface="Times New Roman" panose="02020603050405020304" pitchFamily="18" charset="0"/>
              </a:rPr>
              <a:t>no</a:t>
            </a:r>
            <a:r>
              <a:rPr lang="en-US" sz="2400" spc="15" dirty="0">
                <a:solidFill>
                  <a:srgbClr val="FFFFFF"/>
                </a:solidFill>
                <a:latin typeface="Times New Roman" panose="02020603050405020304" pitchFamily="18" charset="0"/>
                <a:ea typeface="Times New Roman" panose="02020603050405020304" pitchFamily="18" charset="0"/>
              </a:rPr>
              <a:t> </a:t>
            </a:r>
            <a:r>
              <a:rPr lang="en-US" sz="2400" spc="10" dirty="0">
                <a:solidFill>
                  <a:srgbClr val="FFFFFF"/>
                </a:solidFill>
                <a:latin typeface="Times New Roman" panose="02020603050405020304" pitchFamily="18" charset="0"/>
                <a:ea typeface="Times New Roman" panose="02020603050405020304" pitchFamily="18" charset="0"/>
              </a:rPr>
              <a:t>single</a:t>
            </a:r>
            <a:r>
              <a:rPr lang="en-US" sz="2400" dirty="0">
                <a:solidFill>
                  <a:srgbClr val="FFFFFF"/>
                </a:solidFill>
                <a:latin typeface="Times New Roman" panose="02020603050405020304" pitchFamily="18" charset="0"/>
                <a:ea typeface="Times New Roman" panose="02020603050405020304" pitchFamily="18" charset="0"/>
              </a:rPr>
              <a:t> "right"</a:t>
            </a:r>
            <a:r>
              <a:rPr lang="en-US" sz="2400" spc="20" dirty="0">
                <a:solidFill>
                  <a:srgbClr val="FFFFFF"/>
                </a:solidFill>
                <a:latin typeface="Times New Roman" panose="02020603050405020304" pitchFamily="18" charset="0"/>
                <a:ea typeface="Times New Roman" panose="02020603050405020304" pitchFamily="18" charset="0"/>
              </a:rPr>
              <a:t> </a:t>
            </a:r>
            <a:r>
              <a:rPr lang="en-US" sz="2400" spc="35" dirty="0">
                <a:solidFill>
                  <a:srgbClr val="FFFFFF"/>
                </a:solidFill>
                <a:latin typeface="Times New Roman" panose="02020603050405020304" pitchFamily="18" charset="0"/>
                <a:ea typeface="Times New Roman" panose="02020603050405020304" pitchFamily="18" charset="0"/>
              </a:rPr>
              <a:t>approach</a:t>
            </a:r>
            <a:r>
              <a:rPr lang="en-US" sz="2400" dirty="0">
                <a:solidFill>
                  <a:srgbClr val="FFFFFF"/>
                </a:solidFill>
                <a:latin typeface="Times New Roman" panose="02020603050405020304" pitchFamily="18" charset="0"/>
                <a:ea typeface="Times New Roman" panose="02020603050405020304" pitchFamily="18" charset="0"/>
              </a:rPr>
              <a:t> </a:t>
            </a:r>
            <a:r>
              <a:rPr lang="en-US" sz="2400" spc="15" dirty="0">
                <a:solidFill>
                  <a:srgbClr val="FFFFFF"/>
                </a:solidFill>
                <a:latin typeface="Times New Roman" panose="02020603050405020304" pitchFamily="18" charset="0"/>
                <a:ea typeface="Times New Roman" panose="02020603050405020304" pitchFamily="18" charset="0"/>
              </a:rPr>
              <a:t>to</a:t>
            </a:r>
            <a:r>
              <a:rPr lang="en-US" sz="2400" dirty="0">
                <a:solidFill>
                  <a:srgbClr val="FFFFFF"/>
                </a:solidFill>
                <a:latin typeface="Times New Roman" panose="02020603050405020304" pitchFamily="18" charset="0"/>
                <a:ea typeface="Times New Roman" panose="02020603050405020304" pitchFamily="18" charset="0"/>
              </a:rPr>
              <a:t> </a:t>
            </a:r>
            <a:r>
              <a:rPr lang="en-US" sz="2400" spc="20" dirty="0">
                <a:solidFill>
                  <a:srgbClr val="FFFFFF"/>
                </a:solidFill>
                <a:latin typeface="Times New Roman" panose="02020603050405020304" pitchFamily="18" charset="0"/>
                <a:ea typeface="Times New Roman" panose="02020603050405020304" pitchFamily="18" charset="0"/>
              </a:rPr>
              <a:t>clustering;</a:t>
            </a:r>
            <a:r>
              <a:rPr lang="en-US" sz="2400" dirty="0">
                <a:solidFill>
                  <a:srgbClr val="FFFFFF"/>
                </a:solidFill>
                <a:latin typeface="Times New Roman" panose="02020603050405020304" pitchFamily="18" charset="0"/>
                <a:ea typeface="Times New Roman" panose="02020603050405020304" pitchFamily="18" charset="0"/>
              </a:rPr>
              <a:t> </a:t>
            </a:r>
            <a:r>
              <a:rPr lang="en-US" sz="2400" spc="5" dirty="0">
                <a:solidFill>
                  <a:srgbClr val="FFFFFF"/>
                </a:solidFill>
                <a:latin typeface="Times New Roman" panose="02020603050405020304" pitchFamily="18" charset="0"/>
                <a:ea typeface="Times New Roman" panose="02020603050405020304" pitchFamily="18" charset="0"/>
              </a:rPr>
              <a:t>different </a:t>
            </a:r>
            <a:r>
              <a:rPr lang="en-US" sz="2400" spc="35" dirty="0">
                <a:solidFill>
                  <a:srgbClr val="FFFFFF"/>
                </a:solidFill>
                <a:latin typeface="Times New Roman" panose="02020603050405020304" pitchFamily="18" charset="0"/>
                <a:ea typeface="Times New Roman" panose="02020603050405020304" pitchFamily="18" charset="0"/>
              </a:rPr>
              <a:t>approaches</a:t>
            </a:r>
            <a:r>
              <a:rPr lang="en-US" sz="2400" dirty="0">
                <a:solidFill>
                  <a:srgbClr val="FFFFFF"/>
                </a:solidFill>
                <a:latin typeface="Times New Roman" panose="02020603050405020304" pitchFamily="18" charset="0"/>
                <a:ea typeface="Times New Roman" panose="02020603050405020304" pitchFamily="18" charset="0"/>
              </a:rPr>
              <a:t> are feasible</a:t>
            </a:r>
            <a:r>
              <a:rPr lang="en-US" sz="2400" spc="540" dirty="0">
                <a:solidFill>
                  <a:srgbClr val="FFFFFF"/>
                </a:solidFill>
                <a:latin typeface="Times New Roman" panose="02020603050405020304" pitchFamily="18" charset="0"/>
                <a:ea typeface="Times New Roman" panose="02020603050405020304" pitchFamily="18" charset="0"/>
              </a:rPr>
              <a:t> </a:t>
            </a:r>
            <a:r>
              <a:rPr lang="en-US" sz="2400" spc="50" dirty="0">
                <a:solidFill>
                  <a:srgbClr val="FFFFFF"/>
                </a:solidFill>
                <a:latin typeface="Times New Roman" panose="02020603050405020304" pitchFamily="18" charset="0"/>
                <a:ea typeface="Times New Roman" panose="02020603050405020304" pitchFamily="18" charset="0"/>
              </a:rPr>
              <a:t>depending</a:t>
            </a:r>
            <a:r>
              <a:rPr lang="en-US" sz="2400" spc="490" dirty="0">
                <a:solidFill>
                  <a:srgbClr val="FFFFFF"/>
                </a:solidFill>
                <a:latin typeface="Times New Roman" panose="02020603050405020304" pitchFamily="18" charset="0"/>
                <a:ea typeface="Times New Roman" panose="02020603050405020304" pitchFamily="18" charset="0"/>
              </a:rPr>
              <a:t> </a:t>
            </a:r>
            <a:r>
              <a:rPr lang="en-US" sz="2400" dirty="0">
                <a:solidFill>
                  <a:srgbClr val="FFFFFF"/>
                </a:solidFill>
                <a:latin typeface="Times New Roman" panose="02020603050405020304" pitchFamily="18" charset="0"/>
                <a:ea typeface="Times New Roman" panose="02020603050405020304" pitchFamily="18" charset="0"/>
              </a:rPr>
              <a:t>on</a:t>
            </a:r>
            <a:r>
              <a:rPr lang="en-US" sz="2400" spc="555" dirty="0">
                <a:solidFill>
                  <a:srgbClr val="FFFFFF"/>
                </a:solidFill>
                <a:latin typeface="Times New Roman" panose="02020603050405020304" pitchFamily="18" charset="0"/>
                <a:ea typeface="Times New Roman" panose="02020603050405020304" pitchFamily="18" charset="0"/>
              </a:rPr>
              <a:t> </a:t>
            </a:r>
            <a:r>
              <a:rPr lang="en-US" sz="2400" spc="15" dirty="0">
                <a:solidFill>
                  <a:srgbClr val="FFFFFF"/>
                </a:solidFill>
                <a:latin typeface="Times New Roman" panose="02020603050405020304" pitchFamily="18" charset="0"/>
                <a:ea typeface="Times New Roman" panose="02020603050405020304" pitchFamily="18" charset="0"/>
              </a:rPr>
              <a:t>different</a:t>
            </a:r>
            <a:r>
              <a:rPr lang="en-US" sz="2400" spc="540" dirty="0">
                <a:solidFill>
                  <a:srgbClr val="FFFFFF"/>
                </a:solidFill>
                <a:latin typeface="Times New Roman" panose="02020603050405020304" pitchFamily="18" charset="0"/>
                <a:ea typeface="Times New Roman" panose="02020603050405020304" pitchFamily="18" charset="0"/>
              </a:rPr>
              <a:t> </a:t>
            </a:r>
            <a:r>
              <a:rPr lang="en-US" sz="2400" spc="10" dirty="0">
                <a:solidFill>
                  <a:srgbClr val="FFFFFF"/>
                </a:solidFill>
                <a:latin typeface="Times New Roman" panose="02020603050405020304" pitchFamily="18" charset="0"/>
                <a:ea typeface="Times New Roman" panose="02020603050405020304" pitchFamily="18" charset="0"/>
              </a:rPr>
              <a:t>marketing</a:t>
            </a:r>
            <a:r>
              <a:rPr lang="en-US" sz="2400" spc="550" dirty="0">
                <a:solidFill>
                  <a:srgbClr val="FFFFFF"/>
                </a:solidFill>
                <a:latin typeface="Times New Roman" panose="02020603050405020304" pitchFamily="18" charset="0"/>
                <a:ea typeface="Times New Roman" panose="02020603050405020304" pitchFamily="18" charset="0"/>
              </a:rPr>
              <a:t> </a:t>
            </a:r>
            <a:r>
              <a:rPr lang="en-US" sz="2400" spc="35" dirty="0">
                <a:solidFill>
                  <a:srgbClr val="FFFFFF"/>
                </a:solidFill>
                <a:latin typeface="Times New Roman" panose="02020603050405020304" pitchFamily="18" charset="0"/>
                <a:ea typeface="Times New Roman" panose="02020603050405020304" pitchFamily="18" charset="0"/>
              </a:rPr>
              <a:t>purposes.</a:t>
            </a:r>
            <a:r>
              <a:rPr lang="en-US" sz="2400" spc="505" dirty="0">
                <a:solidFill>
                  <a:srgbClr val="FFFFFF"/>
                </a:solidFill>
                <a:latin typeface="Times New Roman" panose="02020603050405020304" pitchFamily="18" charset="0"/>
                <a:ea typeface="Times New Roman" panose="02020603050405020304" pitchFamily="18" charset="0"/>
              </a:rPr>
              <a:t> </a:t>
            </a:r>
            <a:r>
              <a:rPr lang="en-US" sz="2400" spc="-35" dirty="0">
                <a:solidFill>
                  <a:srgbClr val="FFFFFF"/>
                </a:solidFill>
                <a:latin typeface="Times New Roman" panose="02020603050405020304" pitchFamily="18" charset="0"/>
                <a:ea typeface="Times New Roman" panose="02020603050405020304" pitchFamily="18" charset="0"/>
              </a:rPr>
              <a:t>We</a:t>
            </a:r>
            <a:r>
              <a:rPr lang="en-US" sz="2400" spc="535" dirty="0">
                <a:solidFill>
                  <a:srgbClr val="FFFFFF"/>
                </a:solidFill>
                <a:latin typeface="Times New Roman" panose="02020603050405020304" pitchFamily="18" charset="0"/>
                <a:ea typeface="Times New Roman" panose="02020603050405020304" pitchFamily="18" charset="0"/>
              </a:rPr>
              <a:t> </a:t>
            </a:r>
            <a:r>
              <a:rPr lang="en-US" sz="2400" spc="-55" dirty="0">
                <a:solidFill>
                  <a:srgbClr val="FFFFFF"/>
                </a:solidFill>
                <a:latin typeface="Times New Roman" panose="02020603050405020304" pitchFamily="18" charset="0"/>
                <a:ea typeface="Times New Roman" panose="02020603050405020304" pitchFamily="18" charset="0"/>
              </a:rPr>
              <a:t>are</a:t>
            </a:r>
            <a:r>
              <a:rPr lang="en-US" sz="2400" spc="545" dirty="0">
                <a:solidFill>
                  <a:srgbClr val="FFFFFF"/>
                </a:solidFill>
                <a:latin typeface="Times New Roman" panose="02020603050405020304" pitchFamily="18" charset="0"/>
                <a:ea typeface="Times New Roman" panose="02020603050405020304" pitchFamily="18" charset="0"/>
              </a:rPr>
              <a:t> </a:t>
            </a:r>
            <a:r>
              <a:rPr lang="en-US" sz="2400" dirty="0">
                <a:solidFill>
                  <a:srgbClr val="FFFFFF"/>
                </a:solidFill>
                <a:latin typeface="Times New Roman" panose="02020603050405020304" pitchFamily="18" charset="0"/>
                <a:ea typeface="Times New Roman" panose="02020603050405020304" pitchFamily="18" charset="0"/>
              </a:rPr>
              <a:t>a</a:t>
            </a:r>
            <a:r>
              <a:rPr lang="en-US" sz="2400" spc="555" dirty="0">
                <a:solidFill>
                  <a:srgbClr val="FFFFFF"/>
                </a:solidFill>
                <a:latin typeface="Times New Roman" panose="02020603050405020304" pitchFamily="18" charset="0"/>
                <a:ea typeface="Times New Roman" panose="02020603050405020304" pitchFamily="18" charset="0"/>
              </a:rPr>
              <a:t> </a:t>
            </a:r>
            <a:r>
              <a:rPr lang="en-US" sz="2400" spc="10" dirty="0">
                <a:solidFill>
                  <a:srgbClr val="FFFFFF"/>
                </a:solidFill>
                <a:latin typeface="Times New Roman" panose="02020603050405020304" pitchFamily="18" charset="0"/>
                <a:ea typeface="Times New Roman" panose="02020603050405020304" pitchFamily="18" charset="0"/>
              </a:rPr>
              <a:t>marketing</a:t>
            </a:r>
            <a:r>
              <a:rPr lang="en-US" sz="2400" spc="545" dirty="0">
                <a:solidFill>
                  <a:srgbClr val="FFFFFF"/>
                </a:solidFill>
                <a:latin typeface="Times New Roman" panose="02020603050405020304" pitchFamily="18" charset="0"/>
                <a:ea typeface="Times New Roman" panose="02020603050405020304" pitchFamily="18" charset="0"/>
              </a:rPr>
              <a:t> </a:t>
            </a:r>
            <a:r>
              <a:rPr lang="en-US" sz="2400" spc="35" dirty="0">
                <a:solidFill>
                  <a:srgbClr val="FFFFFF"/>
                </a:solidFill>
                <a:latin typeface="Times New Roman" panose="02020603050405020304" pitchFamily="18" charset="0"/>
                <a:ea typeface="Times New Roman" panose="02020603050405020304" pitchFamily="18" charset="0"/>
              </a:rPr>
              <a:t>agency</a:t>
            </a:r>
            <a:r>
              <a:rPr lang="en-US" sz="2400" spc="520" dirty="0">
                <a:solidFill>
                  <a:srgbClr val="FFFFFF"/>
                </a:solidFill>
                <a:latin typeface="Times New Roman" panose="02020603050405020304" pitchFamily="18" charset="0"/>
                <a:ea typeface="Times New Roman" panose="02020603050405020304" pitchFamily="18" charset="0"/>
              </a:rPr>
              <a:t> </a:t>
            </a:r>
            <a:r>
              <a:rPr lang="en-US" sz="2400" dirty="0">
                <a:solidFill>
                  <a:srgbClr val="FFFFFF"/>
                </a:solidFill>
                <a:latin typeface="Times New Roman" panose="02020603050405020304" pitchFamily="18" charset="0"/>
                <a:ea typeface="Times New Roman" panose="02020603050405020304" pitchFamily="18" charset="0"/>
              </a:rPr>
              <a:t>and owns</a:t>
            </a:r>
            <a:r>
              <a:rPr lang="en-US" sz="2400" spc="190" dirty="0">
                <a:solidFill>
                  <a:srgbClr val="FFFFFF"/>
                </a:solidFill>
                <a:latin typeface="Times New Roman" panose="02020603050405020304" pitchFamily="18" charset="0"/>
                <a:ea typeface="Times New Roman" panose="02020603050405020304" pitchFamily="18" charset="0"/>
              </a:rPr>
              <a:t> </a:t>
            </a:r>
            <a:r>
              <a:rPr lang="en-US" sz="2400" dirty="0">
                <a:solidFill>
                  <a:srgbClr val="FFFFFF"/>
                </a:solidFill>
                <a:latin typeface="Times New Roman" panose="02020603050405020304" pitchFamily="18" charset="0"/>
                <a:ea typeface="Times New Roman" panose="02020603050405020304" pitchFamily="18" charset="0"/>
              </a:rPr>
              <a:t>the</a:t>
            </a:r>
            <a:r>
              <a:rPr lang="en-US" sz="2400" spc="175" dirty="0">
                <a:solidFill>
                  <a:srgbClr val="FFFFFF"/>
                </a:solidFill>
                <a:latin typeface="Times New Roman" panose="02020603050405020304" pitchFamily="18" charset="0"/>
                <a:ea typeface="Times New Roman" panose="02020603050405020304" pitchFamily="18" charset="0"/>
              </a:rPr>
              <a:t> </a:t>
            </a:r>
            <a:r>
              <a:rPr lang="en-US" sz="2400" spc="20" dirty="0">
                <a:solidFill>
                  <a:srgbClr val="FFFFFF"/>
                </a:solidFill>
                <a:latin typeface="Times New Roman" panose="02020603050405020304" pitchFamily="18" charset="0"/>
                <a:ea typeface="Times New Roman" panose="02020603050405020304" pitchFamily="18" charset="0"/>
              </a:rPr>
              <a:t>data,</a:t>
            </a:r>
            <a:r>
              <a:rPr lang="en-US" sz="2400" spc="165" dirty="0">
                <a:solidFill>
                  <a:srgbClr val="FFFFFF"/>
                </a:solidFill>
                <a:latin typeface="Times New Roman" panose="02020603050405020304" pitchFamily="18" charset="0"/>
                <a:ea typeface="Times New Roman" panose="02020603050405020304" pitchFamily="18" charset="0"/>
              </a:rPr>
              <a:t> </a:t>
            </a:r>
            <a:r>
              <a:rPr lang="en-US" sz="2400" spc="25" dirty="0">
                <a:solidFill>
                  <a:srgbClr val="FFFFFF"/>
                </a:solidFill>
                <a:latin typeface="Times New Roman" panose="02020603050405020304" pitchFamily="18" charset="0"/>
                <a:ea typeface="Times New Roman" panose="02020603050405020304" pitchFamily="18" charset="0"/>
              </a:rPr>
              <a:t>which</a:t>
            </a:r>
            <a:r>
              <a:rPr lang="en-US" sz="2400" spc="170" dirty="0">
                <a:solidFill>
                  <a:srgbClr val="FFFFFF"/>
                </a:solidFill>
                <a:latin typeface="Times New Roman" panose="02020603050405020304" pitchFamily="18" charset="0"/>
                <a:ea typeface="Times New Roman" panose="02020603050405020304" pitchFamily="18" charset="0"/>
              </a:rPr>
              <a:t> </a:t>
            </a:r>
            <a:r>
              <a:rPr lang="en-US" sz="2400" dirty="0">
                <a:solidFill>
                  <a:srgbClr val="FFFFFF"/>
                </a:solidFill>
                <a:latin typeface="Times New Roman" panose="02020603050405020304" pitchFamily="18" charset="0"/>
                <a:ea typeface="Times New Roman" panose="02020603050405020304" pitchFamily="18" charset="0"/>
              </a:rPr>
              <a:t>is</a:t>
            </a:r>
            <a:r>
              <a:rPr lang="en-US" sz="2400" spc="195" dirty="0">
                <a:solidFill>
                  <a:srgbClr val="FFFFFF"/>
                </a:solidFill>
                <a:latin typeface="Times New Roman" panose="02020603050405020304" pitchFamily="18" charset="0"/>
                <a:ea typeface="Times New Roman" panose="02020603050405020304" pitchFamily="18" charset="0"/>
              </a:rPr>
              <a:t> </a:t>
            </a:r>
            <a:r>
              <a:rPr lang="en-US" sz="2400" spc="40" dirty="0">
                <a:solidFill>
                  <a:srgbClr val="FFFFFF"/>
                </a:solidFill>
                <a:latin typeface="Times New Roman" panose="02020603050405020304" pitchFamily="18" charset="0"/>
                <a:ea typeface="Times New Roman" panose="02020603050405020304" pitchFamily="18" charset="0"/>
              </a:rPr>
              <a:t>collected</a:t>
            </a:r>
            <a:r>
              <a:rPr lang="en-US" sz="2400" spc="155" dirty="0">
                <a:solidFill>
                  <a:srgbClr val="FFFFFF"/>
                </a:solidFill>
                <a:latin typeface="Times New Roman" panose="02020603050405020304" pitchFamily="18" charset="0"/>
                <a:ea typeface="Times New Roman" panose="02020603050405020304" pitchFamily="18" charset="0"/>
              </a:rPr>
              <a:t> </a:t>
            </a:r>
            <a:r>
              <a:rPr lang="en-US" sz="2400" spc="-5" dirty="0">
                <a:solidFill>
                  <a:srgbClr val="FFFFFF"/>
                </a:solidFill>
                <a:latin typeface="Times New Roman" panose="02020603050405020304" pitchFamily="18" charset="0"/>
                <a:ea typeface="Times New Roman" panose="02020603050405020304" pitchFamily="18" charset="0"/>
              </a:rPr>
              <a:t>at</a:t>
            </a:r>
            <a:r>
              <a:rPr lang="en-US" sz="2400" spc="190" dirty="0">
                <a:solidFill>
                  <a:srgbClr val="FFFFFF"/>
                </a:solidFill>
                <a:latin typeface="Times New Roman" panose="02020603050405020304" pitchFamily="18" charset="0"/>
                <a:ea typeface="Times New Roman" panose="02020603050405020304" pitchFamily="18" charset="0"/>
              </a:rPr>
              <a:t> </a:t>
            </a:r>
            <a:r>
              <a:rPr lang="en-US" sz="2400" spc="10" dirty="0">
                <a:solidFill>
                  <a:srgbClr val="FFFFFF"/>
                </a:solidFill>
                <a:latin typeface="Times New Roman" panose="02020603050405020304" pitchFamily="18" charset="0"/>
                <a:ea typeface="Times New Roman" panose="02020603050405020304" pitchFamily="18" charset="0"/>
              </a:rPr>
              <a:t>considerable</a:t>
            </a:r>
            <a:r>
              <a:rPr lang="en-US" sz="2400" spc="175" dirty="0">
                <a:solidFill>
                  <a:srgbClr val="FFFFFF"/>
                </a:solidFill>
                <a:latin typeface="Times New Roman" panose="02020603050405020304" pitchFamily="18" charset="0"/>
                <a:ea typeface="Times New Roman" panose="02020603050405020304" pitchFamily="18" charset="0"/>
              </a:rPr>
              <a:t> </a:t>
            </a:r>
            <a:r>
              <a:rPr lang="en-US" sz="2400" spc="35" dirty="0">
                <a:solidFill>
                  <a:srgbClr val="FFFFFF"/>
                </a:solidFill>
                <a:latin typeface="Times New Roman" panose="02020603050405020304" pitchFamily="18" charset="0"/>
                <a:ea typeface="Times New Roman" panose="02020603050405020304" pitchFamily="18" charset="0"/>
              </a:rPr>
              <a:t>expense,</a:t>
            </a:r>
            <a:r>
              <a:rPr lang="en-US" sz="2400" spc="155" dirty="0">
                <a:solidFill>
                  <a:srgbClr val="FFFFFF"/>
                </a:solidFill>
                <a:latin typeface="Times New Roman" panose="02020603050405020304" pitchFamily="18" charset="0"/>
                <a:ea typeface="Times New Roman" panose="02020603050405020304" pitchFamily="18" charset="0"/>
              </a:rPr>
              <a:t> </a:t>
            </a:r>
            <a:r>
              <a:rPr lang="en-US" sz="2400" dirty="0">
                <a:solidFill>
                  <a:srgbClr val="FFFFFF"/>
                </a:solidFill>
                <a:latin typeface="Times New Roman" panose="02020603050405020304" pitchFamily="18" charset="0"/>
                <a:ea typeface="Times New Roman" panose="02020603050405020304" pitchFamily="18" charset="0"/>
              </a:rPr>
              <a:t>so</a:t>
            </a:r>
            <a:r>
              <a:rPr lang="en-US" sz="2400" spc="180" dirty="0">
                <a:solidFill>
                  <a:srgbClr val="FFFFFF"/>
                </a:solidFill>
                <a:latin typeface="Times New Roman" panose="02020603050405020304" pitchFamily="18" charset="0"/>
                <a:ea typeface="Times New Roman" panose="02020603050405020304" pitchFamily="18" charset="0"/>
              </a:rPr>
              <a:t> </a:t>
            </a:r>
            <a:r>
              <a:rPr lang="en-US" sz="2400" spc="45" dirty="0">
                <a:solidFill>
                  <a:srgbClr val="FFFFFF"/>
                </a:solidFill>
                <a:latin typeface="Times New Roman" panose="02020603050405020304" pitchFamily="18" charset="0"/>
                <a:ea typeface="Times New Roman" panose="02020603050405020304" pitchFamily="18" charset="0"/>
              </a:rPr>
              <a:t>we</a:t>
            </a:r>
            <a:r>
              <a:rPr lang="en-US" sz="2400" spc="150" dirty="0">
                <a:solidFill>
                  <a:srgbClr val="FFFFFF"/>
                </a:solidFill>
                <a:latin typeface="Times New Roman" panose="02020603050405020304" pitchFamily="18" charset="0"/>
                <a:ea typeface="Times New Roman" panose="02020603050405020304" pitchFamily="18" charset="0"/>
              </a:rPr>
              <a:t> </a:t>
            </a:r>
            <a:r>
              <a:rPr lang="en-US" sz="2400" spc="25" dirty="0">
                <a:solidFill>
                  <a:srgbClr val="FFFFFF"/>
                </a:solidFill>
                <a:latin typeface="Times New Roman" panose="02020603050405020304" pitchFamily="18" charset="0"/>
                <a:ea typeface="Times New Roman" panose="02020603050405020304" pitchFamily="18" charset="0"/>
              </a:rPr>
              <a:t>want</a:t>
            </a:r>
            <a:r>
              <a:rPr lang="en-US" sz="2400" spc="165" dirty="0">
                <a:solidFill>
                  <a:srgbClr val="FFFFFF"/>
                </a:solidFill>
                <a:latin typeface="Times New Roman" panose="02020603050405020304" pitchFamily="18" charset="0"/>
                <a:ea typeface="Times New Roman" panose="02020603050405020304" pitchFamily="18" charset="0"/>
              </a:rPr>
              <a:t> </a:t>
            </a:r>
            <a:r>
              <a:rPr lang="en-US" sz="2400" dirty="0">
                <a:solidFill>
                  <a:srgbClr val="FFFFFF"/>
                </a:solidFill>
                <a:latin typeface="Times New Roman" panose="02020603050405020304" pitchFamily="18" charset="0"/>
                <a:ea typeface="Times New Roman" panose="02020603050405020304" pitchFamily="18" charset="0"/>
              </a:rPr>
              <a:t>to</a:t>
            </a:r>
            <a:r>
              <a:rPr lang="en-US" sz="2400" spc="195" dirty="0">
                <a:solidFill>
                  <a:srgbClr val="FFFFFF"/>
                </a:solidFill>
                <a:latin typeface="Times New Roman" panose="02020603050405020304" pitchFamily="18" charset="0"/>
                <a:ea typeface="Times New Roman" panose="02020603050405020304" pitchFamily="18" charset="0"/>
              </a:rPr>
              <a:t> </a:t>
            </a:r>
            <a:r>
              <a:rPr lang="en-US" sz="2400" dirty="0">
                <a:solidFill>
                  <a:srgbClr val="FFFFFF"/>
                </a:solidFill>
                <a:latin typeface="Times New Roman" panose="02020603050405020304" pitchFamily="18" charset="0"/>
                <a:ea typeface="Times New Roman" panose="02020603050405020304" pitchFamily="18" charset="0"/>
              </a:rPr>
              <a:t>be</a:t>
            </a:r>
            <a:r>
              <a:rPr lang="en-US" sz="2400" spc="185" dirty="0">
                <a:solidFill>
                  <a:srgbClr val="FFFFFF"/>
                </a:solidFill>
                <a:latin typeface="Times New Roman" panose="02020603050405020304" pitchFamily="18" charset="0"/>
                <a:ea typeface="Times New Roman" panose="02020603050405020304" pitchFamily="18" charset="0"/>
              </a:rPr>
              <a:t> </a:t>
            </a:r>
            <a:r>
              <a:rPr lang="en-US" sz="2400" spc="10" dirty="0">
                <a:solidFill>
                  <a:srgbClr val="FFFFFF"/>
                </a:solidFill>
                <a:latin typeface="Times New Roman" panose="02020603050405020304" pitchFamily="18" charset="0"/>
                <a:ea typeface="Times New Roman" panose="02020603050405020304" pitchFamily="18" charset="0"/>
              </a:rPr>
              <a:t>able</a:t>
            </a:r>
            <a:r>
              <a:rPr lang="en-US" sz="2400" spc="175" dirty="0">
                <a:solidFill>
                  <a:srgbClr val="FFFFFF"/>
                </a:solidFill>
                <a:latin typeface="Times New Roman" panose="02020603050405020304" pitchFamily="18" charset="0"/>
                <a:ea typeface="Times New Roman" panose="02020603050405020304" pitchFamily="18" charset="0"/>
              </a:rPr>
              <a:t> </a:t>
            </a:r>
            <a:r>
              <a:rPr lang="en-US" sz="2400" spc="15" dirty="0">
                <a:solidFill>
                  <a:srgbClr val="FFFFFF"/>
                </a:solidFill>
                <a:latin typeface="Times New Roman" panose="02020603050405020304" pitchFamily="18" charset="0"/>
                <a:ea typeface="Times New Roman" panose="02020603050405020304" pitchFamily="18" charset="0"/>
              </a:rPr>
              <a:t>to</a:t>
            </a:r>
            <a:r>
              <a:rPr lang="en-US" sz="2400" spc="180" dirty="0">
                <a:solidFill>
                  <a:srgbClr val="FFFFFF"/>
                </a:solidFill>
                <a:latin typeface="Times New Roman" panose="02020603050405020304" pitchFamily="18" charset="0"/>
                <a:ea typeface="Times New Roman" panose="02020603050405020304" pitchFamily="18" charset="0"/>
              </a:rPr>
              <a:t> </a:t>
            </a:r>
            <a:r>
              <a:rPr lang="en-US" sz="2400" spc="35" dirty="0">
                <a:solidFill>
                  <a:srgbClr val="FFFFFF"/>
                </a:solidFill>
                <a:latin typeface="Times New Roman" panose="02020603050405020304" pitchFamily="18" charset="0"/>
                <a:ea typeface="Times New Roman" panose="02020603050405020304" pitchFamily="18" charset="0"/>
              </a:rPr>
              <a:t>use</a:t>
            </a:r>
            <a:r>
              <a:rPr lang="en-US" sz="2400" dirty="0">
                <a:solidFill>
                  <a:srgbClr val="FFFFFF"/>
                </a:solidFill>
                <a:latin typeface="Times New Roman" panose="02020603050405020304" pitchFamily="18" charset="0"/>
                <a:ea typeface="Times New Roman" panose="02020603050405020304" pitchFamily="18" charset="0"/>
              </a:rPr>
              <a:t> both</a:t>
            </a:r>
            <a:r>
              <a:rPr lang="en-US" sz="2400" spc="260" dirty="0">
                <a:solidFill>
                  <a:srgbClr val="FFFFFF"/>
                </a:solidFill>
                <a:latin typeface="Times New Roman" panose="02020603050405020304" pitchFamily="18" charset="0"/>
                <a:ea typeface="Times New Roman" panose="02020603050405020304" pitchFamily="18" charset="0"/>
              </a:rPr>
              <a:t> </a:t>
            </a:r>
            <a:r>
              <a:rPr lang="en-US" sz="2400" dirty="0">
                <a:solidFill>
                  <a:srgbClr val="FFFFFF"/>
                </a:solidFill>
                <a:latin typeface="Times New Roman" panose="02020603050405020304" pitchFamily="18" charset="0"/>
                <a:ea typeface="Times New Roman" panose="02020603050405020304" pitchFamily="18" charset="0"/>
              </a:rPr>
              <a:t>the</a:t>
            </a:r>
            <a:r>
              <a:rPr lang="en-US" sz="2400" spc="260" dirty="0">
                <a:solidFill>
                  <a:srgbClr val="FFFFFF"/>
                </a:solidFill>
                <a:latin typeface="Times New Roman" panose="02020603050405020304" pitchFamily="18" charset="0"/>
                <a:ea typeface="Times New Roman" panose="02020603050405020304" pitchFamily="18" charset="0"/>
              </a:rPr>
              <a:t> </a:t>
            </a:r>
            <a:r>
              <a:rPr lang="en-US" sz="2400" spc="25" dirty="0">
                <a:solidFill>
                  <a:srgbClr val="FFFFFF"/>
                </a:solidFill>
                <a:latin typeface="Times New Roman" panose="02020603050405020304" pitchFamily="18" charset="0"/>
              </a:rPr>
              <a:t>data and the segmentation analysis in different ways for different clients. And our model can help you in different situations as it has a high accuracy according to our high professional data analysis team</a:t>
            </a:r>
            <a:r>
              <a:rPr lang="en-US" sz="2400" spc="30" dirty="0">
                <a:solidFill>
                  <a:srgbClr val="FFFFFF"/>
                </a:solidFill>
                <a:latin typeface="Times New Roman" panose="02020603050405020304" pitchFamily="18" charset="0"/>
                <a:ea typeface="Times New Roman" panose="02020603050405020304" pitchFamily="18" charset="0"/>
                <a:cs typeface="Arial" panose="020B0604020202020204" pitchFamily="34" charset="0"/>
              </a:rPr>
              <a:t>.</a:t>
            </a:r>
            <a:endParaRPr lang="en-US" sz="2400" dirty="0">
              <a:latin typeface="Calibri" panose="020F0502020204030204" pitchFamily="34" charset="0"/>
              <a:ea typeface="Times New Roman" panose="02020603050405020304" pitchFamily="18" charset="0"/>
              <a:cs typeface="Arial" panose="020B0604020202020204" pitchFamily="34" charset="0"/>
            </a:endParaRPr>
          </a:p>
          <a:p>
            <a:endParaRPr lang="en-US" sz="2600" dirty="0"/>
          </a:p>
        </p:txBody>
      </p:sp>
    </p:spTree>
    <p:extLst>
      <p:ext uri="{BB962C8B-B14F-4D97-AF65-F5344CB8AC3E}">
        <p14:creationId xmlns:p14="http://schemas.microsoft.com/office/powerpoint/2010/main" val="4117729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415</Words>
  <Application>Microsoft Office PowerPoint</Application>
  <PresentationFormat>Custom</PresentationFormat>
  <Paragraphs>25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Century Gothic</vt:lpstr>
      <vt:lpstr>Times New Roman</vt:lpstr>
      <vt:lpstr>Office Theme</vt:lpstr>
      <vt:lpstr>PowerPoint Presentation</vt:lpstr>
      <vt:lpstr>Problem Identification </vt:lpstr>
      <vt:lpstr>According to the analysis the market is been divided into 4 clusters as follows:</vt:lpstr>
      <vt:lpstr>Several steps can be explored next to improve predictive performance:  Some of the demographic categorical variables may not have much value being treated as is, as ordered categorical variables. They could be reviewed and turned into binary dummies. Instead of using a two-cluster model, a multi-cluster model could be used in hopes of deriving more distinguishable clusters.  The non-success clusters could then be consolidated. For example, cluster #2 in the 4-cluster model is like our cluster 1 (“success”) in the 2-cluster model, only more sharply defined. In the real world, going beyond the parameters of this case study, CRISA would probably work with the client to add the client’s own purchase data to the model to improve it over time.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Mordi, Reginald</dc:creator>
  <cp:lastModifiedBy>Mordi, Reginald</cp:lastModifiedBy>
  <cp:revision>5</cp:revision>
  <dcterms:created xsi:type="dcterms:W3CDTF">2020-12-15T22:40:54Z</dcterms:created>
  <dcterms:modified xsi:type="dcterms:W3CDTF">2020-12-15T23:06:35Z</dcterms:modified>
</cp:coreProperties>
</file>