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800" dirty="0"/>
              <a:t>Atividade </a:t>
            </a:r>
            <a:r>
              <a:rPr lang="pt-BR" sz="4800" dirty="0" smtClean="0"/>
              <a:t>01</a:t>
            </a:r>
            <a:br>
              <a:rPr lang="pt-BR" sz="4800" dirty="0" smtClean="0"/>
            </a:br>
            <a:r>
              <a:rPr lang="pt-BR" sz="4800" dirty="0" smtClean="0"/>
              <a:t>Modelos </a:t>
            </a:r>
            <a:r>
              <a:rPr lang="pt-BR" sz="4800" dirty="0"/>
              <a:t>de Rede</a:t>
            </a:r>
            <a:br>
              <a:rPr lang="pt-BR" sz="4800" dirty="0"/>
            </a:br>
            <a:r>
              <a:rPr lang="pt-BR" sz="4800" dirty="0"/>
              <a:t>Redes de </a:t>
            </a:r>
            <a:r>
              <a:rPr lang="pt-BR" sz="4800" dirty="0" smtClean="0"/>
              <a:t>Computadores 1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TCP/IP e ISO/OSI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057400" y="5147732"/>
            <a:ext cx="442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Aluno: Reginaldo Gregório de Souza Neto</a:t>
            </a:r>
          </a:p>
          <a:p>
            <a:r>
              <a:rPr lang="pt-BR" dirty="0" smtClean="0"/>
              <a:t>RA: 2252813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440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 de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FOROUZAN, </a:t>
            </a:r>
            <a:r>
              <a:rPr lang="pt-BR" dirty="0" err="1"/>
              <a:t>Behrouz</a:t>
            </a:r>
            <a:r>
              <a:rPr lang="pt-BR" dirty="0"/>
              <a:t> A. Protocolo TCP/IP . </a:t>
            </a:r>
            <a:r>
              <a:rPr lang="pt-BR" dirty="0" smtClean="0"/>
              <a:t>Mc </a:t>
            </a:r>
            <a:r>
              <a:rPr lang="pt-BR" dirty="0" err="1" smtClean="0"/>
              <a:t>Graw</a:t>
            </a:r>
            <a:r>
              <a:rPr lang="pt-BR" dirty="0" smtClean="0"/>
              <a:t> Hill: </a:t>
            </a:r>
            <a:r>
              <a:rPr lang="pt-BR" dirty="0"/>
              <a:t>Grupo A, 2010. 9788563308689. Disponível em: https://integrada.minhabiblioteca.com.br/#/books/9788563308689/. Acesso em: 29 mar. 2022.</a:t>
            </a:r>
          </a:p>
        </p:txBody>
      </p:sp>
    </p:spTree>
    <p:extLst>
      <p:ext uri="{BB962C8B-B14F-4D97-AF65-F5344CB8AC3E}">
        <p14:creationId xmlns:p14="http://schemas.microsoft.com/office/powerpoint/2010/main" val="405940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TCP/IP e ISO/OSI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MODELOS DE REDE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</a:t>
            </a:r>
            <a:r>
              <a:rPr lang="pt-BR" dirty="0" smtClean="0"/>
              <a:t>São padronizações para solucionar o problema de redes incompatíveis.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</a:t>
            </a:r>
            <a:r>
              <a:rPr lang="pt-BR" dirty="0" smtClean="0"/>
              <a:t>Servem para resolver os problemas de transmissão de dados.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</a:t>
            </a:r>
            <a:r>
              <a:rPr lang="pt-BR" dirty="0" smtClean="0"/>
              <a:t>São utilizados para que as pessoas possam compreender a rede “total”.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623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TCP/IP e ISO/OSI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ISO/OSI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</a:t>
            </a:r>
            <a:r>
              <a:rPr lang="pt-BR" dirty="0" smtClean="0"/>
              <a:t>ISO é o órgão de padronização – OSI é o modelo de rede.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</a:t>
            </a:r>
            <a:r>
              <a:rPr lang="pt-BR" dirty="0" smtClean="0"/>
              <a:t>Empresas fabriquem produtos diferentes que se comuniquem.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O modelo OSI é dividido em 7 camadas.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Cada camada possui uma responsabilidade.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Teórico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3892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TCP/IP e ISO/OSI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9474585" cy="3880773"/>
          </a:xfrm>
        </p:spPr>
        <p:txBody>
          <a:bodyPr/>
          <a:lstStyle/>
          <a:p>
            <a:r>
              <a:rPr lang="pt-BR" b="1" dirty="0" smtClean="0"/>
              <a:t>7 CAMADAS DO MOEDLO ISO/OSI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					</a:t>
            </a:r>
            <a:r>
              <a:rPr lang="pt-BR" dirty="0" smtClean="0"/>
              <a:t>Interface entre usuário (apps) e a rede.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					</a:t>
            </a:r>
            <a:r>
              <a:rPr lang="pt-BR" dirty="0" smtClean="0"/>
              <a:t>Tradução de dados.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					</a:t>
            </a:r>
            <a:r>
              <a:rPr lang="pt-BR" dirty="0" smtClean="0"/>
              <a:t>Estabelece sessão entre origem e destino.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					</a:t>
            </a:r>
            <a:r>
              <a:rPr lang="pt-BR" dirty="0" smtClean="0"/>
              <a:t>Gerenciamento de transporte (2 métodos).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					</a:t>
            </a:r>
            <a:r>
              <a:rPr lang="pt-BR" dirty="0" smtClean="0"/>
              <a:t>Endereçamento (lógico) e roteamento.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					</a:t>
            </a:r>
            <a:r>
              <a:rPr lang="pt-BR" dirty="0" smtClean="0"/>
              <a:t>Endereçamento físico, erros, controle, velocidade.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					</a:t>
            </a:r>
            <a:r>
              <a:rPr lang="pt-BR" dirty="0" smtClean="0"/>
              <a:t>Converte bits para serem transmitidos no meio.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17" y="2494812"/>
            <a:ext cx="2983727" cy="29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9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TCP/IP e ISO/OSI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TROCA DE INFORMAÇÕES NO MODELO OSI.</a:t>
            </a:r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073" y="2919845"/>
            <a:ext cx="4649449" cy="30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9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TCP/IP e ISO/OSI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TCP/IP</a:t>
            </a:r>
          </a:p>
          <a:p>
            <a:pPr marL="457200" lvl="1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É o protocolo de rede mais utilizado mundialmente.</a:t>
            </a:r>
          </a:p>
          <a:p>
            <a:pPr marL="457200" lvl="1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Possui apenas 5 camadas.</a:t>
            </a:r>
          </a:p>
          <a:p>
            <a:pPr marL="457200" lvl="1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As 4 primeiras camadas são semelhantes ao OSI.</a:t>
            </a:r>
          </a:p>
          <a:p>
            <a:pPr marL="457200" lvl="1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A 5ª mescla as 3 últimas do OSI.</a:t>
            </a:r>
          </a:p>
          <a:p>
            <a:pPr marL="457200" lvl="1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Prático.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62482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TCP/IP e ISO/OSI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9162857" cy="3880773"/>
          </a:xfrm>
        </p:spPr>
        <p:txBody>
          <a:bodyPr/>
          <a:lstStyle/>
          <a:p>
            <a:r>
              <a:rPr lang="pt-BR" dirty="0" smtClean="0"/>
              <a:t>TCP/IP</a:t>
            </a:r>
          </a:p>
          <a:p>
            <a:pPr marL="0" indent="0">
              <a:buNone/>
            </a:pPr>
            <a:r>
              <a:rPr lang="pt-BR" b="1" dirty="0"/>
              <a:t>				</a:t>
            </a:r>
            <a:r>
              <a:rPr lang="pt-BR" b="1" dirty="0" smtClean="0"/>
              <a:t>			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Interface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entre usuário 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apps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 e a rede.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						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Tradução de dados.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						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Estabelece sessão entre origem e destino.</a:t>
            </a:r>
          </a:p>
          <a:p>
            <a:pPr marL="0" indent="0">
              <a:buNone/>
            </a:pPr>
            <a:r>
              <a:rPr lang="pt-BR" b="1" dirty="0"/>
              <a:t>							</a:t>
            </a:r>
            <a:r>
              <a:rPr lang="pt-BR" dirty="0"/>
              <a:t>Gerenciamento de transporte (2 métodos).</a:t>
            </a:r>
          </a:p>
          <a:p>
            <a:pPr marL="0" indent="0">
              <a:buNone/>
            </a:pPr>
            <a:r>
              <a:rPr lang="pt-BR" b="1" dirty="0"/>
              <a:t>							</a:t>
            </a:r>
            <a:r>
              <a:rPr lang="pt-BR" dirty="0"/>
              <a:t>Endereçamento (lógico) e roteamento.</a:t>
            </a:r>
          </a:p>
          <a:p>
            <a:pPr marL="0" indent="0">
              <a:buNone/>
            </a:pPr>
            <a:r>
              <a:rPr lang="pt-BR" b="1" dirty="0"/>
              <a:t>							</a:t>
            </a:r>
            <a:r>
              <a:rPr lang="pt-BR" dirty="0"/>
              <a:t>Endereçamento físico, erros, controle, velocidade.</a:t>
            </a:r>
          </a:p>
          <a:p>
            <a:pPr marL="0" indent="0">
              <a:buNone/>
            </a:pPr>
            <a:r>
              <a:rPr lang="pt-BR" b="1" dirty="0"/>
              <a:t>							</a:t>
            </a:r>
            <a:r>
              <a:rPr lang="pt-BR" dirty="0"/>
              <a:t>Converte bits para serem transmitidos no meio.</a:t>
            </a:r>
            <a:endParaRPr lang="pt-BR" b="1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698202"/>
            <a:ext cx="3163421" cy="303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2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TCP/IP e ISO/OSI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7269" y="2624931"/>
            <a:ext cx="28575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87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 de pesquisa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44" y="2160588"/>
            <a:ext cx="3105149" cy="3881437"/>
          </a:xfrm>
        </p:spPr>
      </p:pic>
    </p:spTree>
    <p:extLst>
      <p:ext uri="{BB962C8B-B14F-4D97-AF65-F5344CB8AC3E}">
        <p14:creationId xmlns:p14="http://schemas.microsoft.com/office/powerpoint/2010/main" val="387971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380</TotalTime>
  <Words>96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Facetado</vt:lpstr>
      <vt:lpstr>Atividade 01 Modelos de Rede Redes de Computadores 1  </vt:lpstr>
      <vt:lpstr>TCP/IP e ISO/OSI</vt:lpstr>
      <vt:lpstr>TCP/IP e ISO/OSI</vt:lpstr>
      <vt:lpstr>TCP/IP e ISO/OSI</vt:lpstr>
      <vt:lpstr>TCP/IP e ISO/OSI</vt:lpstr>
      <vt:lpstr>TCP/IP e ISO/OSI</vt:lpstr>
      <vt:lpstr>TCP/IP e ISO/OSI</vt:lpstr>
      <vt:lpstr>TCP/IP e ISO/OSI</vt:lpstr>
      <vt:lpstr>Fonte de pesquisa</vt:lpstr>
      <vt:lpstr>Fonte de pesquisa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01 Modelos de Rede Redes de Computadores 1  </dc:title>
  <dc:creator>Reginaldo Neto</dc:creator>
  <cp:lastModifiedBy>Reginaldo Neto</cp:lastModifiedBy>
  <cp:revision>11</cp:revision>
  <dcterms:created xsi:type="dcterms:W3CDTF">2022-03-29T15:55:53Z</dcterms:created>
  <dcterms:modified xsi:type="dcterms:W3CDTF">2022-03-30T04:24:02Z</dcterms:modified>
</cp:coreProperties>
</file>