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1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67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6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1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0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8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6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B09F2-326E-4FD9-B452-244D5E4475F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87AF9C53-2358-4146-B038-0CB82D6F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1566862"/>
            <a:ext cx="4210050" cy="3724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2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95670E-33D8-43F8-A37C-813D682FA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397564"/>
            <a:ext cx="1033669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FC8042-0E98-44B6-A576-B5468D31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361536"/>
            <a:ext cx="91344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2BFC72-E8F5-4B65-B094-8486014003DF}"/>
              </a:ext>
            </a:extLst>
          </p:cNvPr>
          <p:cNvSpPr/>
          <p:nvPr/>
        </p:nvSpPr>
        <p:spPr>
          <a:xfrm>
            <a:off x="1033669" y="2425147"/>
            <a:ext cx="10124661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</a:t>
            </a:r>
            <a:r>
              <a:rPr lang="pt-BR" sz="4400" dirty="0">
                <a:solidFill>
                  <a:schemeClr val="tx1"/>
                </a:solidFill>
              </a:rPr>
              <a:t> </a:t>
            </a: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profissionais.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pacientes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Marcação de consultas.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Desmarcação de consultas.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5617" y="808384"/>
            <a:ext cx="10734262" cy="116619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Funcionalidades Básicas </a:t>
            </a:r>
          </a:p>
        </p:txBody>
      </p:sp>
    </p:spTree>
    <p:extLst>
      <p:ext uri="{BB962C8B-B14F-4D97-AF65-F5344CB8AC3E}">
        <p14:creationId xmlns:p14="http://schemas.microsoft.com/office/powerpoint/2010/main" val="18702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2540" y="808384"/>
            <a:ext cx="8335617" cy="1311964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2E678-CE1A-4F71-B1EF-95C41161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48" y="2504661"/>
            <a:ext cx="322690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2FE426-1D7D-48A4-9572-DBEA8BA1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479149"/>
            <a:ext cx="102203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0417" y="808384"/>
            <a:ext cx="10058399" cy="1311964"/>
          </a:xfrm>
        </p:spPr>
        <p:txBody>
          <a:bodyPr>
            <a:normAutofit fontScale="92500"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Documentação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2FED47-48F3-431C-B59B-C5163EF0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8" y="2424996"/>
            <a:ext cx="3336235" cy="33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0417" y="808384"/>
            <a:ext cx="10058399" cy="131196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Tecnologias Desenvolvidas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8A4463-26D3-400B-8E4C-5D701104A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00" y="2120348"/>
            <a:ext cx="1257143" cy="16253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8E114E-C2E1-46ED-8A3D-C2EF1F67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96" y="4011069"/>
            <a:ext cx="1231746" cy="16253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868CCF-030A-4667-8205-3555F91E9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96" y="4011068"/>
            <a:ext cx="1231746" cy="16253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3DACE2-3755-427B-B3BC-150115478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09" y="1713998"/>
            <a:ext cx="1219048" cy="12190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07FD59-6556-4E4A-B00C-43F4B2070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86" y="1713998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0417" y="808384"/>
            <a:ext cx="10058399" cy="1311964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Contratempos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BE705-6077-4D35-8E84-57F56F86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2690719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0417" y="808384"/>
            <a:ext cx="10058399" cy="1311964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Demonstração do Site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81E104-2E94-4976-97E9-CC126C81F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5" y="2770131"/>
            <a:ext cx="2877310" cy="28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9861" y="808384"/>
            <a:ext cx="6864626" cy="1219199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Quem somos?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0C6E530E-5B39-455B-8F35-67C09E54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11" y="2496308"/>
            <a:ext cx="2910578" cy="29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9860" y="874643"/>
            <a:ext cx="7381461" cy="1395690"/>
          </a:xfrm>
        </p:spPr>
        <p:txBody>
          <a:bodyPr>
            <a:normAutofit fontScale="92500"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Projeto Finalizado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FBFEEB-20DC-4D4A-A488-8C601C5B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87" y="2270333"/>
            <a:ext cx="53692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3287" y="808384"/>
            <a:ext cx="5141843" cy="479073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WireFrame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1A4A66-8E7F-4E97-B199-9D48EE39A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01" y="2411896"/>
            <a:ext cx="2981663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8DFF2F-1EB5-4A34-8245-0F7873DB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424071"/>
            <a:ext cx="10045147" cy="5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506321-E990-4CDC-8BE5-E13D78F3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556592"/>
            <a:ext cx="10137914" cy="54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5A54BE-E480-4421-A51F-84C0FE0B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318052"/>
            <a:ext cx="10177670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3287" y="808384"/>
            <a:ext cx="5141843" cy="479073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Layout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8B1426-9BA6-4E1E-B7AF-3BF00FB2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3" y="2464904"/>
            <a:ext cx="2875721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9100C6-B375-4701-9E1C-54043535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527188"/>
            <a:ext cx="7648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37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Bahnschrift SemiLight</vt:lpstr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PROG WEB - TARDE</cp:lastModifiedBy>
  <cp:revision>14</cp:revision>
  <dcterms:created xsi:type="dcterms:W3CDTF">2020-12-07T19:16:04Z</dcterms:created>
  <dcterms:modified xsi:type="dcterms:W3CDTF">2020-12-15T17:45:51Z</dcterms:modified>
</cp:coreProperties>
</file>