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uWbA4mlar64Arygc1svyup4t8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22" Type="http://schemas.openxmlformats.org/officeDocument/2006/relationships/font" Target="fonts/QuattrocentoSans-boldItalic.fntdata"/><Relationship Id="rId21" Type="http://schemas.openxmlformats.org/officeDocument/2006/relationships/font" Target="fonts/QuattrocentoSans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Quattrocento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733e7b902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0733e7b902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13" Type="http://schemas.openxmlformats.org/officeDocument/2006/relationships/image" Target="../media/image19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5" Type="http://schemas.openxmlformats.org/officeDocument/2006/relationships/image" Target="../media/image14.png"/><Relationship Id="rId14" Type="http://schemas.openxmlformats.org/officeDocument/2006/relationships/image" Target="../media/image11.png"/><Relationship Id="rId17" Type="http://schemas.openxmlformats.org/officeDocument/2006/relationships/image" Target="../media/image15.png"/><Relationship Id="rId16" Type="http://schemas.openxmlformats.org/officeDocument/2006/relationships/image" Target="../media/image3.png"/><Relationship Id="rId5" Type="http://schemas.openxmlformats.org/officeDocument/2006/relationships/image" Target="../media/image7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29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55.png"/><Relationship Id="rId15" Type="http://schemas.openxmlformats.org/officeDocument/2006/relationships/image" Target="../media/image59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57.png"/><Relationship Id="rId18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55.png"/><Relationship Id="rId15" Type="http://schemas.openxmlformats.org/officeDocument/2006/relationships/image" Target="../media/image59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53.png"/><Relationship Id="rId18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55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60.png"/><Relationship Id="rId1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5" Type="http://schemas.openxmlformats.org/officeDocument/2006/relationships/image" Target="../media/image35.png"/><Relationship Id="rId19" Type="http://schemas.openxmlformats.org/officeDocument/2006/relationships/image" Target="../media/image28.png"/><Relationship Id="rId6" Type="http://schemas.openxmlformats.org/officeDocument/2006/relationships/image" Target="../media/image27.png"/><Relationship Id="rId18" Type="http://schemas.openxmlformats.org/officeDocument/2006/relationships/image" Target="../media/image30.jp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22" Type="http://schemas.openxmlformats.org/officeDocument/2006/relationships/image" Target="../media/image43.png"/><Relationship Id="rId21" Type="http://schemas.openxmlformats.org/officeDocument/2006/relationships/image" Target="../media/image46.png"/><Relationship Id="rId24" Type="http://schemas.openxmlformats.org/officeDocument/2006/relationships/image" Target="../media/image49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26" Type="http://schemas.openxmlformats.org/officeDocument/2006/relationships/image" Target="../media/image44.png"/><Relationship Id="rId25" Type="http://schemas.openxmlformats.org/officeDocument/2006/relationships/image" Target="../media/image45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9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38.png"/><Relationship Id="rId18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9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47.png"/><Relationship Id="rId18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9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52.png"/><Relationship Id="rId18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9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48.png"/><Relationship Id="rId18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9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9" Type="http://schemas.openxmlformats.org/officeDocument/2006/relationships/image" Target="../media/image50.png"/><Relationship Id="rId18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55.png"/><Relationship Id="rId15" Type="http://schemas.openxmlformats.org/officeDocument/2006/relationships/image" Target="../media/image20.png"/><Relationship Id="rId14" Type="http://schemas.openxmlformats.org/officeDocument/2006/relationships/image" Target="../media/image51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3" Type="http://schemas.openxmlformats.org/officeDocument/2006/relationships/image" Target="../media/image58.png"/><Relationship Id="rId12" Type="http://schemas.openxmlformats.org/officeDocument/2006/relationships/image" Target="../media/image55.png"/><Relationship Id="rId15" Type="http://schemas.openxmlformats.org/officeDocument/2006/relationships/image" Target="../media/image20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1.png"/><Relationship Id="rId1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309" y="2879011"/>
            <a:ext cx="2485706" cy="12428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465206" y="2367278"/>
            <a:ext cx="4471018" cy="2250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 de Gestão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Escola de Idiomas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Speak Now 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467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463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96" name="Google Shape;9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99" name="Google Shape;99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rot="-5400000">
            <a:off x="-6428483" y="93942"/>
            <a:ext cx="14107886" cy="1250917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101" name="Google Shape;10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6640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102" name="Google Shape;10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808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103" name="Google Shape;103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104" name="Google Shape;104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105" name="Google Shape;105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106" name="Google Shape;106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107" name="Google Shape;107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228688" y="6162825"/>
            <a:ext cx="834263" cy="488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109" name="Google Shape;109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718556" y="6342890"/>
            <a:ext cx="1250918" cy="35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998457" y="3833746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co de dados com preenchimento sólido" id="360" name="Google Shape;3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127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361" name="Google Shape;3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62" name="Google Shape;3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63" name="Google Shape;36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64" name="Google Shape;36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65" name="Google Shape;36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66" name="Google Shape;36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67" name="Google Shape;367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0"/>
          <p:cNvSpPr/>
          <p:nvPr/>
        </p:nvSpPr>
        <p:spPr>
          <a:xfrm rot="-5400000">
            <a:off x="-6427542" y="3571417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369" name="Google Shape;369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7782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70" name="Google Shape;370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9834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71" name="Google Shape;371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5394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72" name="Google Shape;372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9834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73" name="Google Shape;373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869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74" name="Google Shape;374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5394" y="4846892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75" name="Google Shape;375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0878" y="586454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376" name="Google Shape;376;p10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"/>
          <p:cNvSpPr/>
          <p:nvPr/>
        </p:nvSpPr>
        <p:spPr>
          <a:xfrm>
            <a:off x="2176723" y="127110"/>
            <a:ext cx="4530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Banco de Dados</a:t>
            </a:r>
            <a:endParaRPr/>
          </a:p>
        </p:txBody>
      </p:sp>
      <p:pic>
        <p:nvPicPr>
          <p:cNvPr id="378" name="Google Shape;378;p1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58950" y="886674"/>
            <a:ext cx="6232850" cy="3317199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79" name="Google Shape;379;p1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837050" y="3033276"/>
            <a:ext cx="6546190" cy="34887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80" name="Google Shape;380;p10"/>
          <p:cNvSpPr txBox="1"/>
          <p:nvPr/>
        </p:nvSpPr>
        <p:spPr>
          <a:xfrm>
            <a:off x="1837050" y="1630288"/>
            <a:ext cx="36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5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Criação Banco de dados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733e7b902_1_27"/>
          <p:cNvSpPr/>
          <p:nvPr/>
        </p:nvSpPr>
        <p:spPr>
          <a:xfrm>
            <a:off x="714044" y="-41130"/>
            <a:ext cx="11478000" cy="6899100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0733e7b902_1_27"/>
          <p:cNvSpPr/>
          <p:nvPr/>
        </p:nvSpPr>
        <p:spPr>
          <a:xfrm>
            <a:off x="998457" y="3833746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co de dados com preenchimento sólido" id="387" name="Google Shape;387;g10733e7b902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127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388" name="Google Shape;388;g10733e7b902_1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89" name="Google Shape;389;g10733e7b902_1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90" name="Google Shape;390;g10733e7b902_1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91" name="Google Shape;391;g10733e7b902_1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92" name="Google Shape;392;g10733e7b902_1_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93" name="Google Shape;393;g10733e7b902_1_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94" name="Google Shape;394;g10733e7b902_1_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733e7b902_1_27"/>
          <p:cNvSpPr/>
          <p:nvPr/>
        </p:nvSpPr>
        <p:spPr>
          <a:xfrm rot="-5400000">
            <a:off x="-6428315" y="3572190"/>
            <a:ext cx="14107886" cy="1251253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396" name="Google Shape;396;g10733e7b902_1_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7782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97" name="Google Shape;397;g10733e7b902_1_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9834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98" name="Google Shape;398;g10733e7b902_1_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5394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99" name="Google Shape;399;g10733e7b902_1_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9834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400" name="Google Shape;400;g10733e7b902_1_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869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401" name="Google Shape;401;g10733e7b902_1_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5394" y="4846892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402" name="Google Shape;402;g10733e7b902_1_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0878" y="586454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403" name="Google Shape;403;g10733e7b902_1_27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0733e7b902_1_27"/>
          <p:cNvSpPr/>
          <p:nvPr/>
        </p:nvSpPr>
        <p:spPr>
          <a:xfrm>
            <a:off x="2176723" y="127110"/>
            <a:ext cx="4530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Banco de Dados</a:t>
            </a:r>
            <a:endParaRPr/>
          </a:p>
        </p:txBody>
      </p:sp>
      <p:pic>
        <p:nvPicPr>
          <p:cNvPr id="405" name="Google Shape;405;g10733e7b902_1_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28800" y="914700"/>
            <a:ext cx="6096000" cy="324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0733e7b902_1_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837050" y="3350254"/>
            <a:ext cx="5808191" cy="30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0733e7b902_1_27"/>
          <p:cNvSpPr txBox="1"/>
          <p:nvPr/>
        </p:nvSpPr>
        <p:spPr>
          <a:xfrm>
            <a:off x="1837050" y="1630288"/>
            <a:ext cx="363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b="1" lang="pt-BR" sz="25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ados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999397" y="472215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gramador com preenchimento sólido" id="414" name="Google Shape;4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811" y="4809909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415" name="Google Shape;4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416" name="Google Shape;4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417" name="Google Shape;4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418" name="Google Shape;41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419" name="Google Shape;41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420" name="Google Shape;42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421" name="Google Shape;42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/>
          <p:nvPr/>
        </p:nvSpPr>
        <p:spPr>
          <a:xfrm rot="-5400000">
            <a:off x="-6427542" y="445091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423" name="Google Shape;42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9109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424" name="Google Shape;42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1161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425" name="Google Shape;425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6721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426" name="Google Shape;426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11161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427" name="Google Shape;427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1161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428" name="Google Shape;428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0643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429" name="Google Shape;429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4883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430" name="Google Shape;430;p11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118" name="Google Shape;1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119" name="Google Shape;11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120" name="Google Shape;12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121" name="Google Shape;12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122" name="Google Shape;12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123" name="Google Shape;12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125" name="Google Shape;12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126" name="Google Shape;12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127" name="Google Shape;12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128" name="Google Shape;128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129" name="Google Shape;129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130" name="Google Shape;130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131" name="Google Shape;131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"/>
          <p:cNvGrpSpPr/>
          <p:nvPr/>
        </p:nvGrpSpPr>
        <p:grpSpPr>
          <a:xfrm>
            <a:off x="1979613" y="49889"/>
            <a:ext cx="9537680" cy="6432117"/>
            <a:chOff x="1979613" y="49889"/>
            <a:chExt cx="9537680" cy="6432117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1979613" y="49889"/>
              <a:ext cx="4742788" cy="6432117"/>
              <a:chOff x="1979613" y="49889"/>
              <a:chExt cx="4742788" cy="6432117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2191465" y="49889"/>
                <a:ext cx="4530936" cy="669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600">
                    <a:solidFill>
                      <a:srgbClr val="00007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 porquê do projeto</a:t>
                </a:r>
                <a:endParaRPr/>
              </a:p>
            </p:txBody>
          </p:sp>
          <p:grpSp>
            <p:nvGrpSpPr>
              <p:cNvPr id="135" name="Google Shape;135;p2"/>
              <p:cNvGrpSpPr/>
              <p:nvPr/>
            </p:nvGrpSpPr>
            <p:grpSpPr>
              <a:xfrm>
                <a:off x="1997359" y="920072"/>
                <a:ext cx="4032000" cy="2270433"/>
                <a:chOff x="1997359" y="920072"/>
                <a:chExt cx="4032000" cy="2270433"/>
              </a:xfrm>
            </p:grpSpPr>
            <p:sp>
              <p:nvSpPr>
                <p:cNvPr id="136" name="Google Shape;136;p2"/>
                <p:cNvSpPr/>
                <p:nvPr/>
              </p:nvSpPr>
              <p:spPr>
                <a:xfrm>
                  <a:off x="1997359" y="920072"/>
                  <a:ext cx="4032000" cy="2268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otvs Protheus: como funciona?" id="137" name="Google Shape;137;p2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2093293" y="976468"/>
                  <a:ext cx="3936066" cy="22140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8" name="Google Shape;138;p2"/>
              <p:cNvGrpSpPr/>
              <p:nvPr/>
            </p:nvGrpSpPr>
            <p:grpSpPr>
              <a:xfrm>
                <a:off x="1979613" y="3244468"/>
                <a:ext cx="4049746" cy="3237538"/>
                <a:chOff x="1979613" y="3244468"/>
                <a:chExt cx="4049746" cy="3237538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>
                  <a:off x="1979613" y="3244468"/>
                  <a:ext cx="4032000" cy="32375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Boletim Técnico - Acesso Rápido à tela de Partida do Lançamento - TOTVS  Connect - TDN" id="140" name="Google Shape;140;p2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2093293" y="3293153"/>
                  <a:ext cx="3936066" cy="31262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41" name="Google Shape;141;p2"/>
            <p:cNvSpPr/>
            <p:nvPr/>
          </p:nvSpPr>
          <p:spPr>
            <a:xfrm>
              <a:off x="6373401" y="1365466"/>
              <a:ext cx="5143892" cy="669512"/>
            </a:xfrm>
            <a:prstGeom prst="roundRect">
              <a:avLst>
                <a:gd fmla="val 7996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i="0" lang="pt-BR" sz="2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Ausência de filtros;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361039" y="2138344"/>
              <a:ext cx="5143892" cy="669512"/>
            </a:xfrm>
            <a:prstGeom prst="roundRect">
              <a:avLst>
                <a:gd fmla="val 7996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i="0" lang="pt-BR" sz="2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Interface não intuitiva;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373401" y="2909712"/>
              <a:ext cx="5143892" cy="669512"/>
            </a:xfrm>
            <a:prstGeom prst="roundRect">
              <a:avLst>
                <a:gd fmla="val 7996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i="0" lang="pt-BR" sz="2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Falta de interatividade;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1039" y="3680938"/>
              <a:ext cx="5143892" cy="669512"/>
            </a:xfrm>
            <a:prstGeom prst="roundRect">
              <a:avLst>
                <a:gd fmla="val 7996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i="0" lang="pt-BR" sz="2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Difícil usabilidade; e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73401" y="4455351"/>
              <a:ext cx="5143892" cy="669512"/>
            </a:xfrm>
            <a:prstGeom prst="roundRect">
              <a:avLst>
                <a:gd fmla="val 7996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i="0" lang="pt-BR" sz="2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Carência de personalização</a:t>
              </a:r>
              <a:endParaRPr/>
            </a:p>
          </p:txBody>
        </p:sp>
      </p:grpSp>
      <p:pic>
        <p:nvPicPr>
          <p:cNvPr descr="Logotipo&#10;&#10;Descrição gerada automaticamente com confiança média" id="146" name="Google Shape;146;p2"/>
          <p:cNvPicPr preferRelativeResize="0"/>
          <p:nvPr/>
        </p:nvPicPr>
        <p:blipFill rotWithShape="1">
          <a:blip r:embed="rId20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840920" y="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154" name="Google Shape;1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155" name="Google Shape;15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156" name="Google Shape;15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157" name="Google Shape;15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158" name="Google Shape;15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159" name="Google Shape;15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160" name="Google Shape;16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162" name="Google Shape;162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163" name="Google Shape;163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164" name="Google Shape;164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165" name="Google Shape;165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166" name="Google Shape;166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167" name="Google Shape;167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168" name="Google Shape;168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169" name="Google Shape;169;p3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"/>
          <p:cNvGrpSpPr/>
          <p:nvPr/>
        </p:nvGrpSpPr>
        <p:grpSpPr>
          <a:xfrm>
            <a:off x="2017996" y="127110"/>
            <a:ext cx="9764040" cy="6670818"/>
            <a:chOff x="2017996" y="127110"/>
            <a:chExt cx="9764040" cy="6670818"/>
          </a:xfrm>
        </p:grpSpPr>
        <p:sp>
          <p:nvSpPr>
            <p:cNvPr id="171" name="Google Shape;171;p3"/>
            <p:cNvSpPr/>
            <p:nvPr/>
          </p:nvSpPr>
          <p:spPr>
            <a:xfrm>
              <a:off x="2176723" y="127110"/>
              <a:ext cx="4530936" cy="66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Tecnologias</a:t>
              </a:r>
              <a:endParaRPr/>
            </a:p>
          </p:txBody>
        </p:sp>
        <p:pic>
          <p:nvPicPr>
            <p:cNvPr descr="Python Logo transparent PNG - StickPNG" id="172" name="Google Shape;172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163235" y="247571"/>
              <a:ext cx="598956" cy="59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3"/>
            <p:cNvSpPr txBox="1"/>
            <p:nvPr/>
          </p:nvSpPr>
          <p:spPr>
            <a:xfrm>
              <a:off x="9866258" y="372948"/>
              <a:ext cx="191577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Python v3.10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ma imagem contendo Ícone&#10;&#10;Descrição gerada automaticamente" id="174" name="Google Shape;174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318782" y="3473381"/>
              <a:ext cx="777218" cy="577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enho de uma placa&#10;&#10;Descrição gerada automaticamente com confiança média" id="175" name="Google Shape;175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434891" y="3465068"/>
              <a:ext cx="777218" cy="577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"/>
            <p:cNvSpPr txBox="1"/>
            <p:nvPr/>
          </p:nvSpPr>
          <p:spPr>
            <a:xfrm>
              <a:off x="6180191" y="3534935"/>
              <a:ext cx="22401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Qt Designer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9121355" y="3536961"/>
              <a:ext cx="8236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CSS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6112531" y="4577483"/>
              <a:ext cx="22401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Python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ython Logo transparent PNG - StickPNG" id="179" name="Google Shape;179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413107" y="4516817"/>
              <a:ext cx="602950" cy="600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413107" y="5467405"/>
              <a:ext cx="1200059" cy="66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"/>
            <p:cNvSpPr txBox="1"/>
            <p:nvPr/>
          </p:nvSpPr>
          <p:spPr>
            <a:xfrm>
              <a:off x="6923064" y="5584211"/>
              <a:ext cx="22401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SQLite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017996" y="2281431"/>
              <a:ext cx="2840135" cy="850239"/>
            </a:xfrm>
            <a:prstGeom prst="roundRect">
              <a:avLst>
                <a:gd fmla="val 11406" name="adj"/>
              </a:avLst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017996" y="2271387"/>
              <a:ext cx="8119203" cy="84117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2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6050484" y="2463690"/>
              <a:ext cx="3482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297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MindMaster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041814" y="3332319"/>
              <a:ext cx="3106265" cy="850239"/>
            </a:xfrm>
            <a:prstGeom prst="roundRect">
              <a:avLst>
                <a:gd fmla="val 11406" name="adj"/>
              </a:avLst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041814" y="3322275"/>
              <a:ext cx="8119203" cy="84117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2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2138761" y="3546265"/>
              <a:ext cx="348269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Interface do usuário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 rot="551292">
              <a:off x="8231205" y="3322275"/>
              <a:ext cx="45719" cy="837431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051403" y="4386041"/>
              <a:ext cx="3106265" cy="850239"/>
            </a:xfrm>
            <a:prstGeom prst="roundRect">
              <a:avLst>
                <a:gd fmla="val 11406" name="adj"/>
              </a:avLst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051403" y="4375997"/>
              <a:ext cx="8119203" cy="84117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2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217009" y="4577483"/>
              <a:ext cx="348269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Regra de negócio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051403" y="5396425"/>
              <a:ext cx="3106265" cy="850239"/>
            </a:xfrm>
            <a:prstGeom prst="roundRect">
              <a:avLst>
                <a:gd fmla="val 11406" name="adj"/>
              </a:avLst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2251811" y="5597599"/>
              <a:ext cx="348269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Banco de dados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036398" y="5387477"/>
              <a:ext cx="8119203" cy="84117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2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022810" y="1244294"/>
              <a:ext cx="1722731" cy="850239"/>
            </a:xfrm>
            <a:prstGeom prst="roundRect">
              <a:avLst>
                <a:gd fmla="val 11406" name="adj"/>
              </a:avLst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22810" y="1234250"/>
              <a:ext cx="8119203" cy="84117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002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I Logo [Adobe Illustrator] Download Vector" id="197" name="Google Shape;197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053759" y="1326959"/>
              <a:ext cx="671607" cy="655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"/>
            <p:cNvSpPr txBox="1"/>
            <p:nvPr/>
          </p:nvSpPr>
          <p:spPr>
            <a:xfrm>
              <a:off x="4867759" y="1426553"/>
              <a:ext cx="348269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297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Adobe Illustrator 2019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2161352" y="1417386"/>
              <a:ext cx="261740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Briefing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2234146" y="2463689"/>
              <a:ext cx="261009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Fluxo do projeto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Ícone&#10;&#10;Descrição gerada automaticamente" id="201" name="Google Shape;201;p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073761" y="2368078"/>
              <a:ext cx="895631" cy="665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undo preto com letras brancas&#10;&#10;Descrição gerada automaticamente" id="202" name="Google Shape;202;p3"/>
            <p:cNvPicPr preferRelativeResize="0"/>
            <p:nvPr/>
          </p:nvPicPr>
          <p:blipFill rotWithShape="1">
            <a:blip r:embed="rId26">
              <a:alphaModFix/>
            </a:blip>
            <a:srcRect b="0" l="0" r="66295" t="0"/>
            <a:stretch/>
          </p:blipFill>
          <p:spPr>
            <a:xfrm>
              <a:off x="7718717" y="4368800"/>
              <a:ext cx="774926" cy="940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"/>
            <p:cNvSpPr/>
            <p:nvPr/>
          </p:nvSpPr>
          <p:spPr>
            <a:xfrm rot="551292">
              <a:off x="7570806" y="4372459"/>
              <a:ext cx="45719" cy="837431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8557275" y="4560341"/>
              <a:ext cx="14699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PyCharm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>
            <a:off x="684561" y="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211" name="Google Shape;2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212" name="Google Shape;2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13" name="Google Shape;2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14" name="Google Shape;2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15" name="Google Shape;21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16" name="Google Shape;21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17" name="Google Shape;21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18" name="Google Shape;21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220" name="Google Shape;22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21" name="Google Shape;22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22" name="Google Shape;22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23" name="Google Shape;223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24" name="Google Shape;22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25" name="Google Shape;22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26" name="Google Shape;226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227" name="Google Shape;227;p4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"/>
          <p:cNvGrpSpPr/>
          <p:nvPr/>
        </p:nvGrpSpPr>
        <p:grpSpPr>
          <a:xfrm>
            <a:off x="1825056" y="127110"/>
            <a:ext cx="10055930" cy="5744723"/>
            <a:chOff x="1825056" y="127110"/>
            <a:chExt cx="10055930" cy="5744723"/>
          </a:xfrm>
        </p:grpSpPr>
        <p:sp>
          <p:nvSpPr>
            <p:cNvPr id="229" name="Google Shape;229;p4"/>
            <p:cNvSpPr/>
            <p:nvPr/>
          </p:nvSpPr>
          <p:spPr>
            <a:xfrm>
              <a:off x="2176723" y="127110"/>
              <a:ext cx="4530936" cy="66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Wireframe</a:t>
              </a:r>
              <a:endParaRPr b="1" sz="3600">
                <a:solidFill>
                  <a:srgbClr val="00007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825056" y="1113029"/>
              <a:ext cx="10055930" cy="47588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" name="Google Shape;231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919616" y="1102398"/>
              <a:ext cx="9961370" cy="46795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684561" y="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40" name="Google Shape;2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41" name="Google Shape;2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42" name="Google Shape;24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43" name="Google Shape;2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44" name="Google Shape;24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45" name="Google Shape;245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247" name="Google Shape;24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48" name="Google Shape;24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49" name="Google Shape;24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50" name="Google Shape;250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51" name="Google Shape;251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52" name="Google Shape;252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53" name="Google Shape;253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254" name="Google Shape;254;p5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5"/>
          <p:cNvGrpSpPr/>
          <p:nvPr/>
        </p:nvGrpSpPr>
        <p:grpSpPr>
          <a:xfrm>
            <a:off x="2087421" y="127110"/>
            <a:ext cx="9590115" cy="6020489"/>
            <a:chOff x="2087421" y="127110"/>
            <a:chExt cx="9590115" cy="6020489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2087421" y="1220209"/>
              <a:ext cx="9590115" cy="4927390"/>
              <a:chOff x="2147055" y="1270573"/>
              <a:chExt cx="9590115" cy="4927390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2147055" y="1301963"/>
                <a:ext cx="9540000" cy="4896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Diagrama&#10;&#10;Descrição gerada automaticamente" id="258" name="Google Shape;258;p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212170" y="1270573"/>
                <a:ext cx="9525000" cy="4857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9" name="Google Shape;259;p5"/>
            <p:cNvSpPr/>
            <p:nvPr/>
          </p:nvSpPr>
          <p:spPr>
            <a:xfrm>
              <a:off x="2176723" y="127110"/>
              <a:ext cx="4530936" cy="66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00007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Fluxo do projeto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/>
          <p:nvPr/>
        </p:nvSpPr>
        <p:spPr>
          <a:xfrm>
            <a:off x="684561" y="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266" name="Google Shape;2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267" name="Google Shape;2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68" name="Google Shape;2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69" name="Google Shape;26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70" name="Google Shape;27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71" name="Google Shape;27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72" name="Google Shape;27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73" name="Google Shape;273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275" name="Google Shape;27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76" name="Google Shape;27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77" name="Google Shape;277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78" name="Google Shape;278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79" name="Google Shape;279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80" name="Google Shape;28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81" name="Google Shape;281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282" name="Google Shape;282;p6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955320" y="274502"/>
            <a:ext cx="9735909" cy="597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684561" y="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com preenchimento sólido" id="290" name="Google Shape;2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291" name="Google Shape;2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292" name="Google Shape;29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02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293" name="Google Shape;29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294" name="Google Shape;29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295" name="Google Shape;29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296" name="Google Shape;29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297" name="Google Shape;29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/>
          <p:nvPr/>
        </p:nvSpPr>
        <p:spPr>
          <a:xfrm rot="-5400000">
            <a:off x="-6427542" y="86185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299" name="Google Shape;29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3064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00" name="Google Shape;300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9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01" name="Google Shape;30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36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02" name="Google Shape;302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808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03" name="Google Shape;30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0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04" name="Google Shape;30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58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05" name="Google Shape;305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13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306" name="Google Shape;306;p7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187868" y="343022"/>
            <a:ext cx="9069066" cy="595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982069" y="1991809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upo de homens com preenchimento sólido" id="314" name="Google Shape;3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39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315" name="Google Shape;3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16" name="Google Shape;3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17" name="Google Shape;31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830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18" name="Google Shape;31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758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19" name="Google Shape;31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20" name="Google Shape;32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21" name="Google Shape;32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/>
          <p:nvPr/>
        </p:nvSpPr>
        <p:spPr>
          <a:xfrm rot="-5400000">
            <a:off x="-6427542" y="1759485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323" name="Google Shape;323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6930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24" name="Google Shape;324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8982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25" name="Google Shape;325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454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26" name="Google Shape;326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8692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27" name="Google Shape;327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8982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28" name="Google Shape;328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6726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29" name="Google Shape;329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2210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330" name="Google Shape;330;p8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gradFill>
            <a:gsLst>
              <a:gs pos="0">
                <a:srgbClr val="CACACA"/>
              </a:gs>
              <a:gs pos="100000">
                <a:srgbClr val="F2F2F2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996413" y="2889058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 com preenchimento sólido" id="337" name="Google Shape;3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643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 com preenchimento sólido" id="338" name="Google Shape;3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70" y="52411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39" name="Google Shape;3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70" y="139139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40" name="Google Shape;34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562" y="3122715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41" name="Google Shape;34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70" y="2280029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42" name="Google Shape;34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270" y="4091960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43" name="Google Shape;34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7014" y="4934651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44" name="Google Shape;34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498" y="5952308"/>
            <a:ext cx="390582" cy="3905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9"/>
          <p:cNvSpPr/>
          <p:nvPr/>
        </p:nvSpPr>
        <p:spPr>
          <a:xfrm rot="-5400000">
            <a:off x="-6427542" y="2636611"/>
            <a:ext cx="14107886" cy="1252800"/>
          </a:xfrm>
          <a:custGeom>
            <a:rect b="b" l="l" r="r" t="t"/>
            <a:pathLst>
              <a:path extrusionOk="0" h="1467746" w="1410788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b design com preenchimento sólido" id="346" name="Google Shape;34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2391" y="51008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com preenchimento sólido" id="347" name="Google Shape;34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4443" y="130196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 com preenchimento sólido" id="348" name="Google Shape;34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4252" y="3033280"/>
            <a:ext cx="459463" cy="459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po de homens com preenchimento sólido" id="349" name="Google Shape;34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4443" y="2190594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dados com preenchimento sólido" id="350" name="Google Shape;350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5249" y="4002525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dor com preenchimento sólido" id="351" name="Google Shape;351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2993" y="4845216"/>
            <a:ext cx="435094" cy="435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352" name="Google Shape;352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8477" y="5862873"/>
            <a:ext cx="390582" cy="390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 com confiança média" id="353" name="Google Shape;353;p9"/>
          <p:cNvPicPr preferRelativeResize="0"/>
          <p:nvPr/>
        </p:nvPicPr>
        <p:blipFill rotWithShape="1">
          <a:blip r:embed="rId18">
            <a:alphaModFix amt="35000"/>
          </a:blip>
          <a:srcRect b="0" l="0" r="0" t="0"/>
          <a:stretch/>
        </p:blipFill>
        <p:spPr>
          <a:xfrm>
            <a:off x="1351030" y="6522013"/>
            <a:ext cx="1314240" cy="2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