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5"/>
  </p:notesMasterIdLst>
  <p:handoutMasterIdLst>
    <p:handoutMasterId r:id="rId6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Relationship Id="rId20" Type="http://schemas.openxmlformats.org/officeDocument/2006/relationships/slide" Target="slides/slide10.xml"/>
<Relationship Id="rId21" Type="http://schemas.openxmlformats.org/officeDocument/2006/relationships/slide" Target="slides/slide11.xml"/>
<Relationship Id="rId22" Type="http://schemas.openxmlformats.org/officeDocument/2006/relationships/slide" Target="slides/slide12.xml"/>
<Relationship Id="rId23" Type="http://schemas.openxmlformats.org/officeDocument/2006/relationships/slide" Target="slides/slide13.xml"/>
<Relationship Id="rId24" Type="http://schemas.openxmlformats.org/officeDocument/2006/relationships/slide" Target="slides/slide14.xml"/>
<Relationship Id="rId25" Type="http://schemas.openxmlformats.org/officeDocument/2006/relationships/slide" Target="slides/slide15.xml"/>
<Relationship Id="rId26" Type="http://schemas.openxmlformats.org/officeDocument/2006/relationships/slide" Target="slides/slide16.xml"/>
<Relationship Id="rId27" Type="http://schemas.openxmlformats.org/officeDocument/2006/relationships/slide" Target="slides/slide17.xml"/>
<Relationship Id="rId28" Type="http://schemas.openxmlformats.org/officeDocument/2006/relationships/slide" Target="slides/slide18.xml"/>
<Relationship Id="rId29" Type="http://schemas.openxmlformats.org/officeDocument/2006/relationships/slide" Target="slides/slide19.xml"/>
<Relationship Id="rId30" Type="http://schemas.openxmlformats.org/officeDocument/2006/relationships/slide" Target="slides/slide20.xml"/>
<Relationship Id="rId31" Type="http://schemas.openxmlformats.org/officeDocument/2006/relationships/slide" Target="slides/slide21.xml"/>
<Relationship Id="rId32" Type="http://schemas.openxmlformats.org/officeDocument/2006/relationships/slide" Target="slides/slide22.xml"/>
<Relationship Id="rId33" Type="http://schemas.openxmlformats.org/officeDocument/2006/relationships/slide" Target="slides/slide23.xml"/>
<Relationship Id="rId34" Type="http://schemas.openxmlformats.org/officeDocument/2006/relationships/slide" Target="slides/slide24.xml"/>
<Relationship Id="rId35" Type="http://schemas.openxmlformats.org/officeDocument/2006/relationships/slide" Target="slides/slide25.xml"/>
<Relationship Id="rId36" Type="http://schemas.openxmlformats.org/officeDocument/2006/relationships/slide" Target="slides/slide26.xml"/>
<Relationship Id="rId37" Type="http://schemas.openxmlformats.org/officeDocument/2006/relationships/slide" Target="slides/slide27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2022-04-19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2022-04-19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 smtClean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3" y="810883"/>
            <a:ext cx="9403764" cy="5297598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4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9673732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98759" y="1300767"/>
            <a:ext cx="8739494" cy="4897866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1425" y="1300767"/>
            <a:ext cx="2588400" cy="486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7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 utan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824249"/>
            <a:ext cx="8994209" cy="5284232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3200" y="1299600"/>
            <a:ext cx="2588811" cy="48632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25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2022-04-19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105" r:id="rId3"/>
    <p:sldLayoutId id="2147484095" r:id="rId4"/>
    <p:sldLayoutId id="2147484096" r:id="rId5"/>
    <p:sldLayoutId id="2147484097" r:id="rId6"/>
    <p:sldLayoutId id="2147484098" r:id="rId7"/>
    <p:sldLayoutId id="2147484102" r:id="rId8"/>
    <p:sldLayoutId id="2147484103" r:id="rId9"/>
    <p:sldLayoutId id="2147484104" r:id="rId10"/>
    <p:sldLayoutId id="2147484106" r:id="rId11"/>
    <p:sldLayoutId id="2147484099" r:id="rId12"/>
    <p:sldLayoutId id="2147484100" r:id="rId13"/>
    <p:sldLayoutId id="214748410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54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Kompetensförsörjning i Dalarnas län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/>
          <a:p>
            <a:r>
              <a:rPr/>
              <a:t>Skapad 5 sep 2022 av Jon Frank, Samhällsanalys
Regionala utvecklingsförvaltningen, Region Dalarna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0167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2290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06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922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738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3694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31851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00008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816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0447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7263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4079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90894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4526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1342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81577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49734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86048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25420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2236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9051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92683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09498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26314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3130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5475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95537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23632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7710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17891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75867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9946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11739" y="3945257"/>
              <a:ext cx="3736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54753" y="3945257"/>
              <a:ext cx="56986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178134" y="855443"/>
              <a:ext cx="263445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855443"/>
              <a:ext cx="4623381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842488" y="3172804"/>
              <a:ext cx="7473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54753" y="3172804"/>
              <a:ext cx="287735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58169" y="1627897"/>
              <a:ext cx="43907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54753" y="1627897"/>
              <a:ext cx="803416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282498" y="2400350"/>
              <a:ext cx="23355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2400350"/>
              <a:ext cx="727745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520723" y="4206243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131189" y="3431930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651" y="2659476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58809" y="1887022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88824" y="1116429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442564" y="4959346"/>
              <a:ext cx="22235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46235" y="4944500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900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7068462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1 800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909247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2 700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8749999" y="4937045"/>
              <a:ext cx="333700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3 600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9590816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4 500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10431601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5 400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917897" y="5185822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897803" y="5456037"/>
              <a:ext cx="2358607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9780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06803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03570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044701" y="5534626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186848" y="5546875"/>
              <a:ext cx="77926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Sysselsatta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24746" y="5548736"/>
              <a:ext cx="9316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Ej sysselsatta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98521" y="378159"/>
              <a:ext cx="593030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Sysselsatta per utbildningsgrupp i Dalarnas län 2020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2290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06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92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738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369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3185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0000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816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0447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7263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4079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90894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4526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1342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8157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497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8604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2542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2236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9051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92683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09498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2631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3130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5475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9553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2363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7710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1789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7586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9946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47452" y="3822396"/>
              <a:ext cx="4111223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54753" y="3822396"/>
              <a:ext cx="92699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87009" y="3079547"/>
              <a:ext cx="3971666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3079547"/>
              <a:ext cx="232256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9197" y="2336699"/>
              <a:ext cx="2959478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54753" y="2336699"/>
              <a:ext cx="1244444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137875" y="1593851"/>
              <a:ext cx="2620800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54753" y="1593851"/>
              <a:ext cx="1583122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659188" y="851002"/>
              <a:ext cx="1099487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851002"/>
              <a:ext cx="3104435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236322" y="739575"/>
              <a:ext cx="840784" cy="4159950"/>
            </a:xfrm>
            <a:prstGeom prst="rect">
              <a:avLst/>
            </a:prstGeom>
            <a:solidFill>
              <a:srgbClr val="3333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258809" y="4068199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88824" y="3327211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2582502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31189" y="1839654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20723" y="1098666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5410221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623769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7078482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791926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8760051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9587527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0428312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384768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476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3768" y="5534626"/>
              <a:ext cx="201455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1839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192934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673813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72979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65357" y="378159"/>
              <a:ext cx="639663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Könsfördelning per utbildningsgrupp i  Dalarnas län 2020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565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5832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01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6190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654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6727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6905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7084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7442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97621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800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37978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8336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8515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18694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38873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79230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99409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19588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39767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55475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6369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7263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58157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9051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9946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435297" y="859574"/>
              <a:ext cx="116416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796527" y="859574"/>
              <a:ext cx="2638770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554753" y="859574"/>
              <a:ext cx="1241774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239675" y="1659564"/>
              <a:ext cx="1359785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63791" y="1659564"/>
              <a:ext cx="1275883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54753" y="1659564"/>
              <a:ext cx="2409038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715677" y="2459555"/>
              <a:ext cx="188378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337002" y="2459555"/>
              <a:ext cx="2378675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2459555"/>
              <a:ext cx="782248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064356" y="3259545"/>
              <a:ext cx="153510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773979" y="3259545"/>
              <a:ext cx="1290377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54753" y="3259545"/>
              <a:ext cx="2219226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528871" y="4059536"/>
              <a:ext cx="2070588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847302" y="4059536"/>
              <a:ext cx="1681569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4059536"/>
              <a:ext cx="1292549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75651" y="4331053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258809" y="3531063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31189" y="2731072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88824" y="1932942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20723" y="1132951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5410221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6405854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7414796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842373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9432679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10428312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722504" y="5456037"/>
              <a:ext cx="27092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72250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731504" y="5534626"/>
              <a:ext cx="201455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4876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657769" y="5534626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750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584033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011549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20-34 år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37814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35-49 år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864078" y="5575153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50-64 år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153587" y="342316"/>
              <a:ext cx="6820172" cy="2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Åldersfördelningen per utbildningsgrupp i  Dalarnas län 2020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303235" y="739575"/>
              <a:ext cx="7548460" cy="48193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75088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382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3257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6131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1879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4753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7627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05018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6250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9124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19983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4872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0620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34947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368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9243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449912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7865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90739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13613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59361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82236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5110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279842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4634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0053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375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07746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2117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364877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0858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646346" y="911695"/>
              <a:ext cx="6162771" cy="103271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46346" y="3206628"/>
              <a:ext cx="5389852" cy="103271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46346" y="4354094"/>
              <a:ext cx="5161034" cy="103271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646346" y="2059161"/>
              <a:ext cx="5588125" cy="103271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334339" y="4783166"/>
              <a:ext cx="1906265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681853" y="3634509"/>
              <a:ext cx="155875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5651" y="2485108"/>
              <a:ext cx="2964953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VVS, energi, drift och underhåll – gymnasial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385239" y="1341437"/>
              <a:ext cx="18553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– gymnasial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464019" y="564448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85457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29163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72869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016575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138013" y="564448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281719" y="564448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05627" y="374934"/>
              <a:ext cx="711609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Balans mellan tillgång och efterfrågan inom bygg i Dalarnas län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5651" y="5813634"/>
              <a:ext cx="1739374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Trender och prognoser, SCB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495" y="992081"/>
              <a:ext cx="4882480" cy="17123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495" y="2409966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495" y="197671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495" y="154346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495" y="111020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495" y="262659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495" y="219334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495" y="176008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8495" y="1326834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57362" y="1447495"/>
              <a:ext cx="686598" cy="117909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43960" y="1420417"/>
              <a:ext cx="686598" cy="120617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83137" y="1356728"/>
              <a:ext cx="686598" cy="126986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69736" y="1270511"/>
              <a:ext cx="686598" cy="135608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08912" y="1182127"/>
              <a:ext cx="686598" cy="144446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695511" y="1069915"/>
              <a:ext cx="686598" cy="15566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8495" y="3315517"/>
              <a:ext cx="4882480" cy="17123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8495" y="478719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8495" y="4461532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28495" y="413586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28495" y="3810202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8495" y="348453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8495" y="495002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8495" y="4624364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8495" y="429869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495" y="397303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8495" y="364737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28495" y="332170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57362" y="3605685"/>
              <a:ext cx="686598" cy="134434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643960" y="3582237"/>
              <a:ext cx="686598" cy="136779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3137" y="3541854"/>
              <a:ext cx="686598" cy="140817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69736" y="3494307"/>
              <a:ext cx="686598" cy="145572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008912" y="3393351"/>
              <a:ext cx="686598" cy="15566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695511" y="3545111"/>
              <a:ext cx="686598" cy="140491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69215" y="992081"/>
              <a:ext cx="4882480" cy="17123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69215" y="2464506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969215" y="214033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969215" y="1816161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969215" y="1491988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69215" y="116781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969215" y="262659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969215" y="230242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69215" y="197824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69215" y="1654074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69215" y="1329901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69215" y="100572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198081" y="1418725"/>
              <a:ext cx="686598" cy="120786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884680" y="1400571"/>
              <a:ext cx="686598" cy="122602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723857" y="1294891"/>
              <a:ext cx="686598" cy="13317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410455" y="1295539"/>
              <a:ext cx="686598" cy="133105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249632" y="1069915"/>
              <a:ext cx="686598" cy="15566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9936230" y="1159387"/>
              <a:ext cx="686598" cy="146720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69215" y="3315517"/>
              <a:ext cx="4882480" cy="17123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969215" y="475281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69215" y="4358386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969215" y="3963958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69215" y="356952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969215" y="495002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69215" y="455560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69215" y="4161172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969215" y="376674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9215" y="337231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98081" y="3661563"/>
              <a:ext cx="686598" cy="128846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884680" y="3637897"/>
              <a:ext cx="686598" cy="131213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23857" y="3580047"/>
              <a:ext cx="686598" cy="13699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410455" y="3574788"/>
              <a:ext cx="686598" cy="137524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249632" y="3393351"/>
              <a:ext cx="686598" cy="15566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936230" y="3428850"/>
              <a:ext cx="686598" cy="152117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216603" y="3101977"/>
              <a:ext cx="1906265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Högskoleingenjörsutbildning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27978" y="3098851"/>
              <a:ext cx="2964953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VVS, energi, drift och underhåll – gymnasial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242053" y="779210"/>
              <a:ext cx="18553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Byggutbildning – gymnasial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631080" y="777350"/>
              <a:ext cx="155875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Civilingenjörsutbildning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147620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30019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4527742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71692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24270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768462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476209" y="283500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01984" y="283500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4527742" y="2834961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6716929" y="283500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8242704" y="283500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9768462" y="2834961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50080" y="2588691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737070" y="2264518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680565" y="1940346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680565" y="1616173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80565" y="129200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680565" y="967827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850080" y="4912127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737070" y="4517649"/>
              <a:ext cx="169515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737070" y="4123270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37070" y="3728842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80565" y="3334413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09360" y="2588691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39845" y="2155438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9845" y="1722185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39845" y="1288932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09360" y="4912127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6350" y="4586463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39845" y="4260798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39845" y="3935133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39845" y="3609468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39845" y="3283803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165623" y="2959153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4856247" y="5456037"/>
              <a:ext cx="1867697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8562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865247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519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960952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145292" y="5546875"/>
              <a:ext cx="73707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efterfragan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240997" y="5548736"/>
              <a:ext cx="48294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tillgang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96338" y="374934"/>
              <a:ext cx="5534669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Tillgång och efterfrågan inom bygg i Dalarnas län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3634"/>
              <a:ext cx="1739374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Trender och prognoser, SCB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060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0511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34278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8046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582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9350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3118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0654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422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8189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5725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93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3261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0797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4565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8333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868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9636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3404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0940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4708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28476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6012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99780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3547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71083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94851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8619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6743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1814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6886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71957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7029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62101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7172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2244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47315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42387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191303" y="3832674"/>
              <a:ext cx="159957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70294" y="3832674"/>
              <a:ext cx="215574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90882" y="3832674"/>
              <a:ext cx="879412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343417" y="4215720"/>
              <a:ext cx="84613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70294" y="4215720"/>
              <a:ext cx="1701781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89554" y="4215720"/>
              <a:ext cx="1480739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694691" y="3449628"/>
              <a:ext cx="12596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70294" y="3449628"/>
              <a:ext cx="102439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22829" y="3449628"/>
              <a:ext cx="1447464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352924" y="4024197"/>
              <a:ext cx="983990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70294" y="4024197"/>
              <a:ext cx="186815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36915" y="4024197"/>
              <a:ext cx="133337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14683" y="1342873"/>
              <a:ext cx="81286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670294" y="1342873"/>
              <a:ext cx="184438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56733" y="1342873"/>
              <a:ext cx="41356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303012" y="3641151"/>
              <a:ext cx="103390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70294" y="3641151"/>
              <a:ext cx="2055922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336915" y="3641151"/>
              <a:ext cx="133337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712448" y="2492012"/>
              <a:ext cx="95784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801018" y="2492012"/>
              <a:ext cx="2231805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670294" y="2492012"/>
              <a:ext cx="13072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44117" y="3066581"/>
              <a:ext cx="128346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670294" y="3066581"/>
              <a:ext cx="2521773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27583" y="3066581"/>
              <a:ext cx="144271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37789" y="2108966"/>
              <a:ext cx="1625724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70294" y="2108966"/>
              <a:ext cx="327996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63514" y="2108966"/>
              <a:ext cx="206780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295253" y="4407244"/>
              <a:ext cx="220090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70294" y="4407244"/>
              <a:ext cx="227696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96160" y="4407244"/>
              <a:ext cx="1174134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788014" y="1151350"/>
              <a:ext cx="432575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670294" y="1151350"/>
              <a:ext cx="211771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408847" y="1151350"/>
              <a:ext cx="261446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760121" y="768304"/>
              <a:ext cx="988744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910350" y="768304"/>
              <a:ext cx="284977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670294" y="768304"/>
              <a:ext cx="240055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745232" y="2300489"/>
              <a:ext cx="280461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670294" y="2300489"/>
              <a:ext cx="2074937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733839" y="2300489"/>
              <a:ext cx="936455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852187" y="959827"/>
              <a:ext cx="129772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27162" y="959827"/>
              <a:ext cx="202502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670294" y="959827"/>
              <a:ext cx="15686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409967" y="3258105"/>
              <a:ext cx="1162250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70294" y="3258105"/>
              <a:ext cx="197748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572217" y="3258105"/>
              <a:ext cx="1098076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415349" y="2875058"/>
              <a:ext cx="110758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70294" y="2875058"/>
              <a:ext cx="1763577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522933" y="2875058"/>
              <a:ext cx="147360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361803" y="4598767"/>
              <a:ext cx="178972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670294" y="4598767"/>
              <a:ext cx="213198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151526" y="4598767"/>
              <a:ext cx="151876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597871" y="1725919"/>
              <a:ext cx="16875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670294" y="1725919"/>
              <a:ext cx="192757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154531" y="1725919"/>
              <a:ext cx="51576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747608" y="1534396"/>
              <a:ext cx="475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670294" y="1534396"/>
              <a:ext cx="207731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442122" y="1534396"/>
              <a:ext cx="22817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966765" y="2683535"/>
              <a:ext cx="25431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670294" y="2683535"/>
              <a:ext cx="207969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1081" y="2683535"/>
              <a:ext cx="44921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25485" y="1917442"/>
              <a:ext cx="24480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782003" y="1917442"/>
              <a:ext cx="166612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670294" y="1917442"/>
              <a:ext cx="111709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77375" y="4627951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6948" y="4437097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43281" y="4245574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73840" y="4021904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92382" y="3832241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58598" y="3670261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43207" y="3477547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24739" y="3287289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94255" y="3096435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12808" y="2904243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02663" y="2691363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82175" y="2490910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85709" y="2328408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65283" y="2108533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04399" y="1895058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87433" y="1755104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75651" y="1562315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60173" y="1372727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944856" y="1177334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17831" y="961180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65506" y="796223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1704936" y="4923976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-16 %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2655652" y="4923976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-12 %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3624925" y="4923976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-8 %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4575641" y="4923976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-4 %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5530035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6480751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4 %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7431467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8 %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8363626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12 %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9314342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16 %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10265057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3994931" y="5335336"/>
              <a:ext cx="4301442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994931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003931" y="5413925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1232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421328" y="5413925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83820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847209" y="5413925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4283976" y="5426175"/>
              <a:ext cx="105876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flyttnetto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701373" y="5426175"/>
              <a:ext cx="10672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flyttnetto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127254" y="5426026"/>
              <a:ext cx="1169119" cy="143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ålderskomponent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92593" y="378159"/>
              <a:ext cx="374215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Befolkningsförändring 2010-2021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651" y="5692933"/>
              <a:ext cx="2870016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Befolkningsregistret i SCB:s öppna statistikdatabas.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5651" y="5933734"/>
              <a:ext cx="327994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Diagramförklaring:Befolkningsförändring i arbetsför ålder, 20-64 år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7311" y="739575"/>
              <a:ext cx="10174384" cy="4226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0405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6832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3259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686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2540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8967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394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1821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4675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1102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7529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955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6809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236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9663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090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8944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95371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21798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48225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1079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27506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53933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0360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33214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59641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86068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2495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3978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6113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8248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0382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42517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74652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6787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38922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430981" y="778713"/>
              <a:ext cx="57161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139783" y="778713"/>
              <a:ext cx="8291198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430519" y="1039636"/>
              <a:ext cx="587207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139783" y="1039636"/>
              <a:ext cx="8290735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392068" y="1300558"/>
              <a:ext cx="609802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139783" y="1300558"/>
              <a:ext cx="8252284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372974" y="1561480"/>
              <a:ext cx="637220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39783" y="1561480"/>
              <a:ext cx="823319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246455" y="1822403"/>
              <a:ext cx="63999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139783" y="1822403"/>
              <a:ext cx="810667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213091" y="2083325"/>
              <a:ext cx="66681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139783" y="2083325"/>
              <a:ext cx="8073307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189175" y="2344247"/>
              <a:ext cx="69469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139783" y="2344247"/>
              <a:ext cx="804939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9161757" y="2605169"/>
              <a:ext cx="715906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139783" y="2605169"/>
              <a:ext cx="8021973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082476" y="2866092"/>
              <a:ext cx="737180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139783" y="2866092"/>
              <a:ext cx="7942692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9029754" y="3127014"/>
              <a:ext cx="776754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39783" y="3127014"/>
              <a:ext cx="7889970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982714" y="3387936"/>
              <a:ext cx="83799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139783" y="3387936"/>
              <a:ext cx="7842930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946443" y="3648859"/>
              <a:ext cx="926331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139783" y="3648859"/>
              <a:ext cx="7806659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899931" y="3909781"/>
              <a:ext cx="102404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39783" y="3909781"/>
              <a:ext cx="7760148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56525" y="4170703"/>
              <a:ext cx="110847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139783" y="4170703"/>
              <a:ext cx="771674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763568" y="4431625"/>
              <a:ext cx="116225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139783" y="4431625"/>
              <a:ext cx="7623785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46431" y="4692548"/>
              <a:ext cx="118643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139783" y="4692548"/>
              <a:ext cx="7506647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75651" y="475311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4492188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5651" y="423126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3970343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370942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3448499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318757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2926580"/>
              <a:ext cx="33903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5651" y="2665732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240481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214388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1882965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1622043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136112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1100198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5651" y="83927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50827" y="5055191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49907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71256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992604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313953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613033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934382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0255730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011228" y="5159696"/>
              <a:ext cx="150654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 i tusental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555434" y="5456037"/>
              <a:ext cx="2418138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5554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64434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7866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795647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4844479" y="5577162"/>
              <a:ext cx="872579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075692" y="5577088"/>
              <a:ext cx="8978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153897" y="374934"/>
              <a:ext cx="681955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 i arbetsför ålder efter födelseregion i Dalarnas län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552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3065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22966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1527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0758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9989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8451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7682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913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614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5375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837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0683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2299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1530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761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223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84542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6852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916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6147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609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3840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07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302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53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199950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2259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8456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687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6918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5380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4611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3842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073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304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43834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39220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4606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29992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25378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0764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1614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11535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66147" y="2222516"/>
              <a:ext cx="232096" cy="216095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98244" y="3178411"/>
              <a:ext cx="232096" cy="120505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730340" y="2982310"/>
              <a:ext cx="232096" cy="140115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962437" y="1905679"/>
              <a:ext cx="232096" cy="247778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94533" y="4378085"/>
              <a:ext cx="232096" cy="538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26630" y="3948202"/>
              <a:ext cx="232096" cy="43526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587113" y="2084861"/>
              <a:ext cx="232096" cy="229860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819209" y="3319142"/>
              <a:ext cx="232096" cy="106432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51306" y="3035372"/>
              <a:ext cx="232096" cy="134809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3402" y="3014609"/>
              <a:ext cx="232096" cy="136885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515499" y="3587530"/>
              <a:ext cx="232096" cy="79593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747596" y="3856688"/>
              <a:ext cx="232096" cy="526780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45571" y="992081"/>
              <a:ext cx="5106124" cy="3552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745571" y="43065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745571" y="422966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45571" y="41527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45571" y="40758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45571" y="39989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45571" y="38451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45571" y="37682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45571" y="36913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45571" y="3614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45571" y="35375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45571" y="33837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45571" y="330683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45571" y="32299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45571" y="31530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45571" y="30761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45571" y="29223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45571" y="284542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5571" y="276852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45571" y="26916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45571" y="26147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45571" y="24609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45571" y="23840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45571" y="2307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22302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2153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199950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192259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18456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17687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16918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15380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14611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13842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13073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12304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43834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39220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34606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29992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25378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20764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1614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11535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41861" y="3355286"/>
              <a:ext cx="232096" cy="1028182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673957" y="3373742"/>
              <a:ext cx="232096" cy="100972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06054" y="2398622"/>
              <a:ext cx="232096" cy="198484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138150" y="1501174"/>
              <a:ext cx="232096" cy="288229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370247" y="4368088"/>
              <a:ext cx="232096" cy="15380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602343" y="3623674"/>
              <a:ext cx="232096" cy="759793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762826" y="2957701"/>
              <a:ext cx="232096" cy="142576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994923" y="3459873"/>
              <a:ext cx="232096" cy="92359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227019" y="2756217"/>
              <a:ext cx="232096" cy="16272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459116" y="3029989"/>
              <a:ext cx="232096" cy="135347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691213" y="3489864"/>
              <a:ext cx="232096" cy="89360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9923309" y="3586761"/>
              <a:ext cx="232096" cy="79670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2902654" y="809497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150400" y="837774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1490762" y="4800536"/>
              <a:ext cx="581719" cy="7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3797313" y="4806457"/>
              <a:ext cx="59858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6666475" y="4800536"/>
              <a:ext cx="581719" cy="7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8973026" y="4806457"/>
              <a:ext cx="59858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03928" y="434318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03928" y="3881772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75651" y="342035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2958946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5651" y="249753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203611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1574706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111329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42 %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1332061" y="5236581"/>
              <a:ext cx="8757430" cy="5085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332061" y="530617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341061" y="5315170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332061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341061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537033" y="53061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46033" y="5315170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370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546033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157482" y="53061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166482" y="5315170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15748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166482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1621106" y="5325485"/>
              <a:ext cx="284633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utbildning, 3 år eller längre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621106" y="5544941"/>
              <a:ext cx="2054349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 &lt;3år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826078" y="5325485"/>
              <a:ext cx="2261815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 högst 2-årig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826078" y="5544941"/>
              <a:ext cx="1761976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utbildning, 3 år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446527" y="5325485"/>
              <a:ext cx="2642964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446527" y="5544941"/>
              <a:ext cx="2270149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utbildning, 9 (10) år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93397" y="374934"/>
              <a:ext cx="874055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Befolkningens utbildningsnivå efter kön och födelseregion i Dalarnas län 2020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15485" y="992081"/>
              <a:ext cx="5083310" cy="30255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5485" y="380372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5485" y="372732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5485" y="365091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5485" y="357451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5485" y="349811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5485" y="334530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5485" y="326890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5485" y="319249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5485" y="311609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5485" y="303969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5485" y="288688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5485" y="281048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5485" y="273407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5485" y="265767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5" y="258127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5485" y="242846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5485" y="235206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5485" y="227565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5485" y="219925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5485" y="212285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5485" y="197004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5485" y="189364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5485" y="181723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15485" y="174083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15485" y="166443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5485" y="151162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5485" y="143522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5485" y="135881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5485" y="128241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5485" y="120601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15485" y="388012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5485" y="342170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5485" y="296328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5485" y="250486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5485" y="204644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5485" y="158802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15485" y="112960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683695" y="3874704"/>
              <a:ext cx="448527" cy="3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83695" y="3878600"/>
              <a:ext cx="448527" cy="15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80422" y="3666275"/>
              <a:ext cx="448527" cy="903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80422" y="3756660"/>
              <a:ext cx="448527" cy="1234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78786" y="3808767"/>
              <a:ext cx="448527" cy="425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78786" y="3851324"/>
              <a:ext cx="448527" cy="288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677150" y="3698441"/>
              <a:ext cx="448527" cy="1100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677150" y="3808462"/>
              <a:ext cx="448527" cy="716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75514" y="3845212"/>
              <a:ext cx="448527" cy="167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175514" y="3861944"/>
              <a:ext cx="448527" cy="181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82059" y="3213814"/>
              <a:ext cx="448527" cy="1453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182059" y="3359134"/>
              <a:ext cx="448527" cy="5209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686967" y="3210682"/>
              <a:ext cx="448527" cy="2282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86967" y="3438975"/>
              <a:ext cx="448527" cy="4411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90240" y="3155519"/>
              <a:ext cx="448527" cy="5474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90240" y="3702949"/>
              <a:ext cx="448527" cy="177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185331" y="3733357"/>
              <a:ext cx="448527" cy="755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185331" y="3808920"/>
              <a:ext cx="448527" cy="712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88604" y="3065974"/>
              <a:ext cx="448527" cy="1532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188604" y="3219239"/>
              <a:ext cx="448527" cy="660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768385" y="992081"/>
              <a:ext cx="5083310" cy="30255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68385" y="380372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68385" y="372732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68385" y="365091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68385" y="357451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68385" y="349811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68385" y="334530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68385" y="326890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68385" y="319249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68385" y="311609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68385" y="303969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68385" y="288688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68385" y="281048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68385" y="273407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68385" y="265767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68385" y="258127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68385" y="242846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68385" y="235206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68385" y="227565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68385" y="219925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68385" y="212285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68385" y="197004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68385" y="189364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68385" y="181723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68385" y="174083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68385" y="166443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68385" y="151162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8385" y="143522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68385" y="135881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68385" y="128241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68385" y="120601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68385" y="388012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68385" y="342170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68385" y="296328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68385" y="250486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68385" y="204644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68385" y="158802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68385" y="112960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836595" y="3155366"/>
              <a:ext cx="448527" cy="3366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836595" y="3491999"/>
              <a:ext cx="448527" cy="3881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833322" y="3643507"/>
              <a:ext cx="448527" cy="89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8833322" y="3733434"/>
              <a:ext cx="448527" cy="146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9331686" y="3631130"/>
              <a:ext cx="448527" cy="1531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331686" y="3784318"/>
              <a:ext cx="448527" cy="958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9830050" y="3835738"/>
              <a:ext cx="448527" cy="20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830050" y="3856520"/>
              <a:ext cx="448527" cy="236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0328413" y="3750395"/>
              <a:ext cx="448527" cy="804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0328413" y="3830848"/>
              <a:ext cx="448527" cy="492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334958" y="3859423"/>
              <a:ext cx="448527" cy="47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334958" y="3864160"/>
              <a:ext cx="448527" cy="159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839867" y="3237576"/>
              <a:ext cx="448527" cy="227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839867" y="3465487"/>
              <a:ext cx="448527" cy="4146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843139" y="1916867"/>
              <a:ext cx="448527" cy="18135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843139" y="3730378"/>
              <a:ext cx="448527" cy="1497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338231" y="3246362"/>
              <a:ext cx="448527" cy="2719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338231" y="3518282"/>
              <a:ext cx="448527" cy="3618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341503" y="3061313"/>
              <a:ext cx="448527" cy="121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341503" y="3182489"/>
              <a:ext cx="448527" cy="697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653171" y="777350"/>
              <a:ext cx="10079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50099" y="777350"/>
              <a:ext cx="7198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79547" y="4404753"/>
              <a:ext cx="99948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tillverkning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769768" y="4322753"/>
              <a:ext cx="773658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1008803" y="4432651"/>
              <a:ext cx="1078507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 mm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2114328" y="4180760"/>
              <a:ext cx="367010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Tjänster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2265511" y="4324567"/>
              <a:ext cx="77375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Allmän utbildning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2281701" y="4524290"/>
              <a:ext cx="1338659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3110532" y="4408043"/>
              <a:ext cx="96004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 och konst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3152649" y="4574306"/>
              <a:ext cx="1485155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Jord, skogsbruk och djursjukvård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3507638" y="4637414"/>
              <a:ext cx="165467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Naturvetenskap, matematik och data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5169091" y="4173308"/>
              <a:ext cx="299342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5232447" y="4404753"/>
              <a:ext cx="99948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tillverkning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5922667" y="4322753"/>
              <a:ext cx="773658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6161703" y="4432651"/>
              <a:ext cx="1078507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 mm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7267227" y="4180760"/>
              <a:ext cx="367010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Tjänster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7418411" y="4324567"/>
              <a:ext cx="77375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Allmän utbildning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7434600" y="4524290"/>
              <a:ext cx="1338659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8263432" y="4408043"/>
              <a:ext cx="96004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 och konst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8305549" y="4574306"/>
              <a:ext cx="1485155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Jord, skogsbruk och djursjukvård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2700000">
              <a:off x="8660538" y="4637414"/>
              <a:ext cx="165467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Naturvetenskap, matematik och data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2700000">
              <a:off x="10321990" y="4173308"/>
              <a:ext cx="299342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68122" y="3842227"/>
              <a:ext cx="84732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8122" y="3383806"/>
              <a:ext cx="84732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39845" y="2926626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39845" y="2466966"/>
              <a:ext cx="11301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39845" y="2009786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39845" y="1550076"/>
              <a:ext cx="11301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39845" y="1091656"/>
              <a:ext cx="11301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-441505" y="2440986"/>
              <a:ext cx="150654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 i tusental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5041252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0412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05025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4041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5849418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330297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29463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22977" y="374934"/>
              <a:ext cx="768139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Befolkningens utbildningsnivå efter kön och nivå i Dalarnas län 2020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5911" y="739575"/>
              <a:ext cx="9945784" cy="4027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65938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6076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6215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354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6631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770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6909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70479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325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7464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7602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7741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8019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8157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8296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8435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8712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88515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28990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59129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194065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49545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79684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9822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5799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64929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7186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87880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8574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9267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39961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94737" y="2556173"/>
              <a:ext cx="3070384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57992" y="2556173"/>
              <a:ext cx="173674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00223" y="2118438"/>
              <a:ext cx="3187171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57992" y="2118438"/>
              <a:ext cx="1842230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98505" y="1680704"/>
              <a:ext cx="3432049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357992" y="1680704"/>
              <a:ext cx="1740512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34460" y="3431642"/>
              <a:ext cx="2957363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357992" y="3431642"/>
              <a:ext cx="1676467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113574" y="4307111"/>
              <a:ext cx="2697417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57992" y="4307111"/>
              <a:ext cx="1755581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09807" y="3869376"/>
              <a:ext cx="2727556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57992" y="3869376"/>
              <a:ext cx="175181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053296" y="2993907"/>
              <a:ext cx="2976200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357992" y="2993907"/>
              <a:ext cx="169530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58120" y="1242970"/>
              <a:ext cx="4132774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357992" y="1242970"/>
              <a:ext cx="2200128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45826" y="805235"/>
              <a:ext cx="5157491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357992" y="805235"/>
              <a:ext cx="2787833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75651" y="4443890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40-44 år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4006156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45-49 år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3568347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35-39 år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3130687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50-54 år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2692952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20-24 år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255218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25-29 år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817409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30-34 år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379749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55-59 år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942015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60-64 år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201232" y="4892276"/>
              <a:ext cx="22235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644811" y="4918519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151749" y="4918519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627007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133944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1 600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8640881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147818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2 400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424505" y="5159696"/>
              <a:ext cx="908595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5186465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18646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19546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8563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994631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475510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74676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695072" y="374934"/>
              <a:ext cx="773720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Personer med förgymnasial utbildning efter ålder i Dalarnas län 2020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3911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68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519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9420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3646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2097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6323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0549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4775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3226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7452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1678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65903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4355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8581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806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032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5484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39710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73935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08161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6743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7871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9000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0129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71258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42387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013238" y="801714"/>
              <a:ext cx="41063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55906" y="801714"/>
              <a:ext cx="45733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48099" y="801714"/>
              <a:ext cx="4407807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297467" y="801714"/>
              <a:ext cx="2850631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67431" y="801714"/>
              <a:ext cx="43003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034774" y="1008843"/>
              <a:ext cx="389099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7182" y="1008843"/>
              <a:ext cx="42759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009940" y="1008843"/>
              <a:ext cx="459724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335602" y="1008843"/>
              <a:ext cx="267433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7431" y="1008843"/>
              <a:ext cx="468171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972198" y="1215972"/>
              <a:ext cx="45167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430550" y="1215972"/>
              <a:ext cx="54164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176454" y="1215972"/>
              <a:ext cx="425409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329628" y="1215972"/>
              <a:ext cx="2846826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67431" y="1215972"/>
              <a:ext cx="46219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946330" y="1423101"/>
              <a:ext cx="47754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481801" y="1423101"/>
              <a:ext cx="46452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39890" y="1423101"/>
              <a:ext cx="444191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31741" y="1423101"/>
              <a:ext cx="270814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67431" y="1423101"/>
              <a:ext cx="464310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924857" y="1630230"/>
              <a:ext cx="499016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426435" y="1630230"/>
              <a:ext cx="49842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89923" y="1630230"/>
              <a:ext cx="443651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364595" y="1630230"/>
              <a:ext cx="262532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867431" y="1630230"/>
              <a:ext cx="49716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000070" y="1837359"/>
              <a:ext cx="42380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516528" y="1837359"/>
              <a:ext cx="48354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319002" y="1837359"/>
              <a:ext cx="419752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350191" y="1837359"/>
              <a:ext cx="296881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67431" y="1837359"/>
              <a:ext cx="482760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985506" y="2044488"/>
              <a:ext cx="438366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9559624" y="2044488"/>
              <a:ext cx="42588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094986" y="2044488"/>
              <a:ext cx="446463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66616" y="2044488"/>
              <a:ext cx="272837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67431" y="2044488"/>
              <a:ext cx="49918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0010854" y="2251617"/>
              <a:ext cx="41301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495685" y="2251617"/>
              <a:ext cx="51516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45045" y="2251617"/>
              <a:ext cx="4650639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06940" y="2251617"/>
              <a:ext cx="2538105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867431" y="2251617"/>
              <a:ext cx="43950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010344" y="2458746"/>
              <a:ext cx="41352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628380" y="2458746"/>
              <a:ext cx="38196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250064" y="2458746"/>
              <a:ext cx="437831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386174" y="2458746"/>
              <a:ext cx="286389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867431" y="2458746"/>
              <a:ext cx="518743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020662" y="2665875"/>
              <a:ext cx="403211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554390" y="2665875"/>
              <a:ext cx="46627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095701" y="2665875"/>
              <a:ext cx="4458689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342611" y="2665875"/>
              <a:ext cx="275308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7431" y="2665875"/>
              <a:ext cx="475179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918871" y="2873004"/>
              <a:ext cx="50500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434592" y="2873004"/>
              <a:ext cx="48427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90138" y="2873004"/>
              <a:ext cx="3844453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19990" y="2873004"/>
              <a:ext cx="317014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67431" y="2873004"/>
              <a:ext cx="55255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886235" y="3080133"/>
              <a:ext cx="53763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462917" y="3080133"/>
              <a:ext cx="423317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439951" y="3080133"/>
              <a:ext cx="302296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88178" y="3080133"/>
              <a:ext cx="3851772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67431" y="3080133"/>
              <a:ext cx="72074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952387" y="3287262"/>
              <a:ext cx="47148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486755" y="3287262"/>
              <a:ext cx="46563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15477" y="3287262"/>
              <a:ext cx="457127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320089" y="3287262"/>
              <a:ext cx="259538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67431" y="3287262"/>
              <a:ext cx="45265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9980183" y="3494391"/>
              <a:ext cx="443690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9541191" y="3494391"/>
              <a:ext cx="43899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06179" y="3494391"/>
              <a:ext cx="383501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367099" y="3494391"/>
              <a:ext cx="333908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867431" y="3494391"/>
              <a:ext cx="499667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0006100" y="3701520"/>
              <a:ext cx="41777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9526111" y="3701520"/>
              <a:ext cx="47998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49300" y="3701520"/>
              <a:ext cx="437681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322413" y="3701520"/>
              <a:ext cx="282688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867431" y="3701520"/>
              <a:ext cx="454981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0075213" y="3908649"/>
              <a:ext cx="348660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622415" y="3908649"/>
              <a:ext cx="45279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473039" y="3908649"/>
              <a:ext cx="414937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330070" y="3908649"/>
              <a:ext cx="314296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867431" y="3908649"/>
              <a:ext cx="46263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15475" y="4115778"/>
              <a:ext cx="40839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572452" y="4115778"/>
              <a:ext cx="443023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344847" y="4115778"/>
              <a:ext cx="422760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334915" y="4115778"/>
              <a:ext cx="3009931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867431" y="4115778"/>
              <a:ext cx="46748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011280" y="4322907"/>
              <a:ext cx="41259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9572103" y="4322907"/>
              <a:ext cx="439177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257727" y="4322907"/>
              <a:ext cx="431437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361297" y="4322907"/>
              <a:ext cx="289642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867431" y="4322907"/>
              <a:ext cx="493865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0002246" y="4530036"/>
              <a:ext cx="421627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9574031" y="4530036"/>
              <a:ext cx="42821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64500" y="4530036"/>
              <a:ext cx="390953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413734" y="4530036"/>
              <a:ext cx="3250766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867431" y="4530036"/>
              <a:ext cx="546302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0022991" y="4737165"/>
              <a:ext cx="40088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9619106" y="4737165"/>
              <a:ext cx="40388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173437" y="4737165"/>
              <a:ext cx="444566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328557" y="4737165"/>
              <a:ext cx="284488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867431" y="4737165"/>
              <a:ext cx="461125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0003724" y="4944294"/>
              <a:ext cx="420149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569972" y="4944294"/>
              <a:ext cx="43375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09498" y="4944294"/>
              <a:ext cx="3960473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373149" y="4944294"/>
              <a:ext cx="323634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867431" y="4944294"/>
              <a:ext cx="50571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504399" y="4897863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902663" y="4720946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75651" y="4533909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7433" y="4328045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77375" y="4120916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808" y="3913787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24739" y="3706658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17831" y="3471698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85709" y="3291135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665506" y="3084006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44856" y="2874942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56948" y="2671682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65283" y="2434267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94255" y="2257424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82175" y="2019339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58598" y="1842422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60173" y="1636037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73840" y="1396761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43207" y="1219844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43281" y="1014650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92382" y="77723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76267" y="5216260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476421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87710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898998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610287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0310441" y="521626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2653622" y="5456037"/>
              <a:ext cx="69840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653622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662622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78303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792037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52249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531498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38883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397836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94203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951039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942667" y="5546875"/>
              <a:ext cx="7707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Chefsyrken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072082" y="5548066"/>
              <a:ext cx="1380827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Högskolekompetens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811543" y="5546875"/>
              <a:ext cx="1507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kompetens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677881" y="5548736"/>
              <a:ext cx="119456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Kortare utbildning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9231084" y="5577013"/>
              <a:ext cx="40659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Okänt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869513" y="378159"/>
              <a:ext cx="338832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Kompetenskrav för yrket 2020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5651" y="5813634"/>
              <a:ext cx="254685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Yrkesregistret i SCB:s öppna statistikdatabas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25013" y="739575"/>
              <a:ext cx="7726682" cy="45561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036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4451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7865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1279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107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1521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4936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8350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05178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8592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2007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54212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22249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5663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9078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24922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9320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2734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6148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09563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56391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79805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3219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26634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7622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4693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1764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88354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59064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32977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0048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6226" y="3028949"/>
              <a:ext cx="1886143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76226" y="1901179"/>
              <a:ext cx="364220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6226" y="998962"/>
              <a:ext cx="5970618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76226" y="2352287"/>
              <a:ext cx="2549545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76226" y="2577841"/>
              <a:ext cx="243247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76226" y="2126733"/>
              <a:ext cx="279669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76226" y="3254504"/>
              <a:ext cx="146989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76226" y="3931166"/>
              <a:ext cx="61137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76226" y="4607828"/>
              <a:ext cx="36422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476226" y="4382274"/>
              <a:ext cx="40324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76226" y="3705612"/>
              <a:ext cx="975591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476226" y="5058937"/>
              <a:ext cx="26015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76226" y="773408"/>
              <a:ext cx="681613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476226" y="2803395"/>
              <a:ext cx="2419466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76226" y="1675625"/>
              <a:ext cx="4305609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76226" y="4156720"/>
              <a:ext cx="559338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76226" y="1224516"/>
              <a:ext cx="577550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76226" y="1450071"/>
              <a:ext cx="5242176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76226" y="4833383"/>
              <a:ext cx="26015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76226" y="3480058"/>
              <a:ext cx="132680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91700" y="5104105"/>
              <a:ext cx="177068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International Baccalaurate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02440" y="4846404"/>
              <a:ext cx="21599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fastighetsprogrammet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55212" y="4622710"/>
              <a:ext cx="200717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Hotell- och turismprogrammet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83812" y="4397156"/>
              <a:ext cx="177857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Humanistiska programmet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0408" y="4171602"/>
              <a:ext cx="270197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livsmedelsprogrammet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54828" y="3946047"/>
              <a:ext cx="150755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Hantverksprogrammet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39672" y="3720493"/>
              <a:ext cx="192271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Industritekniska programmet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3414" y="3491144"/>
              <a:ext cx="2108968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omsorgsprogrammet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5651" y="3269385"/>
              <a:ext cx="278673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Handels- och administrationsprogrammet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73679" y="3041971"/>
              <a:ext cx="1888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fritidsprogrammet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95520" y="2818277"/>
              <a:ext cx="156686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Naturbruksprogrammet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580203" y="2592723"/>
              <a:ext cx="148217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Estetiska programmet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00555" y="2367168"/>
              <a:ext cx="176182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El- och energiprogrammet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9215" y="2141614"/>
              <a:ext cx="236316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Fordons- och transportprogrammet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0360" y="1915390"/>
              <a:ext cx="237202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Bygg- och anläggningsprogrammet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97256" y="1690506"/>
              <a:ext cx="196512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Naturvetenskapsprogrammet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91986" y="1464952"/>
              <a:ext cx="12703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Teknikprogrammet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3132" y="1237537"/>
              <a:ext cx="221925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Samhällsvetenskapsprogrammet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647920" y="1013844"/>
              <a:ext cx="141446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Ekonomiprogrammet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22322" y="788290"/>
              <a:ext cx="144006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Introduktionsprogram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353359" y="5413484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505511" y="5417195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5657664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6828373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7999050" y="5420874"/>
              <a:ext cx="222488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360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9169792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0340502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518470" y="5586282"/>
              <a:ext cx="93976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Antagna elever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4462" y="380515"/>
              <a:ext cx="4518421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Antagna gymnasieelever i Dalarna 2021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814998"/>
              <a:ext cx="1981993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Elevantagningen, Region Dalarna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9340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02342" y="739575"/>
              <a:ext cx="7249353" cy="4534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153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121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9089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1056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4992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6959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8927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908954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34830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67986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87664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007341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446696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6637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86051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0572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4508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76476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98443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20411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4347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86314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8282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30250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93185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03024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2863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22701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2540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42379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2217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31858" y="1538681"/>
              <a:ext cx="1992787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1858" y="3025391"/>
              <a:ext cx="98854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31858" y="795327"/>
              <a:ext cx="6276496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1858" y="1910359"/>
              <a:ext cx="1412211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31858" y="2282036"/>
              <a:ext cx="1333755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31858" y="4140423"/>
              <a:ext cx="502119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31858" y="1167004"/>
              <a:ext cx="6103893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31858" y="4883777"/>
              <a:ext cx="36089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931858" y="2653713"/>
              <a:ext cx="1082695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931858" y="4512100"/>
              <a:ext cx="48642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31858" y="3768745"/>
              <a:ext cx="800253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931858" y="3397068"/>
              <a:ext cx="847327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277500" y="4963744"/>
              <a:ext cx="1262211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Personliga tjänster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38717" y="4590876"/>
              <a:ext cx="260099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Samhällsbyggnad och byggnadsteknik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91638" y="4220390"/>
              <a:ext cx="2448073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Matematik och övrig naturvetenskap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69252" y="3847522"/>
              <a:ext cx="17704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Socialt arbete och omsorg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52509" y="3507991"/>
              <a:ext cx="178720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teknisk industri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94306" y="3136314"/>
              <a:ext cx="7454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01398" y="2734276"/>
              <a:ext cx="2338313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Samhälls- och beteendevetenskap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04525" y="2392959"/>
              <a:ext cx="113518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 och media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9845" y="1989135"/>
              <a:ext cx="309986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Informations- och kommunikationsteknik (IKT)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0825" y="1618648"/>
              <a:ext cx="2998886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Företagsekonomi, handel och administration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1722" y="1246971"/>
              <a:ext cx="200798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01449" y="872168"/>
              <a:ext cx="1338262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Hälso- och sjukvård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42901" y="5362713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19020" y="5362713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995138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093525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91912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290299" y="5362648"/>
              <a:ext cx="222488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388686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44583" y="5493344"/>
              <a:ext cx="116487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examinerade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-273189" y="2940367"/>
              <a:ext cx="116480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Utbildningsområde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10440" y="374934"/>
              <a:ext cx="4306465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Examen från Högskolan Dalarna 2020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5651" y="5692606"/>
              <a:ext cx="236665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högskoleregistret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133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3734"/>
              <a:ext cx="350958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Enbart program/områden med minst 5 examinerade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1756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10676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0379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396910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8314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7626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6937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249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48727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4184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496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28077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4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0742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0544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366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7989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301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612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592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547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3859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171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482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106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20417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729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9041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664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6976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6287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55995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4222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534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846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21578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42444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9002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35561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3211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8677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25236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21794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9857" y="1835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9857" y="14911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9857" y="1146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434476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3797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94431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697934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14453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617956" y="1405078"/>
              <a:ext cx="103502" cy="28393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974465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77967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64369" y="1288062"/>
              <a:ext cx="103502" cy="29563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67872" y="1284621"/>
              <a:ext cx="103502" cy="29598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524381" y="1329362"/>
              <a:ext cx="103502" cy="2915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627883" y="1315596"/>
              <a:ext cx="103502" cy="29288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04358" y="1281179"/>
              <a:ext cx="103502" cy="296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07861" y="1243321"/>
              <a:ext cx="103502" cy="30011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4403" y="1360337"/>
              <a:ext cx="103502" cy="28840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7906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74409" y="1322479"/>
              <a:ext cx="103502" cy="2921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777911" y="1291504"/>
              <a:ext cx="103502" cy="29529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34364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37866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14397" y="1367220"/>
              <a:ext cx="103502" cy="28772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317900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44459" y="1415403"/>
              <a:ext cx="103502" cy="28290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847962" y="1418845"/>
              <a:ext cx="103502" cy="28255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294375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97877" y="1391312"/>
              <a:ext cx="103502" cy="285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284448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87950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134420" y="1401637"/>
              <a:ext cx="103502" cy="2842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237922" y="1398195"/>
              <a:ext cx="103502" cy="2846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204470" y="1394753"/>
              <a:ext cx="103502" cy="28496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307973" y="1394753"/>
              <a:ext cx="103502" cy="2849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984392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087894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364425" y="1377545"/>
              <a:ext cx="103502" cy="2866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46792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904414" y="1391312"/>
              <a:ext cx="103502" cy="2853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07917" y="1360337"/>
              <a:ext cx="103502" cy="28840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754386" y="1356895"/>
              <a:ext cx="103502" cy="28875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57889" y="1353454"/>
              <a:ext cx="103502" cy="2890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24437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927939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54442" y="1380987"/>
              <a:ext cx="103502" cy="28634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157945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745571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41756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410676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40379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396910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38314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37626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36937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36249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45571" y="348727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45571" y="34184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745571" y="33496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45571" y="328077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5571" y="314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45571" y="30742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45571" y="300544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45571" y="29366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45571" y="27989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745571" y="27301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745571" y="26612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745571" y="2592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5571" y="24547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45571" y="23859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45571" y="23171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45571" y="22482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745571" y="21106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45571" y="20417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745571" y="19729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45571" y="19041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745571" y="17664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45571" y="16976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745571" y="16287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45571" y="155995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745571" y="14222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45571" y="13534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745571" y="12846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745571" y="121578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745571" y="42444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45571" y="39002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745571" y="35561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745571" y="3211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745571" y="28677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745571" y="25236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45571" y="21794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745571" y="1835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45571" y="14911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745571" y="1146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0610190" y="2279256"/>
              <a:ext cx="103502" cy="19651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0713692" y="2169123"/>
              <a:ext cx="103502" cy="20753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770145" y="2272373"/>
              <a:ext cx="103502" cy="1972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873647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9690167" y="2169123"/>
              <a:ext cx="103502" cy="20753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793670" y="2093407"/>
              <a:ext cx="103502" cy="2151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0150178" y="2237956"/>
              <a:ext cx="103502" cy="2006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0253681" y="2048666"/>
              <a:ext cx="103502" cy="2195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240083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43585" y="1821517"/>
              <a:ext cx="103502" cy="2422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00094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803597" y="1876584"/>
              <a:ext cx="103502" cy="2367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5780072" y="2083082"/>
              <a:ext cx="103502" cy="2161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883574" y="1752684"/>
              <a:ext cx="103502" cy="24917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620117" y="2189773"/>
              <a:ext cx="103502" cy="20546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7723619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850122" y="2203540"/>
              <a:ext cx="103502" cy="20408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953625" y="1945416"/>
              <a:ext cx="103502" cy="22990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6010077" y="1797426"/>
              <a:ext cx="103502" cy="2447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113580" y="1824959"/>
              <a:ext cx="103502" cy="2419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7390111" y="2093407"/>
              <a:ext cx="103502" cy="21510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7493614" y="1897233"/>
              <a:ext cx="103502" cy="23472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9920173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0023675" y="2010808"/>
              <a:ext cx="103502" cy="22336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470089" y="1959183"/>
              <a:ext cx="103502" cy="22852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573591" y="1814634"/>
              <a:ext cx="103502" cy="24298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9460162" y="2262048"/>
              <a:ext cx="103502" cy="1982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9563664" y="2021133"/>
              <a:ext cx="103502" cy="22233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10133" y="2107174"/>
              <a:ext cx="103502" cy="21372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413636" y="1952300"/>
              <a:ext cx="103502" cy="22921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0380184" y="2213865"/>
              <a:ext cx="103502" cy="20305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0483686" y="2086524"/>
              <a:ext cx="103502" cy="2157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160105" y="2017691"/>
              <a:ext cx="103502" cy="2226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263608" y="1869700"/>
              <a:ext cx="103502" cy="23747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8540139" y="2155357"/>
              <a:ext cx="103502" cy="20890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8643642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8080128" y="2162240"/>
              <a:ext cx="103502" cy="20821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8183630" y="1890350"/>
              <a:ext cx="103502" cy="23540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930100" y="2079641"/>
              <a:ext cx="103502" cy="21647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033602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9000150" y="2224190"/>
              <a:ext cx="103502" cy="20202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9103653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9230156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333658" y="1986716"/>
              <a:ext cx="103502" cy="22577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494436" y="4781771"/>
              <a:ext cx="463202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726352" y="4792089"/>
              <a:ext cx="4800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024099" y="4792089"/>
              <a:ext cx="34453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188571" y="4791445"/>
              <a:ext cx="474315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450004" y="4791841"/>
              <a:ext cx="412253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518630" y="4791445"/>
              <a:ext cx="73421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28110" y="4791866"/>
              <a:ext cx="576113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230657" y="4792089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15493" y="4792089"/>
              <a:ext cx="32181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559079" y="4781994"/>
              <a:ext cx="474464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739674" y="4791866"/>
              <a:ext cx="593030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070535" y="4782589"/>
              <a:ext cx="372764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162999" y="4791866"/>
              <a:ext cx="666402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548530" y="4792089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3790988" y="4784747"/>
              <a:ext cx="316210" cy="886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3878168" y="4774677"/>
              <a:ext cx="581719" cy="10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085378" y="4791445"/>
              <a:ext cx="66084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467883" y="4791445"/>
              <a:ext cx="35584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4731127" y="4790800"/>
              <a:ext cx="288081" cy="76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4861368" y="4781374"/>
              <a:ext cx="468758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118832" y="4791866"/>
              <a:ext cx="434826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5361513" y="4781994"/>
              <a:ext cx="389731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5670150" y="4781771"/>
              <a:ext cx="463202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5902065" y="4792089"/>
              <a:ext cx="4800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199813" y="4792089"/>
              <a:ext cx="34453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6364284" y="4791445"/>
              <a:ext cx="474315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6625717" y="4791841"/>
              <a:ext cx="412253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6694344" y="4791445"/>
              <a:ext cx="73421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003823" y="4791866"/>
              <a:ext cx="576113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7406370" y="4792089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7591207" y="4792089"/>
              <a:ext cx="32181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7734793" y="4781994"/>
              <a:ext cx="474464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7915388" y="4791866"/>
              <a:ext cx="593030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8246249" y="4782589"/>
              <a:ext cx="372764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8338713" y="4791866"/>
              <a:ext cx="666402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8724244" y="4792089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8966701" y="4784747"/>
              <a:ext cx="316210" cy="886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9053881" y="4774677"/>
              <a:ext cx="581719" cy="10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9261091" y="4791445"/>
              <a:ext cx="66084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9643596" y="4791445"/>
              <a:ext cx="35584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9906840" y="4790800"/>
              <a:ext cx="288081" cy="76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0037081" y="4781374"/>
              <a:ext cx="468758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0294546" y="4791866"/>
              <a:ext cx="434826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0537227" y="4781994"/>
              <a:ext cx="389731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303928" y="4204152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75651" y="385998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75651" y="351582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75651" y="317165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75651" y="2827494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75651" y="248333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75651" y="213916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75651" y="1795001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75651" y="1450837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75651" y="110667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109312" y="378159"/>
              <a:ext cx="29087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2021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75651" y="5933407"/>
              <a:ext cx="539825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 i åldersgruppen 20-64 år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2336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1635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09346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0233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88319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81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7430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729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53275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46267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925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224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823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1122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4214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720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8318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6179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917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6216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814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41135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412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711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310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20609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908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9207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805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710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64039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570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43012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6004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899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2198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430372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953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36028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32524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9019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25515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22010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9857" y="18506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9857" y="15002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9857" y="11497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29836" y="1388076"/>
              <a:ext cx="141836" cy="29156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1673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714644" y="1367050"/>
              <a:ext cx="141836" cy="29366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56480" y="1370554"/>
              <a:ext cx="141836" cy="2933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769065" y="1353032"/>
              <a:ext cx="141836" cy="29506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910902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562715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704552" y="1314484"/>
              <a:ext cx="141836" cy="29892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17136" y="1310980"/>
              <a:ext cx="141836" cy="29927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8973" y="1261918"/>
              <a:ext cx="141836" cy="30418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399451" y="1468677"/>
              <a:ext cx="141836" cy="28350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541287" y="1426624"/>
              <a:ext cx="141836" cy="28770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7908" y="1307475"/>
              <a:ext cx="141836" cy="29962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019744" y="1310980"/>
              <a:ext cx="141836" cy="29927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45029" y="1486199"/>
              <a:ext cx="141836" cy="2817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48686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32329" y="1286449"/>
              <a:ext cx="141836" cy="30172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74166" y="1272432"/>
              <a:ext cx="141836" cy="30312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247522" y="1321493"/>
              <a:ext cx="141836" cy="29822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389359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138679" y="1374059"/>
              <a:ext cx="141836" cy="29296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8051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23486" y="1412607"/>
              <a:ext cx="141836" cy="28911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965323" y="1339015"/>
              <a:ext cx="141836" cy="2964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084258" y="1395085"/>
              <a:ext cx="141836" cy="29086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226095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93101" y="1296962"/>
              <a:ext cx="141836" cy="30067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334937" y="1275936"/>
              <a:ext cx="141836" cy="30277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508293" y="1289954"/>
              <a:ext cx="141836" cy="30137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650130" y="1300467"/>
              <a:ext cx="141836" cy="30032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453872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595709" y="1303971"/>
              <a:ext cx="141836" cy="29997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745571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42336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41635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409346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40233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388319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381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37430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36729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353275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346267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33925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33224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31823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31122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304214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29720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28318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276179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26917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26216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45571" y="24814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45571" y="241135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745571" y="23412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45571" y="22711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5571" y="21310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45571" y="20609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45571" y="19908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45571" y="19207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45571" y="17805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745571" y="1710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745571" y="164039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745571" y="1570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5571" y="143012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45571" y="136004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45571" y="12899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45571" y="12198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745571" y="430372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45571" y="3953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745571" y="36028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45571" y="32524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745571" y="29019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45571" y="25515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745571" y="22010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45571" y="18506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745571" y="15002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45571" y="11497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0205550" y="2555036"/>
              <a:ext cx="141836" cy="17486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0347387" y="2138014"/>
              <a:ext cx="141836" cy="216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890357" y="2477939"/>
              <a:ext cx="141836" cy="18257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0032194" y="2134510"/>
              <a:ext cx="141836" cy="21692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944779" y="2295711"/>
              <a:ext cx="141836" cy="20080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9086615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738428" y="1962795"/>
              <a:ext cx="141836" cy="23409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880265" y="1836637"/>
              <a:ext cx="141836" cy="24670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792850" y="1906725"/>
              <a:ext cx="141836" cy="2396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934687" y="1699966"/>
              <a:ext cx="141836" cy="26037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9575164" y="2418365"/>
              <a:ext cx="141836" cy="1885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9717001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053621" y="2081944"/>
              <a:ext cx="141836" cy="22217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195458" y="1773558"/>
              <a:ext cx="141836" cy="2530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0520743" y="2569053"/>
              <a:ext cx="141836" cy="17346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0662580" y="2011856"/>
              <a:ext cx="141836" cy="2291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108043" y="1983821"/>
              <a:ext cx="141836" cy="23199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249879" y="1675436"/>
              <a:ext cx="141836" cy="26282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423236" y="1966299"/>
              <a:ext cx="141836" cy="23374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565072" y="1752532"/>
              <a:ext cx="141836" cy="2551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14393" y="2085448"/>
              <a:ext cx="141836" cy="221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8456230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999200" y="2095962"/>
              <a:ext cx="141836" cy="22077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8141037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259971" y="2348277"/>
              <a:ext cx="141836" cy="19554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401808" y="2145023"/>
              <a:ext cx="141836" cy="2158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368814" y="2071431"/>
              <a:ext cx="141836" cy="22322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7510651" y="1861168"/>
              <a:ext cx="141836" cy="24425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684007" y="2250154"/>
              <a:ext cx="141836" cy="20535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825844" y="1717488"/>
              <a:ext cx="141836" cy="25862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8629586" y="2162545"/>
              <a:ext cx="141836" cy="21411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8771422" y="2025874"/>
              <a:ext cx="141836" cy="22778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610115" y="4812429"/>
              <a:ext cx="33327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778489" y="4812429"/>
              <a:ext cx="62691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1302116" y="4823145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1605973" y="4823145"/>
              <a:ext cx="25414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1856177" y="4823145"/>
              <a:ext cx="384125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2241369" y="4822500"/>
              <a:ext cx="242837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2489416" y="4823145"/>
              <a:ext cx="3784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2838343" y="4822922"/>
              <a:ext cx="310505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3198259" y="4822475"/>
              <a:ext cx="22016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3422021" y="4815828"/>
              <a:ext cx="389731" cy="88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3761498" y="4823145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907821" y="4812429"/>
              <a:ext cx="67210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4332601" y="4823145"/>
              <a:ext cx="47436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4671308" y="4812826"/>
              <a:ext cx="40669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5044867" y="4823145"/>
              <a:ext cx="31060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340265" y="4823145"/>
              <a:ext cx="350192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785829" y="4812429"/>
              <a:ext cx="33327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5954203" y="4812429"/>
              <a:ext cx="62691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477829" y="4823145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781686" y="4823145"/>
              <a:ext cx="25414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031891" y="4823145"/>
              <a:ext cx="384125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417083" y="4822500"/>
              <a:ext cx="242837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665129" y="4823145"/>
              <a:ext cx="3784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8014057" y="4822922"/>
              <a:ext cx="310505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373972" y="4822475"/>
              <a:ext cx="22016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597735" y="4815828"/>
              <a:ext cx="389731" cy="88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937212" y="4823145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9083534" y="4812429"/>
              <a:ext cx="67210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9508314" y="4823145"/>
              <a:ext cx="47436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9847022" y="4812826"/>
              <a:ext cx="40669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0220580" y="4823145"/>
              <a:ext cx="31060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0515979" y="4823145"/>
              <a:ext cx="350192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3928" y="4263440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5651" y="391300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75651" y="356256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75651" y="321212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75651" y="2861687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75651" y="251124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75651" y="216081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75651" y="181037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75651" y="1459934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5651" y="110949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109312" y="378159"/>
              <a:ext cx="29087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75651" y="5933407"/>
              <a:ext cx="539825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 i åldersgruppen 20-64 år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01709" y="1013895"/>
              <a:ext cx="8149986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03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685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67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48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612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094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576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57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021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03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9852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4670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430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9124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3943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876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8397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3215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803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2852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2488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730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21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942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579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1397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6215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10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40669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5488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0306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512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476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957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439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921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885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36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848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330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721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130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539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94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3579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7670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1761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585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994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403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812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72162" y="4451734"/>
              <a:ext cx="4808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72162" y="1429458"/>
              <a:ext cx="67793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072162" y="1836303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072162" y="2359389"/>
              <a:ext cx="621621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72162" y="5091062"/>
              <a:ext cx="415649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072162" y="1255096"/>
              <a:ext cx="683857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072162" y="1661941"/>
              <a:ext cx="66978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072162" y="3812407"/>
              <a:ext cx="5178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072162" y="2010665"/>
              <a:ext cx="6549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072162" y="2940596"/>
              <a:ext cx="5927263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72162" y="2649993"/>
              <a:ext cx="59939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72162" y="4335493"/>
              <a:ext cx="491962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72162" y="3173079"/>
              <a:ext cx="57123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72162" y="2591872"/>
              <a:ext cx="60828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072162" y="3347441"/>
              <a:ext cx="555680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72162" y="4161131"/>
              <a:ext cx="500112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072162" y="3289320"/>
              <a:ext cx="5564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2162" y="3114958"/>
              <a:ext cx="571980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72162" y="2708113"/>
              <a:ext cx="597912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072162" y="3231200"/>
              <a:ext cx="5564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72162" y="5439786"/>
              <a:ext cx="317849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72162" y="3579924"/>
              <a:ext cx="529749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72162" y="3696165"/>
              <a:ext cx="52011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72162" y="1778182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72162" y="4393614"/>
              <a:ext cx="4867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72162" y="4626096"/>
              <a:ext cx="474921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072162" y="5032941"/>
              <a:ext cx="4230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72162" y="4858579"/>
              <a:ext cx="431949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2162" y="4800458"/>
              <a:ext cx="44602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072162" y="4742338"/>
              <a:ext cx="454917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72162" y="4509855"/>
              <a:ext cx="480108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72162" y="4103010"/>
              <a:ext cx="5045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72162" y="4974821"/>
              <a:ext cx="4230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72162" y="4219251"/>
              <a:ext cx="497890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072162" y="4567976"/>
              <a:ext cx="47714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072162" y="1894424"/>
              <a:ext cx="6586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72162" y="3986769"/>
              <a:ext cx="51270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72162" y="5381665"/>
              <a:ext cx="375640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072162" y="1080734"/>
              <a:ext cx="725348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072162" y="1603820"/>
              <a:ext cx="670521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072162" y="1952544"/>
              <a:ext cx="65718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072162" y="2068786"/>
              <a:ext cx="6416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072162" y="5265424"/>
              <a:ext cx="394163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072162" y="2475631"/>
              <a:ext cx="6171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72162" y="1138855"/>
              <a:ext cx="714976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72162" y="1022613"/>
              <a:ext cx="727571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072162" y="5207303"/>
              <a:ext cx="4067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072162" y="3638045"/>
              <a:ext cx="5208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72162" y="3928648"/>
              <a:ext cx="5141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072162" y="1313217"/>
              <a:ext cx="681635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072162" y="1545699"/>
              <a:ext cx="67200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072162" y="3405562"/>
              <a:ext cx="550494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72162" y="404488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72162" y="1371337"/>
              <a:ext cx="67941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072162" y="2417510"/>
              <a:ext cx="620880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072162" y="2243148"/>
              <a:ext cx="6253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072162" y="1487579"/>
              <a:ext cx="6749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072162" y="1196975"/>
              <a:ext cx="698676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072162" y="2185027"/>
              <a:ext cx="626808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072162" y="3056838"/>
              <a:ext cx="57716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072162" y="2533751"/>
              <a:ext cx="613471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072162" y="2126906"/>
              <a:ext cx="6364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072162" y="4277372"/>
              <a:ext cx="4971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072162" y="5149183"/>
              <a:ext cx="409722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72162" y="1720062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72162" y="2998717"/>
              <a:ext cx="588280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72162" y="2766234"/>
              <a:ext cx="59568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72162" y="3463682"/>
              <a:ext cx="54827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072162" y="2824355"/>
              <a:ext cx="594949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72162" y="3754286"/>
              <a:ext cx="5193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072162" y="3870527"/>
              <a:ext cx="515671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072162" y="2301268"/>
              <a:ext cx="622362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072162" y="4916700"/>
              <a:ext cx="428985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072162" y="5323545"/>
              <a:ext cx="392681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072162" y="5497907"/>
              <a:ext cx="256354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072162" y="3521803"/>
              <a:ext cx="5401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072162" y="2882475"/>
              <a:ext cx="59346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072162" y="4684217"/>
              <a:ext cx="47047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75651" y="5479822"/>
              <a:ext cx="236342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naturvetenskap, matematik, data, eftergymnasial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241359" y="5420734"/>
              <a:ext cx="139771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fritidsledarutbildning, eftergymnasial nivå 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203185" y="5362613"/>
              <a:ext cx="1435893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konstnärlig utbildning, eftergymnasial nivå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1637" y="5304493"/>
              <a:ext cx="2147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humaniora och konst, eftergymnasial nivå 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385313" y="5246372"/>
              <a:ext cx="125376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naturbruksutbildning, gymnasial nivå 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4761" y="5188251"/>
              <a:ext cx="180431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livsmedelsutbildning, gymnasial nivå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21961" y="5130130"/>
              <a:ext cx="181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 inom medieproduktion, eftergymnasial nivå 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220188" y="5072010"/>
              <a:ext cx="14188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fritidsutbildning, gymnasial nivå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3478" y="5013889"/>
              <a:ext cx="182560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handel- och administrationsutbildning, gymnasial nivå 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936187" y="4956736"/>
              <a:ext cx="170289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övrig/okänd inriktning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6411" y="4897648"/>
              <a:ext cx="217266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lant- och skogsbruk, djursjukvård, eftergymnasial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62914" y="4839527"/>
              <a:ext cx="187616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 utbildning, eftergymnasial nivå (minst 3 år) 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0445" y="4782374"/>
              <a:ext cx="2278633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högsk.ing.utb; maskinteknik, fordons- farkostteknik, industriell ekon.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3059" y="4724848"/>
              <a:ext cx="2266019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kemi- och bioteknik, material- och geoteknik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94974" y="4665165"/>
              <a:ext cx="19441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tjänsteområdet, eftergymnasial nivå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677500" y="4608607"/>
              <a:ext cx="961578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gymnasieingenjörsutbildning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363" y="4548923"/>
              <a:ext cx="222371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journalistik och medievetenskaplig utbildning, eftergymnasial nivå 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85597" y="4492365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478442" y="4434580"/>
              <a:ext cx="116063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agronom- och hortonomutbildning 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9721" y="4374561"/>
              <a:ext cx="19993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geovetenskaplig utbildning, högskoleutbildning (minst 3 år)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1962" y="4318003"/>
              <a:ext cx="22871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kemi- och bioteknik, material- och geoteknik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444621" y="4258320"/>
              <a:ext cx="11944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gymnasial nivå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99687" y="4200199"/>
              <a:ext cx="11393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industriutbildning, gymnasial nivå 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114223" y="4143046"/>
              <a:ext cx="1524855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övrig/okänd inriktning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36534" y="4084925"/>
              <a:ext cx="220254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teknisk fysik, elektro- och datateknik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084680" y="4025837"/>
              <a:ext cx="155439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 omsorgsutbildning, eftergymnasial nivå 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91477" y="3967716"/>
              <a:ext cx="164760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kemistutbildning, högskoleutbildning (minst 3 år)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707191" y="3911493"/>
              <a:ext cx="931887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samtliga utbildningsgrupper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96896" y="3852442"/>
              <a:ext cx="234218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 samhällsvetenskap, juridik, handel, admin., eftergymnasial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008257" y="3793354"/>
              <a:ext cx="163082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biologutbildning, högskoleutbildning (minst 3 år)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75415" y="3735234"/>
              <a:ext cx="18636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naturvetenskaplig högskoleutbildning (minst 3 år) 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13143" y="3677113"/>
              <a:ext cx="212593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fysik- och  matematikutbildning, eftergymnasial nivå (minst 3år)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81616" y="3618992"/>
              <a:ext cx="22574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samhällsvetar- och förvaltningsutb. högskoleutbildning (minst 3 år) 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812971" y="3561839"/>
              <a:ext cx="82610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fritidspedagogutbildning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284" y="3503718"/>
              <a:ext cx="215179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pedagogik / lärarutbildning, eftergymnasial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71137" y="3445598"/>
              <a:ext cx="186794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YH-utbildning i företagsekonomi, handel, administration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67800" y="3386509"/>
              <a:ext cx="207127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skogsvetenskaplig utbildning, högskoleutbildning (minst 3 år) 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4501" y="3329951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09274" y="3270268"/>
              <a:ext cx="18298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data-, el- och energiteknisk utbildning, gymnasial nivå 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491167" y="3212147"/>
              <a:ext cx="114791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fordonsutbildning, gymnasial nivå 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79061" y="3154994"/>
              <a:ext cx="2160016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maskinteknik, fordons- och farkostteknik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444547" y="3095906"/>
              <a:ext cx="11945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datautbildning, eftergymnasial nivå 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541992" y="3039348"/>
              <a:ext cx="109708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teknikutbildning, yrkeshögskolan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114297" y="2979665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580092" y="2921544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74783" y="2863423"/>
              <a:ext cx="216429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teknik och tillverkning, eftergymnasial nivå 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957185" y="2806865"/>
              <a:ext cx="681893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yrkeslärarutbildning 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80785" y="2747182"/>
              <a:ext cx="205829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omsorgsutb.; övrig gymn. utb. i hälso- och sjukvård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40540" y="2689061"/>
              <a:ext cx="169853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ekonomutbildning, högskoleutbildning (minst 3 år) 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203222" y="2632503"/>
              <a:ext cx="143585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industriell ekonomi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4569" y="2573787"/>
              <a:ext cx="202450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teknisk fysik, elektro- och datateknik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64489" y="2514699"/>
              <a:ext cx="177458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teologisk utbildning, eftergymnasial nivå (minst 3 år) 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0664" y="2456578"/>
              <a:ext cx="219841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personal- och beteendevetarutbildning, högskoleutb. (minst 3 år) 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537862" y="2400020"/>
              <a:ext cx="11012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specialistsjuksköterskeutbildning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046073" y="2342235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11382" y="2282216"/>
              <a:ext cx="222769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hälso- och sjukvård, social omsorg, eftergymnasial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77623" y="2225658"/>
              <a:ext cx="1461454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speciallärar- och specialpedagogutbildning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7287" y="2167538"/>
              <a:ext cx="82179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tandsköterskeutbildning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2147" y="2107854"/>
              <a:ext cx="13469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eftergymnasial nivå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609895" y="2051631"/>
              <a:ext cx="102918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medicinsk sekreterarutbildning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503929" y="1993510"/>
              <a:ext cx="1135149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biomedicinsk analytikerutbildning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45637" y="1933492"/>
              <a:ext cx="2293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grsk senare år och gymn., allmänna + praktiskt-estet.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130793" y="1877269"/>
              <a:ext cx="50828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juristutbildning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800283" y="1819148"/>
              <a:ext cx="83879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arbetsterapeututbildning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914806" y="1760097"/>
              <a:ext cx="72427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förskollärarutbildning 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995211" y="1702572"/>
              <a:ext cx="64386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veterinärutbildning 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51962" y="1642889"/>
              <a:ext cx="228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biblioteks- och informationsvetensk. högskoleutbildning (minst 3 år)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194701" y="1584768"/>
              <a:ext cx="144437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för grundskolans tidigare år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266623" y="1528210"/>
              <a:ext cx="1372455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sjuksköterskeutbildning, grundutbildning 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842625" y="1470424"/>
              <a:ext cx="79645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tandhygienistutbildning 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995136" y="1412303"/>
              <a:ext cx="643942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apotekarutbildning 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965557" y="1354183"/>
              <a:ext cx="6735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socionomutbildning 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385350" y="1295132"/>
              <a:ext cx="125372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sjukgymnast-/fysioterapeututbildning 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889357" y="1237941"/>
              <a:ext cx="7497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barnmorskeutbildning 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78207" y="1179486"/>
              <a:ext cx="66087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tandläkarutbildning 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0932" y="1121700"/>
              <a:ext cx="6481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psykologutbildning 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6086" y="1062649"/>
              <a:ext cx="203299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läkarutbildning (exkl. disputerade som saknar läkarexamen) 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52832" y="1005458"/>
              <a:ext cx="6862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receptarieutbildning 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829059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540276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81184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02209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763000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50390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44815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9857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72663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467539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178756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550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0484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39677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38870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38063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364493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5642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48352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40281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24141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1607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0800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9992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8378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7571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67647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59577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43436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35366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2729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1922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20308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9501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8694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78873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62732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154661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4659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38521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12238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1430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106239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9816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41291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37256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33221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291859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85646" y="25150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85646" y="21115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5646" y="17080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5646" y="13045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85646" y="9009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43986" y="1227836"/>
              <a:ext cx="206068" cy="2901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50055" y="1316611"/>
              <a:ext cx="206068" cy="28125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081218" y="1328717"/>
              <a:ext cx="206068" cy="28004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287286" y="1389245"/>
              <a:ext cx="206068" cy="27399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9912939" y="1332752"/>
              <a:ext cx="206068" cy="27964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119007" y="1538548"/>
              <a:ext cx="206068" cy="25906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165358" y="1264153"/>
              <a:ext cx="206068" cy="28650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71426" y="1365034"/>
              <a:ext cx="206068" cy="2764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212265" y="1195555"/>
              <a:ext cx="206068" cy="2933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418334" y="1308541"/>
              <a:ext cx="206068" cy="28206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370869" y="1332752"/>
              <a:ext cx="206068" cy="27964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0576937" y="1550654"/>
              <a:ext cx="206068" cy="25785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49497" y="1264153"/>
              <a:ext cx="206068" cy="28650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55566" y="1324682"/>
              <a:ext cx="206068" cy="2804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539148" y="1296435"/>
              <a:ext cx="206068" cy="283272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745217" y="1441703"/>
              <a:ext cx="206068" cy="26874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623288" y="1280294"/>
              <a:ext cx="206068" cy="28488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829356" y="1365034"/>
              <a:ext cx="206068" cy="2764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997078" y="1316611"/>
              <a:ext cx="206068" cy="28125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9203147" y="1445738"/>
              <a:ext cx="206068" cy="26834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33637" y="1235907"/>
              <a:ext cx="206068" cy="28932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39705" y="1332752"/>
              <a:ext cx="206068" cy="27964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128126" y="1195555"/>
              <a:ext cx="206068" cy="2933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34194" y="1332752"/>
              <a:ext cx="206068" cy="27964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670195" y="1215731"/>
              <a:ext cx="206068" cy="29134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876264" y="1304505"/>
              <a:ext cx="206068" cy="28246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455008" y="1324682"/>
              <a:ext cx="206068" cy="28044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61077" y="1453809"/>
              <a:ext cx="206068" cy="26753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17776" y="1223801"/>
              <a:ext cx="206068" cy="29053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623845" y="1328717"/>
              <a:ext cx="206068" cy="28004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501916" y="1223801"/>
              <a:ext cx="206068" cy="29053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707985" y="1320646"/>
              <a:ext cx="206068" cy="28085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07427" y="1260118"/>
              <a:ext cx="206068" cy="28690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913496" y="1360999"/>
              <a:ext cx="206068" cy="27681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791567" y="1227836"/>
              <a:ext cx="206068" cy="2901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97636" y="1348893"/>
              <a:ext cx="206068" cy="27802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875707" y="1243977"/>
              <a:ext cx="206068" cy="28851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81775" y="1308541"/>
              <a:ext cx="206068" cy="28206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959846" y="1231872"/>
              <a:ext cx="206068" cy="28972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165915" y="1312576"/>
              <a:ext cx="206068" cy="28165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586056" y="1260118"/>
              <a:ext cx="206068" cy="28690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792124" y="1280294"/>
              <a:ext cx="206068" cy="28488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54335" y="1179414"/>
              <a:ext cx="206068" cy="2949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60404" y="1243977"/>
              <a:ext cx="206068" cy="28851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18067" y="4068733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3665212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326169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75651" y="285816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2454646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205112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164760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5651" y="124408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5651" y="84056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593196" y="4763664"/>
              <a:ext cx="763506" cy="142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1229632" y="4786519"/>
              <a:ext cx="45220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1601549" y="4785672"/>
              <a:ext cx="622538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2180848" y="4784826"/>
              <a:ext cx="37810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2612375" y="4776882"/>
              <a:ext cx="415025" cy="116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018444" y="4773269"/>
              <a:ext cx="511522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459738" y="4786226"/>
              <a:ext cx="57070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3720638" y="4785672"/>
              <a:ext cx="963662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404150" y="4774050"/>
              <a:ext cx="489253" cy="121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729706" y="4786226"/>
              <a:ext cx="778352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425199" y="4786519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5597416" y="4786226"/>
              <a:ext cx="874653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175446" y="4772976"/>
              <a:ext cx="607953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572529" y="4786226"/>
              <a:ext cx="75614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7087139" y="4772455"/>
              <a:ext cx="615246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542139" y="4773269"/>
              <a:ext cx="622734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8091194" y="4786519"/>
              <a:ext cx="46698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8571425" y="4786519"/>
              <a:ext cx="42238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8925534" y="4786519"/>
              <a:ext cx="63002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9263951" y="4785672"/>
              <a:ext cx="867361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9922036" y="4785672"/>
              <a:ext cx="467050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10343471" y="4786193"/>
              <a:ext cx="541083" cy="97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505095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05095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5995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0087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90987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5340002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89918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459739" y="374934"/>
              <a:ext cx="4207867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2019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5813634"/>
              <a:ext cx="34478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62629" y="739575"/>
              <a:ext cx="7989066" cy="42107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327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078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4829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5580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7081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832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5834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9334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0835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1586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2337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3088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4590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5340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6091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6842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8344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9094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9845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20596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62098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82849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03599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4350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5852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86603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07354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8104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576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6330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30085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33839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37593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413474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5101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48855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25768" y="4464433"/>
              <a:ext cx="6505382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25768" y="4100045"/>
              <a:ext cx="6017738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225768" y="3654681"/>
              <a:ext cx="6495007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225768" y="3290293"/>
              <a:ext cx="6121492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225768" y="2035178"/>
              <a:ext cx="6878897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25768" y="1670790"/>
              <a:ext cx="6733641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25768" y="1225426"/>
              <a:ext cx="7252412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225768" y="861038"/>
              <a:ext cx="7117532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225768" y="2844930"/>
              <a:ext cx="6806269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25768" y="2480541"/>
              <a:ext cx="6526133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1910527" y="4406241"/>
              <a:ext cx="88947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Afrika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18862" y="3596490"/>
              <a:ext cx="881136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Asien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51133" y="2736360"/>
              <a:ext cx="448865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75651" y="1946700"/>
              <a:ext cx="25243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Norden eller EU utom Sverige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783354" y="1136948"/>
              <a:ext cx="1016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Sverige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3127963" y="5114587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146947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184488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222029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7259571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8297112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9334653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0372194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6139449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394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148449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98936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998365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6428494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78410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647944" y="374934"/>
              <a:ext cx="583145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i Dalarnas län 2019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813634"/>
              <a:ext cx="34478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6986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23949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8046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98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5002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06542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63060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76097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3261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9134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0217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8689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15207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928244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8476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64128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35431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71083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06735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6743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9350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1957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45652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7172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997800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42387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67431" y="1194625"/>
              <a:ext cx="754749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867431" y="4792696"/>
              <a:ext cx="4968084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867431" y="3946091"/>
              <a:ext cx="598950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867431" y="2252881"/>
              <a:ext cx="6738198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67431" y="2041230"/>
              <a:ext cx="678454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67431" y="3522789"/>
              <a:ext cx="605011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67431" y="4157743"/>
              <a:ext cx="598237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67431" y="3311138"/>
              <a:ext cx="6171334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67431" y="1617928"/>
              <a:ext cx="704123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67431" y="982974"/>
              <a:ext cx="846374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7431" y="4369394"/>
              <a:ext cx="551890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67431" y="4581045"/>
              <a:ext cx="5294298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867431" y="5215999"/>
              <a:ext cx="429604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867431" y="3734440"/>
              <a:ext cx="599485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67431" y="2464533"/>
              <a:ext cx="658489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67431" y="5004348"/>
              <a:ext cx="4925302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67431" y="2676184"/>
              <a:ext cx="6527852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67431" y="3099486"/>
              <a:ext cx="623015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867431" y="1406276"/>
              <a:ext cx="7084021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867431" y="2887835"/>
              <a:ext cx="6510026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67431" y="771323"/>
              <a:ext cx="8481573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67431" y="1829579"/>
              <a:ext cx="6789893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85709" y="5252976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4739" y="5042590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43281" y="4831608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5506" y="4618022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44856" y="4404436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2175" y="4165698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43207" y="3983068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95830" y="3773352"/>
              <a:ext cx="3811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58598" y="3560956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4255" y="3350049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375" y="3137728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5651" y="2924812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2808" y="2714426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7831" y="2474944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3840" y="2259646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60173" y="2080142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04399" y="1816252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65283" y="1626553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87433" y="1444518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382" y="1203250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56948" y="1021886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02663" y="788208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707333" y="5523782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33407" y="5523782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7212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63286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359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5433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241507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83465" y="383492"/>
              <a:ext cx="3360415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Upplevd kompetensbrist 2020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5694297"/>
              <a:ext cx="2658447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Tillväxtverket: Företagens villkor och verklighet.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8133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933734"/>
              <a:ext cx="537293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småföretag som anser att tillgång till lämplig arbetskraft är ett stort hinder för tillväxt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3911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61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8970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0978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2986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7002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9011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1019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33027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7044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9052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1060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93068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7085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9093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1101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3109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17126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913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81142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13151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4953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499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5035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5077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5118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45159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98282" y="826242"/>
              <a:ext cx="65331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80247" y="826242"/>
              <a:ext cx="218035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39445" y="826242"/>
              <a:ext cx="5840801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2210" y="826242"/>
              <a:ext cx="817234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49535" y="826242"/>
              <a:ext cx="47267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290949" y="1115133"/>
              <a:ext cx="160643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246766" y="1115133"/>
              <a:ext cx="1044183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838110" y="1115133"/>
              <a:ext cx="340865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27652" y="1115133"/>
              <a:ext cx="261045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449535" y="1115133"/>
              <a:ext cx="77811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891173" y="1404023"/>
              <a:ext cx="560419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977046" y="1404023"/>
              <a:ext cx="91412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1670" y="1404023"/>
              <a:ext cx="389537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152356" y="1404023"/>
              <a:ext cx="1929313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49535" y="1404023"/>
              <a:ext cx="702821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370308" y="1692914"/>
              <a:ext cx="81285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352244" y="1692914"/>
              <a:ext cx="18063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891629" y="1692914"/>
              <a:ext cx="46061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81100" y="1692914"/>
              <a:ext cx="6710529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49535" y="1692914"/>
              <a:ext cx="73156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021761" y="1981804"/>
              <a:ext cx="429831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505643" y="1981804"/>
              <a:ext cx="151611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03513" y="1981804"/>
              <a:ext cx="3002130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91910" y="1981804"/>
              <a:ext cx="2611602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49535" y="1981804"/>
              <a:ext cx="44237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928722" y="2270695"/>
              <a:ext cx="52287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716120" y="2270695"/>
              <a:ext cx="212602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60428" y="2270695"/>
              <a:ext cx="5655692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899156" y="2270695"/>
              <a:ext cx="1161272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449535" y="2270695"/>
              <a:ext cx="449620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846589" y="2559585"/>
              <a:ext cx="1605003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210617" y="2559585"/>
              <a:ext cx="2635971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184301" y="2559585"/>
              <a:ext cx="3026316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27133" y="2559585"/>
              <a:ext cx="25716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9535" y="2559585"/>
              <a:ext cx="47759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0045418" y="2848476"/>
              <a:ext cx="40617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995170" y="2848476"/>
              <a:ext cx="50248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32572" y="2848476"/>
              <a:ext cx="862597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06455" y="2848476"/>
              <a:ext cx="612611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49535" y="2848476"/>
              <a:ext cx="556919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589402" y="3137366"/>
              <a:ext cx="86219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048786" y="3137366"/>
              <a:ext cx="540616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108669" y="3137366"/>
              <a:ext cx="4940117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878300" y="3137366"/>
              <a:ext cx="1230368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49535" y="3137366"/>
              <a:ext cx="428764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556398" y="3426257"/>
              <a:ext cx="89519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093303" y="3426257"/>
              <a:ext cx="463094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559927" y="3426257"/>
              <a:ext cx="3533376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976442" y="3426257"/>
              <a:ext cx="2583485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449535" y="3426257"/>
              <a:ext cx="526906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0396057" y="3715147"/>
              <a:ext cx="55535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0299862" y="3715147"/>
              <a:ext cx="96195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756771" y="3715147"/>
              <a:ext cx="1543091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426363" y="3715147"/>
              <a:ext cx="533040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449535" y="3715147"/>
              <a:ext cx="976828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0222885" y="4004038"/>
              <a:ext cx="228707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104944" y="4004038"/>
              <a:ext cx="117941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072940" y="4004038"/>
              <a:ext cx="5032004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986772" y="4004038"/>
              <a:ext cx="208616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449535" y="4004038"/>
              <a:ext cx="53723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922614" y="4292928"/>
              <a:ext cx="528978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476184" y="4292928"/>
              <a:ext cx="446430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18945" y="4292928"/>
              <a:ext cx="6457239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730870" y="4292928"/>
              <a:ext cx="288074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449535" y="4292928"/>
              <a:ext cx="28133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0335381" y="4581819"/>
              <a:ext cx="116211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0072767" y="4581819"/>
              <a:ext cx="262614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644293" y="4581819"/>
              <a:ext cx="2428473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676261" y="4581819"/>
              <a:ext cx="4968031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449535" y="4581819"/>
              <a:ext cx="22672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0325858" y="4870709"/>
              <a:ext cx="12573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0190931" y="4870709"/>
              <a:ext cx="13492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976051" y="4870709"/>
              <a:ext cx="5214879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697394" y="4870709"/>
              <a:ext cx="227865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449535" y="4870709"/>
              <a:ext cx="247858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26315" y="4866963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309039" y="458186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34637" y="429476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75651" y="4004087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73766" y="371326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207761" y="3456592"/>
              <a:ext cx="77904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8891" y="3137415"/>
              <a:ext cx="161791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Jordbruk och skogsbruk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96065" y="2878811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38183" y="2559634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503855" y="2301030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85623" y="1981184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9849" y="1691102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359938" y="1404072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902589" y="1114512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639437" y="826291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58371" y="5216260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47649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548060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48472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748883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0338160" y="521626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2958534" y="5456037"/>
              <a:ext cx="69840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958534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967534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0879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096949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82741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36410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937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702747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924695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9255950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3247579" y="5546875"/>
              <a:ext cx="7707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Chefsyrken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76994" y="5548066"/>
              <a:ext cx="1380827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Högskolekompetens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116455" y="5546875"/>
              <a:ext cx="1507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kompetens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982792" y="5548736"/>
              <a:ext cx="119456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Kortare utbildning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9535995" y="5577013"/>
              <a:ext cx="40659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Okänt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57717" y="378159"/>
              <a:ext cx="501191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Kompetenskrav för yrket 2020 i Dalarnas län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5651" y="5813634"/>
              <a:ext cx="254685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Yrkesregistret i SCB:s öppna statistikdatabas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368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386755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378005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369256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360506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343007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34257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25508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16758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299259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290509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281760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273010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255511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46761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3801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29262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11763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03014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19426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185514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6801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59266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50516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41766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24267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15518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06768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98018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395504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351757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08009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264261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2051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176765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33017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89269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00384" y="3821035"/>
              <a:ext cx="274530" cy="1340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774914" y="2430725"/>
              <a:ext cx="274530" cy="15243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01057" y="3901968"/>
              <a:ext cx="274530" cy="530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9875588" y="3765475"/>
              <a:ext cx="274530" cy="18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990990" y="3830222"/>
              <a:ext cx="274530" cy="1248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65520" y="3776995"/>
              <a:ext cx="274530" cy="1780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211125" y="3883157"/>
              <a:ext cx="274530" cy="718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485655" y="3894240"/>
              <a:ext cx="274530" cy="608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10451" y="3260186"/>
              <a:ext cx="274530" cy="6948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84982" y="3048008"/>
              <a:ext cx="274530" cy="9070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90317" y="3031093"/>
              <a:ext cx="274530" cy="923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64847" y="2768167"/>
              <a:ext cx="274530" cy="11868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160788" y="3665000"/>
              <a:ext cx="274530" cy="2900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435318" y="3674625"/>
              <a:ext cx="274530" cy="2804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380923" y="3875282"/>
              <a:ext cx="274530" cy="797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55453" y="3724206"/>
              <a:ext cx="274530" cy="2308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550721" y="3793182"/>
              <a:ext cx="274530" cy="1618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5251" y="3465364"/>
              <a:ext cx="274530" cy="4896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330586" y="3463468"/>
              <a:ext cx="274530" cy="4915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05116" y="3602878"/>
              <a:ext cx="274530" cy="3521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20519" y="3224604"/>
              <a:ext cx="274530" cy="7304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95049" y="3458073"/>
              <a:ext cx="274530" cy="4969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70855" y="3766787"/>
              <a:ext cx="274530" cy="1882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45386" y="3829493"/>
              <a:ext cx="274530" cy="1255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670182" y="3380639"/>
              <a:ext cx="274530" cy="574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44712" y="1799296"/>
              <a:ext cx="274530" cy="2155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940653" y="3813743"/>
              <a:ext cx="274530" cy="1413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215184" y="3338203"/>
              <a:ext cx="274530" cy="6168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280249" y="2351833"/>
              <a:ext cx="274530" cy="16032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554780" y="3404263"/>
              <a:ext cx="274530" cy="5507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60115" y="969835"/>
              <a:ext cx="274530" cy="29852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334645" y="3156649"/>
              <a:ext cx="274530" cy="7984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09509" y="3898197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3460643"/>
              <a:ext cx="423713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2261" y="3023238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2261" y="2585758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2148279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1710800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1273320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835841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21 000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490577" y="4489038"/>
              <a:ext cx="1015426" cy="12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690550" y="4662225"/>
              <a:ext cx="1497257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2072412" y="4342537"/>
              <a:ext cx="593042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2837349" y="4304889"/>
              <a:ext cx="42257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3539308" y="4240325"/>
              <a:ext cx="303944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3586175" y="4473024"/>
              <a:ext cx="963531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4037624" y="4537619"/>
              <a:ext cx="1148906" cy="125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5056478" y="4396488"/>
              <a:ext cx="68166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5752487" y="4335952"/>
              <a:ext cx="570644" cy="121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5640726" y="4633380"/>
              <a:ext cx="1415671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Jordbruk och skogsbruk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6377231" y="4581008"/>
              <a:ext cx="1267541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7122705" y="4549663"/>
              <a:ext cx="1119150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 verksamhet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7575278" y="4616658"/>
              <a:ext cx="130439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8821168" y="4326791"/>
              <a:ext cx="548506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9089453" y="4467776"/>
              <a:ext cx="948686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9420767" y="4582197"/>
              <a:ext cx="1274833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776021" y="2357432"/>
              <a:ext cx="2170465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Förvärvsarbetande 16+ år (dagbef)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19243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19243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0143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04235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05135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481482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331398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754975" y="374934"/>
              <a:ext cx="7617395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Förvärvsarbetande 16+ år (dagbef) i Dalarnas län per bransch 2020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4616"/>
              <a:ext cx="218035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RAMS i SCB:s öppna statistikdatabas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162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830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497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1647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99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66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834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501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836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5035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170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8382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729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40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507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175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509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77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844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5118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846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513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9181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18485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4953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832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168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5056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8424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1791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4515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070391" y="821679"/>
              <a:ext cx="47525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378055" y="821679"/>
              <a:ext cx="692335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76551" y="821679"/>
              <a:ext cx="520150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49535" y="821679"/>
              <a:ext cx="727016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101077" y="1095360"/>
              <a:ext cx="1683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591687" y="1095360"/>
              <a:ext cx="509390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655489" y="1095360"/>
              <a:ext cx="393619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49535" y="1095360"/>
              <a:ext cx="2205954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9099036" y="1369041"/>
              <a:ext cx="1887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309856" y="1369041"/>
              <a:ext cx="78917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16694" y="1369041"/>
              <a:ext cx="4093162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49535" y="1369041"/>
              <a:ext cx="1767158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102778" y="1642722"/>
              <a:ext cx="15138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913550" y="1642722"/>
              <a:ext cx="189227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991876" y="1642722"/>
              <a:ext cx="292167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449535" y="1642722"/>
              <a:ext cx="354234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062839" y="1916403"/>
              <a:ext cx="55077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376388" y="1916403"/>
              <a:ext cx="686451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8985" y="1916403"/>
              <a:ext cx="340740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49535" y="1916403"/>
              <a:ext cx="251944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074497" y="2190084"/>
              <a:ext cx="4341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374236" y="2190084"/>
              <a:ext cx="700260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725353" y="2190084"/>
              <a:ext cx="464888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49535" y="2190084"/>
              <a:ext cx="1275817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720557" y="2463765"/>
              <a:ext cx="39735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87595" y="2463765"/>
              <a:ext cx="1532961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73034" y="2463765"/>
              <a:ext cx="3614561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49535" y="2463765"/>
              <a:ext cx="112349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088132" y="2737446"/>
              <a:ext cx="29784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806835" y="2737446"/>
              <a:ext cx="281296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649126" y="2737446"/>
              <a:ext cx="2157709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449535" y="2737446"/>
              <a:ext cx="419959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030310" y="3011127"/>
              <a:ext cx="8760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28481" y="3011127"/>
              <a:ext cx="90182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41907" y="3011127"/>
              <a:ext cx="408657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49535" y="3011127"/>
              <a:ext cx="1592372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075093" y="3284808"/>
              <a:ext cx="42823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403303" y="3284808"/>
              <a:ext cx="67178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712475" y="3284808"/>
              <a:ext cx="369082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49535" y="3284808"/>
              <a:ext cx="2262940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108820" y="3558489"/>
              <a:ext cx="909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892991" y="3558489"/>
              <a:ext cx="21582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117567" y="3558489"/>
              <a:ext cx="177542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449535" y="3558489"/>
              <a:ext cx="4668032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071113" y="3832170"/>
              <a:ext cx="46803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66460" y="3832170"/>
              <a:ext cx="704652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38546" y="3832170"/>
              <a:ext cx="422791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449535" y="3832170"/>
              <a:ext cx="168901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077204" y="4105851"/>
              <a:ext cx="40712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28188" y="4105851"/>
              <a:ext cx="949015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304492" y="4105851"/>
              <a:ext cx="4823696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49535" y="4105851"/>
              <a:ext cx="854956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9094005" y="4379532"/>
              <a:ext cx="23911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8802287" y="4379532"/>
              <a:ext cx="291717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634489" y="4379532"/>
              <a:ext cx="216779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449535" y="4379532"/>
              <a:ext cx="4184954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058050" y="4653213"/>
              <a:ext cx="5986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581323" y="4653213"/>
              <a:ext cx="476726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137744" y="4653213"/>
              <a:ext cx="3443578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449535" y="4653213"/>
              <a:ext cx="268820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26315" y="4644904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09039" y="437501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34637" y="410312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5651" y="3827656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3766" y="35520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97566" y="3278434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4607" y="3006613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6065" y="2763219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8183" y="245925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503855" y="2215857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85623" y="191122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29849" y="1636348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59938" y="1364528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902589" y="1090177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639437" y="817166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2305003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625371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4959048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6292724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7626400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946768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0280444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332234" y="5456037"/>
              <a:ext cx="42366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3322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341234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8191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90914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72664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735646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8308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839834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621279" y="5546875"/>
              <a:ext cx="9910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70959" y="5548736"/>
              <a:ext cx="6860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015691" y="5548736"/>
              <a:ext cx="74555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grundskola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9879" y="5577013"/>
              <a:ext cx="449014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96276" y="374934"/>
              <a:ext cx="5534793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 efter bransch i Dalarnas län 2020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162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830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497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1647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99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66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834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501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836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5035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170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8382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729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40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507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175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509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77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844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5118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846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513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9181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18485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4953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832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168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5056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8424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1791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4515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12653" y="780627"/>
              <a:ext cx="2105263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79962" y="780627"/>
              <a:ext cx="203269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49535" y="780627"/>
              <a:ext cx="253042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309955" y="1054308"/>
              <a:ext cx="2807961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28224" y="1054308"/>
              <a:ext cx="2281731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449535" y="1054308"/>
              <a:ext cx="157868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912109" y="1327989"/>
              <a:ext cx="3205807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57849" y="1327989"/>
              <a:ext cx="225426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49535" y="1327989"/>
              <a:ext cx="1208313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6632" y="1601670"/>
              <a:ext cx="2331284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17502" y="1601670"/>
              <a:ext cx="2369129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49535" y="1601670"/>
              <a:ext cx="1967967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61171" y="1875351"/>
              <a:ext cx="2156745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670761" y="1875351"/>
              <a:ext cx="2290409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49535" y="1875351"/>
              <a:ext cx="222122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263513" y="2149032"/>
              <a:ext cx="1854403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8381" y="2149032"/>
              <a:ext cx="2085131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49535" y="2149032"/>
              <a:ext cx="272884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621262" y="2422713"/>
              <a:ext cx="1496654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495287" y="2422713"/>
              <a:ext cx="2125975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449535" y="2422713"/>
              <a:ext cx="3045751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215028" y="2696394"/>
              <a:ext cx="1902887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4870" y="2696394"/>
              <a:ext cx="2740158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49535" y="2696394"/>
              <a:ext cx="2025334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876485" y="2970075"/>
              <a:ext cx="3241431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11477" y="2970075"/>
              <a:ext cx="1765008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449535" y="2970075"/>
              <a:ext cx="1661942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610080" y="3243756"/>
              <a:ext cx="2507835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40816" y="3243756"/>
              <a:ext cx="216926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9535" y="3243756"/>
              <a:ext cx="1991280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350174" y="3517437"/>
              <a:ext cx="276774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732934" y="3517437"/>
              <a:ext cx="261724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449535" y="3517437"/>
              <a:ext cx="128339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409258" y="3791118"/>
              <a:ext cx="2708658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63884" y="3791118"/>
              <a:ext cx="234537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49535" y="3791118"/>
              <a:ext cx="161434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519353" y="4064799"/>
              <a:ext cx="259856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62359" y="4064799"/>
              <a:ext cx="195699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49535" y="4064799"/>
              <a:ext cx="2112824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601014" y="4338480"/>
              <a:ext cx="251690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25238" y="4338480"/>
              <a:ext cx="2475775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449535" y="4338480"/>
              <a:ext cx="1675703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580339" y="4612161"/>
              <a:ext cx="2537576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69133" y="4612161"/>
              <a:ext cx="2211206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449535" y="4612161"/>
              <a:ext cx="1919597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26315" y="4644904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309039" y="437501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34637" y="410312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3827656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73766" y="35520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7566" y="3278434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14607" y="3006613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6065" y="2763219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8183" y="245925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03855" y="2215857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85623" y="191122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29849" y="1636348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359938" y="1364528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02589" y="1090177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639437" y="817166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2222088" y="5051224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3524085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4857761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191438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525114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827111" y="5077468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10160788" y="5077468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5095961" y="5456037"/>
              <a:ext cx="27092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09596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104961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2222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031226" y="5534626"/>
              <a:ext cx="201456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4849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57491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5385006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20-34 år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311271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35-49 år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237536" y="5575153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50-64 år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739783" y="342316"/>
              <a:ext cx="5647779" cy="2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Åldersfördelning efter bransch i Dalarnas län 2020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6092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3532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2111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0689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7847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64262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5004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2162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30741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9320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6477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5056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36352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0792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9371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7950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5107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73686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02265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59422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88001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16580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4953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9268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583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7898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02213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6529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08441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159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022139" y="1998012"/>
              <a:ext cx="2050558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22139" y="1088299"/>
              <a:ext cx="2883897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22139" y="2301250"/>
              <a:ext cx="1060404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872530" y="4727152"/>
              <a:ext cx="2149609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022139" y="785061"/>
              <a:ext cx="2952353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022139" y="2604488"/>
              <a:ext cx="311744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66436" y="3210963"/>
              <a:ext cx="655703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19838" y="4120677"/>
              <a:ext cx="1002301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76010" y="4423915"/>
              <a:ext cx="1546129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09422" y="3514201"/>
              <a:ext cx="91271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022139" y="1391536"/>
              <a:ext cx="286553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420323" y="5030390"/>
              <a:ext cx="360181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33671" y="3817439"/>
              <a:ext cx="988468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22139" y="1694774"/>
              <a:ext cx="2092362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22139" y="2907725"/>
              <a:ext cx="171101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75651" y="5080229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9849" y="4775131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4607" y="4473754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6065" y="4200802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34637" y="3869064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7566" y="3562180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8183" y="326080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26315" y="2953769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03855" y="2684613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59938" y="2351089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639437" y="2047851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09039" y="1744613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73766" y="14394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02589" y="1137468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5623" y="83423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184129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-32 %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3327280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-24 %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470431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-16 %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45261" y="5503089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-8 %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94692" y="5500488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937843" y="5500488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8 %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9049315" y="551361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16 %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192466" y="551361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24 %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78503" y="374934"/>
              <a:ext cx="737034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Procentuell förändring av antalet sysselsatta från år 2008 till 2020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01709" y="1013895"/>
              <a:ext cx="8149986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03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685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67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48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612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094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576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57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021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03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9852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4670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430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9124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3943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876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8397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3215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803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2852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2488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730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21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942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579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1397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6215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10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40669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5488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0306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512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476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957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439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921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885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36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848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330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721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130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539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94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3579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7670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1761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585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994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403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812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72162" y="4451734"/>
              <a:ext cx="4808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72162" y="1429458"/>
              <a:ext cx="67793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072162" y="1836303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072162" y="2359389"/>
              <a:ext cx="6216217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72162" y="5091062"/>
              <a:ext cx="415649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072162" y="1255096"/>
              <a:ext cx="683857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072162" y="1661941"/>
              <a:ext cx="66978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072162" y="3812407"/>
              <a:ext cx="5178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072162" y="2010665"/>
              <a:ext cx="6549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072162" y="2940596"/>
              <a:ext cx="5927263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72162" y="2649993"/>
              <a:ext cx="59939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72162" y="4335493"/>
              <a:ext cx="491962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72162" y="3173079"/>
              <a:ext cx="57123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72162" y="2591872"/>
              <a:ext cx="60828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072162" y="3347441"/>
              <a:ext cx="5556809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72162" y="4161131"/>
              <a:ext cx="500112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072162" y="3289320"/>
              <a:ext cx="5564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2162" y="3114958"/>
              <a:ext cx="571980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72162" y="2708113"/>
              <a:ext cx="597912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072162" y="3231200"/>
              <a:ext cx="5564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72162" y="5439786"/>
              <a:ext cx="317849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72162" y="3579924"/>
              <a:ext cx="529749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72162" y="3696165"/>
              <a:ext cx="52011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72162" y="1778182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72162" y="4393614"/>
              <a:ext cx="4867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72162" y="4626096"/>
              <a:ext cx="474921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072162" y="5032941"/>
              <a:ext cx="4230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72162" y="4858579"/>
              <a:ext cx="431949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2162" y="4800458"/>
              <a:ext cx="44602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072162" y="4742338"/>
              <a:ext cx="454917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72162" y="4509855"/>
              <a:ext cx="4801083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72162" y="4103010"/>
              <a:ext cx="5045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72162" y="4974821"/>
              <a:ext cx="4230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72162" y="4219251"/>
              <a:ext cx="497890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072162" y="4567976"/>
              <a:ext cx="47714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072162" y="1894424"/>
              <a:ext cx="6586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72162" y="3986769"/>
              <a:ext cx="51270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72162" y="5381665"/>
              <a:ext cx="375640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072162" y="1080734"/>
              <a:ext cx="725348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072162" y="1603820"/>
              <a:ext cx="670521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072162" y="1952544"/>
              <a:ext cx="65718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072162" y="2068786"/>
              <a:ext cx="6416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072162" y="5265424"/>
              <a:ext cx="394163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072162" y="2475631"/>
              <a:ext cx="6171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72162" y="1138855"/>
              <a:ext cx="714976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72162" y="1022613"/>
              <a:ext cx="727571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072162" y="5207303"/>
              <a:ext cx="40675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072162" y="3638045"/>
              <a:ext cx="5208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72162" y="3928648"/>
              <a:ext cx="5141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072162" y="1313217"/>
              <a:ext cx="681635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072162" y="1545699"/>
              <a:ext cx="67200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072162" y="3405562"/>
              <a:ext cx="550494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72162" y="404488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72162" y="1371337"/>
              <a:ext cx="67941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072162" y="2417510"/>
              <a:ext cx="620880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072162" y="2243148"/>
              <a:ext cx="6253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072162" y="1487579"/>
              <a:ext cx="6749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072162" y="1196975"/>
              <a:ext cx="698676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072162" y="2185027"/>
              <a:ext cx="626808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072162" y="3056838"/>
              <a:ext cx="57716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072162" y="2533751"/>
              <a:ext cx="613471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072162" y="2126906"/>
              <a:ext cx="6364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072162" y="4277372"/>
              <a:ext cx="4971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072162" y="5149183"/>
              <a:ext cx="409722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72162" y="1720062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72162" y="2998717"/>
              <a:ext cx="5882808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72162" y="2766234"/>
              <a:ext cx="59568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72162" y="3463682"/>
              <a:ext cx="54827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072162" y="2824355"/>
              <a:ext cx="594949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72162" y="3754286"/>
              <a:ext cx="5193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072162" y="3870527"/>
              <a:ext cx="515671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072162" y="2301268"/>
              <a:ext cx="622362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072162" y="4916700"/>
              <a:ext cx="428985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072162" y="5323545"/>
              <a:ext cx="392681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072162" y="5497907"/>
              <a:ext cx="256354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072162" y="3521803"/>
              <a:ext cx="540121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072162" y="2882475"/>
              <a:ext cx="59346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072162" y="4684217"/>
              <a:ext cx="47047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75651" y="5479822"/>
              <a:ext cx="236342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naturvetenskap, matematik, data, eftergymnasial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241359" y="5420734"/>
              <a:ext cx="139771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fritidsledarutbildning, eftergymnasial nivå 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203185" y="5362613"/>
              <a:ext cx="1435893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konstnärlig utbildning, eftergymnasial nivå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1637" y="5304493"/>
              <a:ext cx="2147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humaniora och konst, eftergymnasial nivå 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385313" y="5246372"/>
              <a:ext cx="125376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naturbruksutbildning, gymnasial nivå 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4761" y="5188251"/>
              <a:ext cx="180431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livsmedelsutbildning, gymnasial nivå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21961" y="5130130"/>
              <a:ext cx="181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 inom medieproduktion, eftergymnasial nivå 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220188" y="5072010"/>
              <a:ext cx="14188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fritidsutbildning, gymnasial nivå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3478" y="5013889"/>
              <a:ext cx="182560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handel- och administrationsutbildning, gymnasial nivå 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936187" y="4956736"/>
              <a:ext cx="170289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övrig/okänd inriktning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6411" y="4897648"/>
              <a:ext cx="217266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lant- och skogsbruk, djursjukvård, eftergymnasial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62914" y="4839527"/>
              <a:ext cx="187616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 utbildning, eftergymnasial nivå (minst 3 år) 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0445" y="4782374"/>
              <a:ext cx="2278633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högsk.ing.utb; maskinteknik, fordons- farkostteknik, industriell ekon.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3059" y="4724848"/>
              <a:ext cx="2266019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kemi- och bioteknik, material- och geoteknik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94974" y="4665165"/>
              <a:ext cx="19441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tjänsteområdet, eftergymnasial nivå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677500" y="4608607"/>
              <a:ext cx="961578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gymnasieingenjörsutbildning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363" y="4548923"/>
              <a:ext cx="222371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journalistik och medievetenskaplig utbildning, eftergymnasial nivå 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85597" y="4492365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478442" y="4434580"/>
              <a:ext cx="116063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agronom- och hortonomutbildning 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9721" y="4374561"/>
              <a:ext cx="19993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geovetenskaplig utbildning, högskoleutbildning (minst 3 år) 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1962" y="4318003"/>
              <a:ext cx="22871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kemi- och bioteknik, material- och geoteknik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444621" y="4258320"/>
              <a:ext cx="11944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gymnasial nivå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99687" y="4200199"/>
              <a:ext cx="11393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industriutbildning, gymnasial nivå 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114223" y="4143046"/>
              <a:ext cx="1524855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övrig/okänd inriktning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36534" y="4084925"/>
              <a:ext cx="220254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teknisk fysik, elektro- och datateknik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084680" y="4025837"/>
              <a:ext cx="155439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 omsorgsutbildning, eftergymnasial nivå 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991477" y="3967716"/>
              <a:ext cx="164760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kemistutbildning, högskoleutbildning (minst 3 år) 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1707191" y="3911493"/>
              <a:ext cx="931887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samtliga utbildningsgrupper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96896" y="3852442"/>
              <a:ext cx="234218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 samhällsvetenskap, juridik, handel, admin., eftergymnasial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008257" y="3793354"/>
              <a:ext cx="163082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biologutbildning, högskoleutbildning (minst 3 år) 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75415" y="3735234"/>
              <a:ext cx="18636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naturvetenskaplig högskoleutbildning (minst 3 år) 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13143" y="3677113"/>
              <a:ext cx="212593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fysik- och  matematikutbildning, eftergymnasial nivå (minst 3år)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381616" y="3618992"/>
              <a:ext cx="22574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samhällsvetar- och förvaltningsutb. högskoleutbildning (minst 3 år) 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812971" y="3561839"/>
              <a:ext cx="82610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fritidspedagogutbildning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284" y="3503718"/>
              <a:ext cx="215179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pedagogik / lärarutbildning, eftergymnasial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71137" y="3445598"/>
              <a:ext cx="186794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YH-utbildning i företagsekonomi, handel, administration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67800" y="3386509"/>
              <a:ext cx="207127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skogsvetenskaplig utbildning, högskoleutbildning (minst 3 år) 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64501" y="3329951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09274" y="3270268"/>
              <a:ext cx="18298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data-, el- och energiteknisk utbildning, gymnasial nivå 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491167" y="3212147"/>
              <a:ext cx="114791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fordonsutbildning, gymnasial nivå 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79061" y="3154994"/>
              <a:ext cx="2160016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maskinteknik, fordons- och farkostteknik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444547" y="3095906"/>
              <a:ext cx="11945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datautbildning, eftergymnasial nivå 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541992" y="3039348"/>
              <a:ext cx="109708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teknikutbildning, yrkeshögskolan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114297" y="2979665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580092" y="2921544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74783" y="2863423"/>
              <a:ext cx="216429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teknik och tillverkning, eftergymnasial nivå 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957185" y="2806865"/>
              <a:ext cx="681893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yrkeslärarutbildning 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80785" y="2747182"/>
              <a:ext cx="205829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omsorgsutb.; övrig gymn. utb. i hälso- och sjukvård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40540" y="2689061"/>
              <a:ext cx="169853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ekonomutbildning, högskoleutbildning (minst 3 år) 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203222" y="2632503"/>
              <a:ext cx="143585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industriell ekonomi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4569" y="2573787"/>
              <a:ext cx="202450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teknisk fysik, elektro- och datateknik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64489" y="2514699"/>
              <a:ext cx="177458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teologisk utbildning, eftergymnasial nivå (minst 3 år) 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0664" y="2456578"/>
              <a:ext cx="219841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personal- och beteendevetarutbildning, högskoleutb. (minst 3 år) 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537862" y="2400020"/>
              <a:ext cx="11012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specialistsjuksköterskeutbildning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046073" y="2342235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11382" y="2282216"/>
              <a:ext cx="222769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hälso- och sjukvård, social omsorg, eftergymnasial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177623" y="2225658"/>
              <a:ext cx="1461454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speciallärar- och specialpedagogutbildning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817287" y="2167538"/>
              <a:ext cx="82179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tandsköterskeutbildning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2147" y="2107854"/>
              <a:ext cx="13469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eftergymnasial nivå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609895" y="2051631"/>
              <a:ext cx="102918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medicinsk sekreterarutbildning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503929" y="1993510"/>
              <a:ext cx="1135149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biomedicinsk analytikerutbildning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45637" y="1933492"/>
              <a:ext cx="2293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grsk senare år och gymn., allmänna + praktiskt-estet.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130793" y="1877269"/>
              <a:ext cx="50828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juristutbildning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800283" y="1819148"/>
              <a:ext cx="83879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arbetsterapeututbildning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914806" y="1760097"/>
              <a:ext cx="72427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förskollärarutbildning 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995211" y="1702572"/>
              <a:ext cx="64386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veterinärutbildning 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51962" y="1642889"/>
              <a:ext cx="228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biblioteks- och informationsvetensk. högskoleutbildning (minst 3 år)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194701" y="1584768"/>
              <a:ext cx="144437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för grundskolans tidigare år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266623" y="1528210"/>
              <a:ext cx="1372455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sjuksköterskeutbildning, grundutbildning 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842625" y="1470424"/>
              <a:ext cx="79645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tandhygienistutbildning 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995136" y="1412303"/>
              <a:ext cx="643942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apotekarutbildning 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965557" y="1354183"/>
              <a:ext cx="6735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socionomutbildning 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385350" y="1295132"/>
              <a:ext cx="125372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sjukgymnast-/fysioterapeututbildning 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889357" y="1237941"/>
              <a:ext cx="7497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barnmorskeutbildning 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78207" y="1179486"/>
              <a:ext cx="66087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tandläkarutbildning 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0932" y="1121700"/>
              <a:ext cx="6481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psykologutbildning 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6086" y="1062649"/>
              <a:ext cx="203299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läkarutbildning (exkl. disputerade som saknar läkarexamen) 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52832" y="1005458"/>
              <a:ext cx="6862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receptarieutbildning 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829059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540276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81184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02209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763000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50390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44815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9857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72663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467539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178756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2858" y="1013895"/>
              <a:ext cx="8238837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3714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8694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367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865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613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3593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8572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3552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351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849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347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8450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8410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3390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83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3349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330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282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3268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8248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8207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3187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1816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314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3105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8085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3065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8045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800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298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7963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2943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2902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7882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862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7842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780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278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7760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2740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8735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736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8532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3430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8329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3227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4812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30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7923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282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7720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987351" y="1145002"/>
              <a:ext cx="6283985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987351" y="2019048"/>
              <a:ext cx="5991881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87351" y="3767140"/>
              <a:ext cx="5617389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987351" y="4641185"/>
              <a:ext cx="4853424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87351" y="2893094"/>
              <a:ext cx="5946942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96747" y="4990862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4116816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25447" y="3241208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491241" y="2367162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57222" y="1495014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44247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6354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1252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96151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71049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5948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0846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5745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06438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4554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174717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2019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674CE9D89CC848B27FC744436339E1" ma:contentTypeVersion="2" ma:contentTypeDescription="Skapa ett nytt dokument." ma:contentTypeScope="" ma:versionID="6a2ad3d7a1d18cede19550a229732b43">
  <xsd:schema xmlns:xsd="http://www.w3.org/2001/XMLSchema" xmlns:xs="http://www.w3.org/2001/XMLSchema" xmlns:p="http://schemas.microsoft.com/office/2006/metadata/properties" xmlns:ns2="b1cf3804-849c-4f5f-8320-adcc051b3d11" targetNamespace="http://schemas.microsoft.com/office/2006/metadata/properties" ma:root="true" ma:fieldsID="ebbc911277177a5ee0d0a444807d4c95" ns2:_="">
    <xsd:import namespace="b1cf3804-849c-4f5f-8320-adcc051b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3804-849c-4f5f-8320-adcc051b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F1A743-195C-48AB-AA0C-938B86CEC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61536</TotalTime>
  <Words>0</Words>
  <Application>Microsoft Office PowerPoint</Application>
  <PresentationFormat>Bredbild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0</vt:i4>
      </vt:variant>
    </vt:vector>
  </HeadingPairs>
  <TitlesOfParts>
    <vt:vector size="2" baseType="lpstr">
      <vt:lpstr>Arial</vt:lpstr>
      <vt:lpstr>VCdag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 Dalarna - Standard Powerpointmall</dc:title>
  <dc:creator>Jansson Markus /Central förvaltning Kommunikationsenhet /Falun</dc:creator>
  <cp:lastModifiedBy/>
  <cp:revision>875</cp:revision>
  <dcterms:created xsi:type="dcterms:W3CDTF">2016-11-14T14:16:14Z</dcterms:created>
  <dcterms:modified xsi:type="dcterms:W3CDTF">2022-09-05T16:11:28Z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0x01010077674CE9D89CC848B27FC744436339E1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>620;#powerpointmall|8a709a16-dce5-48c9-b324-adb936197cd8</vt:lpwstr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478ac456-debb-4762-9ea7-ef009ac3d5d6</vt:lpwstr>
  </property>
  <property fmtid="{D5CDD505-2E9C-101B-9397-08002B2CF9AE}" pid="18" name="Granskning">
    <vt:lpwstr/>
  </property>
  <property fmtid="{D5CDD505-2E9C-101B-9397-08002B2CF9AE}" pid="19" name="Order">
    <vt:r8>13100</vt:r8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_CopySource">
    <vt:lpwstr>http://ar.ltdalarna.se/arbetsrum/OHAR4G1Q/4G8V/Lists/informerande/Region Dalarna - Standard Powerpointmall.pptx</vt:lpwstr>
  </property>
  <property fmtid="{D5CDD505-2E9C-101B-9397-08002B2CF9AE}" pid="23" name="Godkännande och publicering">
    <vt:lpwstr>http://ar.ltdalarna.se/arbetsrum/OHAR4G1Q/_layouts/15/wrkstat.aspx?List=897c8b83-9ffe-46c2-b9b4-7cbdc1558ee9&amp;WorkflowInstanceName=23b98503-3154-493f-9ae5-e4c37136ec7d, Godkänt</vt:lpwstr>
  </property>
  <property fmtid="{D5CDD505-2E9C-101B-9397-08002B2CF9AE}" pid="24" name="LD_GiltigtTill">
    <vt:filetime>2022-01-14T13:12:34Z</vt:filetime>
  </property>
  <property fmtid="{D5CDD505-2E9C-101B-9397-08002B2CF9AE}" pid="25" name="LD_Gallringsfrist">
    <vt:lpwstr>38;#3 år|8a73ccd2-b425-41f1-973a-0e59e31951c0</vt:lpwstr>
  </property>
  <property fmtid="{D5CDD505-2E9C-101B-9397-08002B2CF9AE}" pid="26" name="maa9fd36c38347e1a5ddfad159d25a0c">
    <vt:lpwstr>3 år|8a73ccd2-b425-41f1-973a-0e59e31951c0</vt:lpwstr>
  </property>
</Properties>
</file>