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92" r:id="rId4"/>
  </p:sldMasterIdLst>
  <p:notesMasterIdLst>
    <p:notesMasterId r:id="rId20"/>
  </p:notesMasterIdLst>
  <p:handoutMasterIdLst>
    <p:handoutMasterId r:id="rId21"/>
  </p:handoutMasterIdLst>
  <p:sldIdLst>
    <p:sldId id="318" r:id="rId5"/>
    <p:sldId id="620" r:id="rId6"/>
    <p:sldId id="532" r:id="rId7"/>
    <p:sldId id="597" r:id="rId8"/>
    <p:sldId id="554" r:id="rId9"/>
    <p:sldId id="549" r:id="rId10"/>
    <p:sldId id="575" r:id="rId11"/>
    <p:sldId id="601" r:id="rId12"/>
    <p:sldId id="555" r:id="rId13"/>
    <p:sldId id="579" r:id="rId14"/>
    <p:sldId id="616" r:id="rId15"/>
    <p:sldId id="617" r:id="rId16"/>
    <p:sldId id="618" r:id="rId17"/>
    <p:sldId id="619" r:id="rId18"/>
    <p:sldId id="557" r:id="rId19"/>
  </p:sldIdLst>
  <p:sldSz cx="12192000" cy="6858000"/>
  <p:notesSz cx="6797675" cy="9926638"/>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vsnitt" id="{2C1026F7-0088-4477-B73C-1312E64D82C6}">
          <p14:sldIdLst>
            <p14:sldId id="318"/>
            <p14:sldId id="620"/>
            <p14:sldId id="532"/>
            <p14:sldId id="597"/>
            <p14:sldId id="554"/>
            <p14:sldId id="549"/>
            <p14:sldId id="575"/>
            <p14:sldId id="601"/>
            <p14:sldId id="555"/>
            <p14:sldId id="579"/>
            <p14:sldId id="616"/>
            <p14:sldId id="617"/>
            <p14:sldId id="618"/>
            <p14:sldId id="619"/>
            <p14:sldId id="55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8728F9-03B5-4A25-B9D8-CC9F8A7AA5B8}" v="108" dt="2021-11-17T20:56:02.349"/>
    <p1510:client id="{10E15702-834C-4587-BD20-3C3CCE582601}" v="32" dt="2020-08-26T14:13:54.691"/>
    <p1510:client id="{1A27AA31-8E09-4520-9137-3E9D1FE4B1C8}" v="59" dt="2021-01-13T14:41:39.707"/>
    <p1510:client id="{1AC43593-D35E-413F-8FE0-9CA65C4E312D}" v="481" dt="2020-08-28T06:02:47.577"/>
    <p1510:client id="{1FDC1A8C-09E8-4E52-9DAF-B8DC6381BBA2}" v="848" dt="2020-10-15T13:09:32.873"/>
    <p1510:client id="{26AA4B08-7464-4A24-A45C-25F92CF58469}" v="177" dt="2021-08-09T08:32:31.988"/>
    <p1510:client id="{28C4E0AC-59BF-482A-9C4F-4E84E73575DD}" v="220" dt="2020-11-09T08:11:37.435"/>
    <p1510:client id="{2E45ED14-0AC5-4CC2-94AA-AA968A411186}" v="32" dt="2020-08-26T13:59:20.471"/>
    <p1510:client id="{2E54E091-C306-496F-8D26-36CC16FCB8B6}" v="50" dt="2021-11-17T06:41:53.813"/>
    <p1510:client id="{2FF70264-04A6-46BC-AD24-FD0A987AE428}" v="261" dt="2020-12-18T08:24:35.873"/>
    <p1510:client id="{33BF09E8-B8B7-4BAB-AFBE-4221DF8B87A6}" v="103" dt="2020-10-08T08:09:33.353"/>
    <p1510:client id="{36CD69C7-1147-491B-8006-8632FD2365D1}" v="459" dt="2021-06-14T17:38:39.340"/>
    <p1510:client id="{389BE033-B62B-409F-A2E5-1D1EAB9FD6FA}" v="64" dt="2021-10-11T09:18:10.402"/>
    <p1510:client id="{3B512D7A-864A-4E3B-D8DA-E6DEF13E1C4B}" v="235" dt="2020-08-27T15:29:17.527"/>
    <p1510:client id="{49801938-A566-41EC-B733-9EF96300D558}" v="145" dt="2021-05-19T14:36:15.885"/>
    <p1510:client id="{4B92379D-BE65-46F5-B016-DA7F4A0F32CF}" v="486" dt="2022-01-17T15:07:03.250"/>
    <p1510:client id="{5F3F81DF-8C40-4704-B0D2-4DFD639898F5}" v="97" dt="2022-02-16T11:49:03.674"/>
    <p1510:client id="{5FE329CE-707B-4016-BB61-8D06093140D8}" v="19" dt="2019-10-18T07:37:39.143"/>
    <p1510:client id="{649386D2-1FE4-4BED-9AFD-0A7F9B937E27}" v="856" dt="2020-12-17T09:56:58.729"/>
    <p1510:client id="{6E226674-0B68-4D99-9FC3-DEE2C4A91765}" v="172" dt="2021-10-13T18:37:29.003"/>
    <p1510:client id="{78731052-973E-46AE-84F2-126575A37CC4}" v="5" dt="2020-05-14T14:46:36.545"/>
    <p1510:client id="{82B736DA-B568-4F5E-AA82-496F42DFA71E}" v="5" dt="2021-04-14T06:13:51.770"/>
    <p1510:client id="{8495B237-383E-4F29-B3D5-C3B1D5337E30}" v="172" dt="2022-02-14T13:35:49.231"/>
    <p1510:client id="{850E492C-9EAD-4559-A670-F1E6F21D5998}" v="23" dt="2021-10-11T09:23:50.909"/>
    <p1510:client id="{958498FB-3324-4EDF-918F-34361007F631}" v="12" dt="2021-11-09T15:18:12.565"/>
    <p1510:client id="{995B5F90-E0A6-4DEC-949F-86812E03DC83}" v="6" dt="2021-04-14T07:51:33.859"/>
    <p1510:client id="{99986AFF-943A-45B0-9578-E69DB57B78F5}" v="19" dt="2020-11-09T08:06:24.574"/>
    <p1510:client id="{A7AB62A8-0F0D-4C34-8F11-A20A8A0477AF}" v="788" dt="2020-09-17T14:07:06.119"/>
    <p1510:client id="{AAFE9B83-861A-407F-8685-C730E54E8F9A}" v="190" dt="2020-12-18T07:54:49.260"/>
    <p1510:client id="{B5005C64-E8C8-4257-BBF3-28A97ADDC7E6}" v="184" dt="2022-02-11T06:47:11.800"/>
    <p1510:client id="{B5B65610-53F0-45E5-B3BE-C97CC5831768}" v="413" dt="2020-08-26T14:12:50.047"/>
    <p1510:client id="{B8ADB6F7-1051-4542-965C-0F06CFB62468}" v="33" dt="2021-08-18T09:32:37.943"/>
    <p1510:client id="{C3FAFEBA-1750-4C59-8AD9-11541E6F9F4D}" v="326" dt="2021-11-09T15:16:03.887"/>
    <p1510:client id="{C5E0238A-81E9-4127-84C1-6853EF2E64DA}" v="226" dt="2021-08-17T13:46:11.437"/>
    <p1510:client id="{D140E90A-2771-467D-94B9-A962F89FB48E}" v="163" dt="2021-12-10T13:02:29.801"/>
    <p1510:client id="{D3F1184C-18B0-4C4C-A0E0-6234BA0B22AA}" v="63" dt="2021-10-08T09:22:51.025"/>
    <p1510:client id="{DF1EC04E-C49F-4605-BE59-B2B715B7B05C}" v="193" dt="2020-05-14T15:13:23.292"/>
    <p1510:client id="{E11E23EE-60B5-4412-8FC2-2D762E5A5566}" v="294" dt="2022-01-20T13:36:44.712"/>
    <p1510:client id="{E4990767-B5DF-4CC1-A2F1-F606EDF7DB35}" v="297" dt="2020-11-12T12:00:18.710"/>
    <p1510:client id="{EAFAD1FE-D1DA-40FD-A536-A1216ECC753D}" v="827" dt="2020-09-18T07:16:12.351"/>
    <p1510:client id="{F0884D9F-E7E1-490C-A7DD-CDF5CAE44433}" v="510" dt="2020-11-08T14:52:50.674"/>
    <p1510:client id="{F3E84E96-67CC-47EA-AC87-1552F888BC08}" v="210" dt="2021-02-17T19:20:02.347"/>
    <p1510:client id="{F59E7054-0CBD-4A5F-AAF7-22F7D9BFAFC3}" v="1224" dt="2020-08-26T12:47:03.566"/>
    <p1510:client id="{F7C5DEC3-E20C-47BD-8297-0D74BD95B662}" v="89" dt="2021-09-15T05:05:56.519"/>
    <p1510:client id="{FEB99126-BEF4-4F0B-8016-549E31F8B7D5}" v="107" dt="2022-01-14T15:54:44.686"/>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llanmörkt forma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Inget format, inget rutnä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46" autoAdjust="0"/>
    <p:restoredTop sz="80465" autoAdjust="0"/>
  </p:normalViewPr>
  <p:slideViewPr>
    <p:cSldViewPr snapToGrid="0">
      <p:cViewPr varScale="1">
        <p:scale>
          <a:sx n="70" d="100"/>
          <a:sy n="70" d="100"/>
        </p:scale>
        <p:origin x="564" y="5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59"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8"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3F1184C-18B0-4C4C-A0E0-6234BA0B22AA}"/>
    <pc:docChg chg="modSld">
      <pc:chgData name="" userId="" providerId="" clId="Web-{D3F1184C-18B0-4C4C-A0E0-6234BA0B22AA}" dt="2021-10-08T09:21:41.852" v="1" actId="20577"/>
      <pc:docMkLst>
        <pc:docMk/>
      </pc:docMkLst>
      <pc:sldChg chg="modSp">
        <pc:chgData name="" userId="" providerId="" clId="Web-{D3F1184C-18B0-4C4C-A0E0-6234BA0B22AA}" dt="2021-10-08T09:21:41.852" v="1" actId="20577"/>
        <pc:sldMkLst>
          <pc:docMk/>
          <pc:sldMk cId="1874391371" sldId="362"/>
        </pc:sldMkLst>
        <pc:spChg chg="mod">
          <ac:chgData name="" userId="" providerId="" clId="Web-{D3F1184C-18B0-4C4C-A0E0-6234BA0B22AA}" dt="2021-10-08T09:21:41.852" v="1" actId="20577"/>
          <ac:spMkLst>
            <pc:docMk/>
            <pc:sldMk cId="1874391371" sldId="362"/>
            <ac:spMk id="3" creationId="{00000000-0000-0000-0000-000000000000}"/>
          </ac:spMkLst>
        </pc:spChg>
      </pc:sldChg>
    </pc:docChg>
  </pc:docChgLst>
  <pc:docChgLst>
    <pc:chgData name="Gahnshag Jonny /Regional utvecklingsförvaltning /Falun" userId="S::jonny.gahnshag@regiondalarna.se::d8585b98-6fc2-4eb9-b30a-1800a865199a" providerId="AD" clId="Web-{D140E90A-2771-467D-94B9-A962F89FB48E}"/>
    <pc:docChg chg="addSld delSld modSld sldOrd modSection">
      <pc:chgData name="Gahnshag Jonny /Regional utvecklingsförvaltning /Falun" userId="S::jonny.gahnshag@regiondalarna.se::d8585b98-6fc2-4eb9-b30a-1800a865199a" providerId="AD" clId="Web-{D140E90A-2771-467D-94B9-A962F89FB48E}" dt="2021-12-10T13:02:29.801" v="142" actId="1076"/>
      <pc:docMkLst>
        <pc:docMk/>
      </pc:docMkLst>
      <pc:sldChg chg="modSp">
        <pc:chgData name="Gahnshag Jonny /Regional utvecklingsförvaltning /Falun" userId="S::jonny.gahnshag@regiondalarna.se::d8585b98-6fc2-4eb9-b30a-1800a865199a" providerId="AD" clId="Web-{D140E90A-2771-467D-94B9-A962F89FB48E}" dt="2021-12-10T12:56:40.510" v="7" actId="20577"/>
        <pc:sldMkLst>
          <pc:docMk/>
          <pc:sldMk cId="461589218" sldId="318"/>
        </pc:sldMkLst>
        <pc:spChg chg="mod">
          <ac:chgData name="Gahnshag Jonny /Regional utvecklingsförvaltning /Falun" userId="S::jonny.gahnshag@regiondalarna.se::d8585b98-6fc2-4eb9-b30a-1800a865199a" providerId="AD" clId="Web-{D140E90A-2771-467D-94B9-A962F89FB48E}" dt="2021-12-10T12:56:30.135" v="5" actId="20577"/>
          <ac:spMkLst>
            <pc:docMk/>
            <pc:sldMk cId="461589218" sldId="318"/>
            <ac:spMk id="2" creationId="{ED818CC3-EAB2-4987-945A-E259797598B2}"/>
          </ac:spMkLst>
        </pc:spChg>
        <pc:spChg chg="mod">
          <ac:chgData name="Gahnshag Jonny /Regional utvecklingsförvaltning /Falun" userId="S::jonny.gahnshag@regiondalarna.se::d8585b98-6fc2-4eb9-b30a-1800a865199a" providerId="AD" clId="Web-{D140E90A-2771-467D-94B9-A962F89FB48E}" dt="2021-12-10T12:56:40.510" v="7" actId="20577"/>
          <ac:spMkLst>
            <pc:docMk/>
            <pc:sldMk cId="461589218" sldId="318"/>
            <ac:spMk id="3" creationId="{85E93335-8CED-43F2-819B-03A768D6F7F1}"/>
          </ac:spMkLst>
        </pc:spChg>
      </pc:sldChg>
      <pc:sldChg chg="modSp">
        <pc:chgData name="Gahnshag Jonny /Regional utvecklingsförvaltning /Falun" userId="S::jonny.gahnshag@regiondalarna.se::d8585b98-6fc2-4eb9-b30a-1800a865199a" providerId="AD" clId="Web-{D140E90A-2771-467D-94B9-A962F89FB48E}" dt="2021-12-10T12:57:57.278" v="62" actId="20577"/>
        <pc:sldMkLst>
          <pc:docMk/>
          <pc:sldMk cId="3799772537" sldId="444"/>
        </pc:sldMkLst>
        <pc:spChg chg="mod">
          <ac:chgData name="Gahnshag Jonny /Regional utvecklingsförvaltning /Falun" userId="S::jonny.gahnshag@regiondalarna.se::d8585b98-6fc2-4eb9-b30a-1800a865199a" providerId="AD" clId="Web-{D140E90A-2771-467D-94B9-A962F89FB48E}" dt="2021-12-10T12:57:57.278" v="62" actId="20577"/>
          <ac:spMkLst>
            <pc:docMk/>
            <pc:sldMk cId="3799772537" sldId="444"/>
            <ac:spMk id="3" creationId="{00000000-0000-0000-0000-000000000000}"/>
          </ac:spMkLst>
        </pc:spChg>
      </pc:sldChg>
      <pc:sldChg chg="modSp">
        <pc:chgData name="Gahnshag Jonny /Regional utvecklingsförvaltning /Falun" userId="S::jonny.gahnshag@regiondalarna.se::d8585b98-6fc2-4eb9-b30a-1800a865199a" providerId="AD" clId="Web-{D140E90A-2771-467D-94B9-A962F89FB48E}" dt="2021-12-10T13:00:20.422" v="107" actId="20577"/>
        <pc:sldMkLst>
          <pc:docMk/>
          <pc:sldMk cId="2483489574" sldId="473"/>
        </pc:sldMkLst>
        <pc:spChg chg="mod">
          <ac:chgData name="Gahnshag Jonny /Regional utvecklingsförvaltning /Falun" userId="S::jonny.gahnshag@regiondalarna.se::d8585b98-6fc2-4eb9-b30a-1800a865199a" providerId="AD" clId="Web-{D140E90A-2771-467D-94B9-A962F89FB48E}" dt="2021-12-10T13:00:20.422" v="107" actId="20577"/>
          <ac:spMkLst>
            <pc:docMk/>
            <pc:sldMk cId="2483489574" sldId="473"/>
            <ac:spMk id="3" creationId="{00000000-0000-0000-0000-000000000000}"/>
          </ac:spMkLst>
        </pc:spChg>
      </pc:sldChg>
      <pc:sldChg chg="delSp modSp">
        <pc:chgData name="Gahnshag Jonny /Regional utvecklingsförvaltning /Falun" userId="S::jonny.gahnshag@regiondalarna.se::d8585b98-6fc2-4eb9-b30a-1800a865199a" providerId="AD" clId="Web-{D140E90A-2771-467D-94B9-A962F89FB48E}" dt="2021-12-10T12:59:22.342" v="101" actId="20577"/>
        <pc:sldMkLst>
          <pc:docMk/>
          <pc:sldMk cId="401386611" sldId="492"/>
        </pc:sldMkLst>
        <pc:spChg chg="mod">
          <ac:chgData name="Gahnshag Jonny /Regional utvecklingsförvaltning /Falun" userId="S::jonny.gahnshag@regiondalarna.se::d8585b98-6fc2-4eb9-b30a-1800a865199a" providerId="AD" clId="Web-{D140E90A-2771-467D-94B9-A962F89FB48E}" dt="2021-12-10T12:59:22.342" v="101" actId="20577"/>
          <ac:spMkLst>
            <pc:docMk/>
            <pc:sldMk cId="401386611" sldId="492"/>
            <ac:spMk id="2" creationId="{3B6DB931-4AE1-42CE-9DA4-1B42129BD3FA}"/>
          </ac:spMkLst>
        </pc:spChg>
        <pc:spChg chg="mod">
          <ac:chgData name="Gahnshag Jonny /Regional utvecklingsförvaltning /Falun" userId="S::jonny.gahnshag@regiondalarna.se::d8585b98-6fc2-4eb9-b30a-1800a865199a" providerId="AD" clId="Web-{D140E90A-2771-467D-94B9-A962F89FB48E}" dt="2021-12-10T12:58:40.435" v="94" actId="20577"/>
          <ac:spMkLst>
            <pc:docMk/>
            <pc:sldMk cId="401386611" sldId="492"/>
            <ac:spMk id="3" creationId="{5FEFFC8D-14F2-4CAE-B4E0-8DA469FA8A4C}"/>
          </ac:spMkLst>
        </pc:spChg>
        <pc:picChg chg="del">
          <ac:chgData name="Gahnshag Jonny /Regional utvecklingsförvaltning /Falun" userId="S::jonny.gahnshag@regiondalarna.se::d8585b98-6fc2-4eb9-b30a-1800a865199a" providerId="AD" clId="Web-{D140E90A-2771-467D-94B9-A962F89FB48E}" dt="2021-12-10T12:58:41.060" v="95"/>
          <ac:picMkLst>
            <pc:docMk/>
            <pc:sldMk cId="401386611" sldId="492"/>
            <ac:picMk id="7" creationId="{A4419A22-26D9-4A1E-9047-47B4B02A0DAE}"/>
          </ac:picMkLst>
        </pc:picChg>
      </pc:sldChg>
      <pc:sldChg chg="del">
        <pc:chgData name="Gahnshag Jonny /Regional utvecklingsförvaltning /Falun" userId="S::jonny.gahnshag@regiondalarna.se::d8585b98-6fc2-4eb9-b30a-1800a865199a" providerId="AD" clId="Web-{D140E90A-2771-467D-94B9-A962F89FB48E}" dt="2021-12-10T12:58:50.326" v="96"/>
        <pc:sldMkLst>
          <pc:docMk/>
          <pc:sldMk cId="1758846853" sldId="496"/>
        </pc:sldMkLst>
      </pc:sldChg>
      <pc:sldChg chg="ord">
        <pc:chgData name="Gahnshag Jonny /Regional utvecklingsförvaltning /Falun" userId="S::jonny.gahnshag@regiondalarna.se::d8585b98-6fc2-4eb9-b30a-1800a865199a" providerId="AD" clId="Web-{D140E90A-2771-467D-94B9-A962F89FB48E}" dt="2021-12-10T12:59:31.655" v="102"/>
        <pc:sldMkLst>
          <pc:docMk/>
          <pc:sldMk cId="2964607463" sldId="498"/>
        </pc:sldMkLst>
      </pc:sldChg>
      <pc:sldChg chg="modSp">
        <pc:chgData name="Gahnshag Jonny /Regional utvecklingsförvaltning /Falun" userId="S::jonny.gahnshag@regiondalarna.se::d8585b98-6fc2-4eb9-b30a-1800a865199a" providerId="AD" clId="Web-{D140E90A-2771-467D-94B9-A962F89FB48E}" dt="2021-12-10T12:57:31.308" v="51" actId="20577"/>
        <pc:sldMkLst>
          <pc:docMk/>
          <pc:sldMk cId="1220814086" sldId="506"/>
        </pc:sldMkLst>
        <pc:spChg chg="mod">
          <ac:chgData name="Gahnshag Jonny /Regional utvecklingsförvaltning /Falun" userId="S::jonny.gahnshag@regiondalarna.se::d8585b98-6fc2-4eb9-b30a-1800a865199a" providerId="AD" clId="Web-{D140E90A-2771-467D-94B9-A962F89FB48E}" dt="2021-12-10T12:57:31.308" v="51" actId="20577"/>
          <ac:spMkLst>
            <pc:docMk/>
            <pc:sldMk cId="1220814086" sldId="506"/>
            <ac:spMk id="8" creationId="{00000000-0000-0000-0000-000000000000}"/>
          </ac:spMkLst>
        </pc:spChg>
      </pc:sldChg>
      <pc:sldChg chg="addSp delSp modSp new">
        <pc:chgData name="Gahnshag Jonny /Regional utvecklingsförvaltning /Falun" userId="S::jonny.gahnshag@regiondalarna.se::d8585b98-6fc2-4eb9-b30a-1800a865199a" providerId="AD" clId="Web-{D140E90A-2771-467D-94B9-A962F89FB48E}" dt="2021-12-10T13:02:29.801" v="142" actId="1076"/>
        <pc:sldMkLst>
          <pc:docMk/>
          <pc:sldMk cId="3842964434" sldId="507"/>
        </pc:sldMkLst>
        <pc:spChg chg="mod">
          <ac:chgData name="Gahnshag Jonny /Regional utvecklingsförvaltning /Falun" userId="S::jonny.gahnshag@regiondalarna.se::d8585b98-6fc2-4eb9-b30a-1800a865199a" providerId="AD" clId="Web-{D140E90A-2771-467D-94B9-A962F89FB48E}" dt="2021-12-10T13:01:05.002" v="126" actId="20577"/>
          <ac:spMkLst>
            <pc:docMk/>
            <pc:sldMk cId="3842964434" sldId="507"/>
            <ac:spMk id="2" creationId="{05D69E4B-9B9C-49BA-8CF6-9154B09AC3AC}"/>
          </ac:spMkLst>
        </pc:spChg>
        <pc:spChg chg="del">
          <ac:chgData name="Gahnshag Jonny /Regional utvecklingsförvaltning /Falun" userId="S::jonny.gahnshag@regiondalarna.se::d8585b98-6fc2-4eb9-b30a-1800a865199a" providerId="AD" clId="Web-{D140E90A-2771-467D-94B9-A962F89FB48E}" dt="2021-12-10T13:01:15.330" v="127"/>
          <ac:spMkLst>
            <pc:docMk/>
            <pc:sldMk cId="3842964434" sldId="507"/>
            <ac:spMk id="3" creationId="{74AB2391-2E40-45A9-98C6-BD54BA03F58B}"/>
          </ac:spMkLst>
        </pc:spChg>
        <pc:spChg chg="add mod">
          <ac:chgData name="Gahnshag Jonny /Regional utvecklingsförvaltning /Falun" userId="S::jonny.gahnshag@regiondalarna.se::d8585b98-6fc2-4eb9-b30a-1800a865199a" providerId="AD" clId="Web-{D140E90A-2771-467D-94B9-A962F89FB48E}" dt="2021-12-10T13:02:12.566" v="139" actId="14100"/>
          <ac:spMkLst>
            <pc:docMk/>
            <pc:sldMk cId="3842964434" sldId="507"/>
            <ac:spMk id="9" creationId="{F2A8305A-7512-4E56-9C9D-7D5457B0EE0A}"/>
          </ac:spMkLst>
        </pc:spChg>
        <pc:graphicFrameChg chg="add mod ord modGraphic">
          <ac:chgData name="Gahnshag Jonny /Regional utvecklingsförvaltning /Falun" userId="S::jonny.gahnshag@regiondalarna.se::d8585b98-6fc2-4eb9-b30a-1800a865199a" providerId="AD" clId="Web-{D140E90A-2771-467D-94B9-A962F89FB48E}" dt="2021-12-10T13:02:29.801" v="142" actId="1076"/>
          <ac:graphicFrameMkLst>
            <pc:docMk/>
            <pc:sldMk cId="3842964434" sldId="507"/>
            <ac:graphicFrameMk id="8" creationId="{A93073AD-6383-4DED-A649-43A6B7E32B43}"/>
          </ac:graphicFrameMkLst>
        </pc:graphicFrameChg>
      </pc:sldChg>
    </pc:docChg>
  </pc:docChgLst>
  <pc:docChgLst>
    <pc:chgData name="Amelie Sahlin" userId="S::amelie.sahlin@regiondalarna.se::6e580be4-0ad5-4d96-ab3c-9d6b1e3d344a" providerId="AD" clId="Web-{F0884D9F-E7E1-490C-A7DD-CDF5CAE44433}"/>
    <pc:docChg chg="modSld">
      <pc:chgData name="Amelie Sahlin" userId="S::amelie.sahlin@regiondalarna.se::6e580be4-0ad5-4d96-ab3c-9d6b1e3d344a" providerId="AD" clId="Web-{F0884D9F-E7E1-490C-A7DD-CDF5CAE44433}" dt="2020-11-08T14:52:50.674" v="509" actId="20577"/>
      <pc:docMkLst>
        <pc:docMk/>
      </pc:docMkLst>
      <pc:sldChg chg="addSp modSp">
        <pc:chgData name="Amelie Sahlin" userId="S::amelie.sahlin@regiondalarna.se::6e580be4-0ad5-4d96-ab3c-9d6b1e3d344a" providerId="AD" clId="Web-{F0884D9F-E7E1-490C-A7DD-CDF5CAE44433}" dt="2020-11-08T14:50:30.110" v="97" actId="1076"/>
        <pc:sldMkLst>
          <pc:docMk/>
          <pc:sldMk cId="3054436711" sldId="387"/>
        </pc:sldMkLst>
        <pc:spChg chg="mod">
          <ac:chgData name="Amelie Sahlin" userId="S::amelie.sahlin@regiondalarna.se::6e580be4-0ad5-4d96-ab3c-9d6b1e3d344a" providerId="AD" clId="Web-{F0884D9F-E7E1-490C-A7DD-CDF5CAE44433}" dt="2020-11-08T14:48:51.015" v="93" actId="1076"/>
          <ac:spMkLst>
            <pc:docMk/>
            <pc:sldMk cId="3054436711" sldId="387"/>
            <ac:spMk id="2" creationId="{A43DCB2E-F92C-4E71-B480-C3190D3A50E9}"/>
          </ac:spMkLst>
        </pc:spChg>
        <pc:spChg chg="add mod">
          <ac:chgData name="Amelie Sahlin" userId="S::amelie.sahlin@regiondalarna.se::6e580be4-0ad5-4d96-ab3c-9d6b1e3d344a" providerId="AD" clId="Web-{F0884D9F-E7E1-490C-A7DD-CDF5CAE44433}" dt="2020-11-08T14:50:30.110" v="97" actId="1076"/>
          <ac:spMkLst>
            <pc:docMk/>
            <pc:sldMk cId="3054436711" sldId="387"/>
            <ac:spMk id="7" creationId="{E72A16E2-4F21-42E8-9C36-BC8118A3D12F}"/>
          </ac:spMkLst>
        </pc:spChg>
      </pc:sldChg>
      <pc:sldChg chg="modSp">
        <pc:chgData name="Amelie Sahlin" userId="S::amelie.sahlin@regiondalarna.se::6e580be4-0ad5-4d96-ab3c-9d6b1e3d344a" providerId="AD" clId="Web-{F0884D9F-E7E1-490C-A7DD-CDF5CAE44433}" dt="2020-11-08T14:52:50.674" v="508" actId="20577"/>
        <pc:sldMkLst>
          <pc:docMk/>
          <pc:sldMk cId="3142892691" sldId="388"/>
        </pc:sldMkLst>
        <pc:spChg chg="mod">
          <ac:chgData name="Amelie Sahlin" userId="S::amelie.sahlin@regiondalarna.se::6e580be4-0ad5-4d96-ab3c-9d6b1e3d344a" providerId="AD" clId="Web-{F0884D9F-E7E1-490C-A7DD-CDF5CAE44433}" dt="2020-11-08T14:52:50.674" v="508" actId="20577"/>
          <ac:spMkLst>
            <pc:docMk/>
            <pc:sldMk cId="3142892691" sldId="388"/>
            <ac:spMk id="3" creationId="{7E2B8B79-1DA8-496E-BAE1-387331553246}"/>
          </ac:spMkLst>
        </pc:spChg>
      </pc:sldChg>
    </pc:docChg>
  </pc:docChgLst>
  <pc:docChgLst>
    <pc:chgData name="Enochsson Hanno Helena /Regional utvecklingsförvaltning /Falun" userId="S::helena.enochsson@regiondalarna.se::71a438d1-d796-41e0-833c-1728bd4db619" providerId="AD" clId="Web-{B5005C64-E8C8-4257-BBF3-28A97ADDC7E6}"/>
    <pc:docChg chg="addSld delSld modSld sldOrd modSection">
      <pc:chgData name="Enochsson Hanno Helena /Regional utvecklingsförvaltning /Falun" userId="S::helena.enochsson@regiondalarna.se::71a438d1-d796-41e0-833c-1728bd4db619" providerId="AD" clId="Web-{B5005C64-E8C8-4257-BBF3-28A97ADDC7E6}" dt="2022-02-11T06:47:11.800" v="182" actId="20577"/>
      <pc:docMkLst>
        <pc:docMk/>
      </pc:docMkLst>
      <pc:sldChg chg="modSp">
        <pc:chgData name="Enochsson Hanno Helena /Regional utvecklingsförvaltning /Falun" userId="S::helena.enochsson@regiondalarna.se::71a438d1-d796-41e0-833c-1728bd4db619" providerId="AD" clId="Web-{B5005C64-E8C8-4257-BBF3-28A97ADDC7E6}" dt="2022-02-11T06:43:46.374" v="8" actId="20577"/>
        <pc:sldMkLst>
          <pc:docMk/>
          <pc:sldMk cId="461589218" sldId="318"/>
        </pc:sldMkLst>
        <pc:spChg chg="mod">
          <ac:chgData name="Enochsson Hanno Helena /Regional utvecklingsförvaltning /Falun" userId="S::helena.enochsson@regiondalarna.se::71a438d1-d796-41e0-833c-1728bd4db619" providerId="AD" clId="Web-{B5005C64-E8C8-4257-BBF3-28A97ADDC7E6}" dt="2022-02-11T06:43:22.357" v="2" actId="20577"/>
          <ac:spMkLst>
            <pc:docMk/>
            <pc:sldMk cId="461589218" sldId="318"/>
            <ac:spMk id="2" creationId="{ED818CC3-EAB2-4987-945A-E259797598B2}"/>
          </ac:spMkLst>
        </pc:spChg>
        <pc:spChg chg="mod">
          <ac:chgData name="Enochsson Hanno Helena /Regional utvecklingsförvaltning /Falun" userId="S::helena.enochsson@regiondalarna.se::71a438d1-d796-41e0-833c-1728bd4db619" providerId="AD" clId="Web-{B5005C64-E8C8-4257-BBF3-28A97ADDC7E6}" dt="2022-02-11T06:43:46.374" v="8" actId="20577"/>
          <ac:spMkLst>
            <pc:docMk/>
            <pc:sldMk cId="461589218" sldId="318"/>
            <ac:spMk id="3" creationId="{85E93335-8CED-43F2-819B-03A768D6F7F1}"/>
          </ac:spMkLst>
        </pc:spChg>
      </pc:sldChg>
      <pc:sldChg chg="modSp">
        <pc:chgData name="Enochsson Hanno Helena /Regional utvecklingsförvaltning /Falun" userId="S::helena.enochsson@regiondalarna.se::71a438d1-d796-41e0-833c-1728bd4db619" providerId="AD" clId="Web-{B5005C64-E8C8-4257-BBF3-28A97ADDC7E6}" dt="2022-02-11T06:43:55.311" v="10" actId="20577"/>
        <pc:sldMkLst>
          <pc:docMk/>
          <pc:sldMk cId="1874391371" sldId="362"/>
        </pc:sldMkLst>
        <pc:spChg chg="mod">
          <ac:chgData name="Enochsson Hanno Helena /Regional utvecklingsförvaltning /Falun" userId="S::helena.enochsson@regiondalarna.se::71a438d1-d796-41e0-833c-1728bd4db619" providerId="AD" clId="Web-{B5005C64-E8C8-4257-BBF3-28A97ADDC7E6}" dt="2022-02-11T06:43:55.311" v="10" actId="20577"/>
          <ac:spMkLst>
            <pc:docMk/>
            <pc:sldMk cId="1874391371" sldId="362"/>
            <ac:spMk id="7" creationId="{24E26481-7AAD-40A3-BD7C-8419FE5C7878}"/>
          </ac:spMkLst>
        </pc:spChg>
      </pc:sldChg>
      <pc:sldChg chg="modSp">
        <pc:chgData name="Enochsson Hanno Helena /Regional utvecklingsförvaltning /Falun" userId="S::helena.enochsson@regiondalarna.se::71a438d1-d796-41e0-833c-1728bd4db619" providerId="AD" clId="Web-{B5005C64-E8C8-4257-BBF3-28A97ADDC7E6}" dt="2022-02-11T06:46:05.408" v="145" actId="20577"/>
        <pc:sldMkLst>
          <pc:docMk/>
          <pc:sldMk cId="1398730268" sldId="371"/>
        </pc:sldMkLst>
        <pc:spChg chg="mod">
          <ac:chgData name="Enochsson Hanno Helena /Regional utvecklingsförvaltning /Falun" userId="S::helena.enochsson@regiondalarna.se::71a438d1-d796-41e0-833c-1728bd4db619" providerId="AD" clId="Web-{B5005C64-E8C8-4257-BBF3-28A97ADDC7E6}" dt="2022-02-11T06:46:05.408" v="145" actId="20577"/>
          <ac:spMkLst>
            <pc:docMk/>
            <pc:sldMk cId="1398730268" sldId="371"/>
            <ac:spMk id="3" creationId="{00000000-0000-0000-0000-000000000000}"/>
          </ac:spMkLst>
        </pc:spChg>
      </pc:sldChg>
      <pc:sldChg chg="modSp">
        <pc:chgData name="Enochsson Hanno Helena /Regional utvecklingsförvaltning /Falun" userId="S::helena.enochsson@regiondalarna.se::71a438d1-d796-41e0-833c-1728bd4db619" providerId="AD" clId="Web-{B5005C64-E8C8-4257-BBF3-28A97ADDC7E6}" dt="2022-02-11T06:46:52.925" v="150" actId="20577"/>
        <pc:sldMkLst>
          <pc:docMk/>
          <pc:sldMk cId="2483489574" sldId="473"/>
        </pc:sldMkLst>
        <pc:spChg chg="mod">
          <ac:chgData name="Enochsson Hanno Helena /Regional utvecklingsförvaltning /Falun" userId="S::helena.enochsson@regiondalarna.se::71a438d1-d796-41e0-833c-1728bd4db619" providerId="AD" clId="Web-{B5005C64-E8C8-4257-BBF3-28A97ADDC7E6}" dt="2022-02-11T06:46:52.925" v="150" actId="20577"/>
          <ac:spMkLst>
            <pc:docMk/>
            <pc:sldMk cId="2483489574" sldId="473"/>
            <ac:spMk id="3" creationId="{00000000-0000-0000-0000-000000000000}"/>
          </ac:spMkLst>
        </pc:spChg>
      </pc:sldChg>
      <pc:sldChg chg="modSp">
        <pc:chgData name="Enochsson Hanno Helena /Regional utvecklingsförvaltning /Falun" userId="S::helena.enochsson@regiondalarna.se::71a438d1-d796-41e0-833c-1728bd4db619" providerId="AD" clId="Web-{B5005C64-E8C8-4257-BBF3-28A97ADDC7E6}" dt="2022-02-11T06:45:31.860" v="142" actId="20577"/>
        <pc:sldMkLst>
          <pc:docMk/>
          <pc:sldMk cId="1327773570" sldId="482"/>
        </pc:sldMkLst>
        <pc:spChg chg="mod">
          <ac:chgData name="Enochsson Hanno Helena /Regional utvecklingsförvaltning /Falun" userId="S::helena.enochsson@regiondalarna.se::71a438d1-d796-41e0-833c-1728bd4db619" providerId="AD" clId="Web-{B5005C64-E8C8-4257-BBF3-28A97ADDC7E6}" dt="2022-02-11T06:45:31.860" v="142" actId="20577"/>
          <ac:spMkLst>
            <pc:docMk/>
            <pc:sldMk cId="1327773570" sldId="482"/>
            <ac:spMk id="3" creationId="{C427197C-D21F-4C77-872F-D4B61B8AD157}"/>
          </ac:spMkLst>
        </pc:spChg>
      </pc:sldChg>
      <pc:sldChg chg="del">
        <pc:chgData name="Enochsson Hanno Helena /Regional utvecklingsförvaltning /Falun" userId="S::helena.enochsson@regiondalarna.se::71a438d1-d796-41e0-833c-1728bd4db619" providerId="AD" clId="Web-{B5005C64-E8C8-4257-BBF3-28A97ADDC7E6}" dt="2022-02-11T06:46:14.315" v="146"/>
        <pc:sldMkLst>
          <pc:docMk/>
          <pc:sldMk cId="2964607463" sldId="498"/>
        </pc:sldMkLst>
      </pc:sldChg>
      <pc:sldChg chg="mod modShow">
        <pc:chgData name="Enochsson Hanno Helena /Regional utvecklingsförvaltning /Falun" userId="S::helena.enochsson@regiondalarna.se::71a438d1-d796-41e0-833c-1728bd4db619" providerId="AD" clId="Web-{B5005C64-E8C8-4257-BBF3-28A97ADDC7E6}" dt="2022-02-11T06:46:41.315" v="148"/>
        <pc:sldMkLst>
          <pc:docMk/>
          <pc:sldMk cId="2135360512" sldId="505"/>
        </pc:sldMkLst>
      </pc:sldChg>
      <pc:sldChg chg="modSp">
        <pc:chgData name="Enochsson Hanno Helena /Regional utvecklingsförvaltning /Falun" userId="S::helena.enochsson@regiondalarna.se::71a438d1-d796-41e0-833c-1728bd4db619" providerId="AD" clId="Web-{B5005C64-E8C8-4257-BBF3-28A97ADDC7E6}" dt="2022-02-11T06:45:39.470" v="143" actId="20577"/>
        <pc:sldMkLst>
          <pc:docMk/>
          <pc:sldMk cId="2398129066" sldId="508"/>
        </pc:sldMkLst>
        <pc:spChg chg="mod">
          <ac:chgData name="Enochsson Hanno Helena /Regional utvecklingsförvaltning /Falun" userId="S::helena.enochsson@regiondalarna.se::71a438d1-d796-41e0-833c-1728bd4db619" providerId="AD" clId="Web-{B5005C64-E8C8-4257-BBF3-28A97ADDC7E6}" dt="2022-02-11T06:45:39.470" v="143" actId="20577"/>
          <ac:spMkLst>
            <pc:docMk/>
            <pc:sldMk cId="2398129066" sldId="508"/>
            <ac:spMk id="3" creationId="{8D26C96F-B2BE-4EEC-817D-C484B5BDF3AD}"/>
          </ac:spMkLst>
        </pc:spChg>
      </pc:sldChg>
      <pc:sldChg chg="mod modShow">
        <pc:chgData name="Enochsson Hanno Helena /Regional utvecklingsförvaltning /Falun" userId="S::helena.enochsson@regiondalarna.se::71a438d1-d796-41e0-833c-1728bd4db619" providerId="AD" clId="Web-{B5005C64-E8C8-4257-BBF3-28A97ADDC7E6}" dt="2022-02-11T06:46:36.050" v="147"/>
        <pc:sldMkLst>
          <pc:docMk/>
          <pc:sldMk cId="695452499" sldId="509"/>
        </pc:sldMkLst>
      </pc:sldChg>
      <pc:sldChg chg="modSp new ord">
        <pc:chgData name="Enochsson Hanno Helena /Regional utvecklingsförvaltning /Falun" userId="S::helena.enochsson@regiondalarna.se::71a438d1-d796-41e0-833c-1728bd4db619" providerId="AD" clId="Web-{B5005C64-E8C8-4257-BBF3-28A97ADDC7E6}" dt="2022-02-11T06:47:11.800" v="182" actId="20577"/>
        <pc:sldMkLst>
          <pc:docMk/>
          <pc:sldMk cId="1083559411" sldId="510"/>
        </pc:sldMkLst>
        <pc:spChg chg="mod">
          <ac:chgData name="Enochsson Hanno Helena /Regional utvecklingsförvaltning /Falun" userId="S::helena.enochsson@regiondalarna.se::71a438d1-d796-41e0-833c-1728bd4db619" providerId="AD" clId="Web-{B5005C64-E8C8-4257-BBF3-28A97ADDC7E6}" dt="2022-02-11T06:47:11.800" v="182" actId="20577"/>
          <ac:spMkLst>
            <pc:docMk/>
            <pc:sldMk cId="1083559411" sldId="510"/>
            <ac:spMk id="2" creationId="{F409D93B-B04B-4AC3-894B-3986B7B066FA}"/>
          </ac:spMkLst>
        </pc:spChg>
      </pc:sldChg>
    </pc:docChg>
  </pc:docChgLst>
  <pc:docChgLst>
    <pc:chgData name="Sahlin Amelie /Regional utvecklingsförvaltning /Falun" userId="S::amelie.sahlin@regiondalarna.se::3059e7e6-bb8e-4386-9dd8-a0874f9f6a4f" providerId="AD" clId="Web-{C5E0238A-81E9-4127-84C1-6853EF2E64DA}"/>
    <pc:docChg chg="modSld">
      <pc:chgData name="Sahlin Amelie /Regional utvecklingsförvaltning /Falun" userId="S::amelie.sahlin@regiondalarna.se::3059e7e6-bb8e-4386-9dd8-a0874f9f6a4f" providerId="AD" clId="Web-{C5E0238A-81E9-4127-84C1-6853EF2E64DA}" dt="2021-08-17T13:46:11.437" v="108" actId="20577"/>
      <pc:docMkLst>
        <pc:docMk/>
      </pc:docMkLst>
      <pc:sldChg chg="modSp">
        <pc:chgData name="Sahlin Amelie /Regional utvecklingsförvaltning /Falun" userId="S::amelie.sahlin@regiondalarna.se::3059e7e6-bb8e-4386-9dd8-a0874f9f6a4f" providerId="AD" clId="Web-{C5E0238A-81E9-4127-84C1-6853EF2E64DA}" dt="2021-08-17T13:45:28.202" v="34" actId="20577"/>
        <pc:sldMkLst>
          <pc:docMk/>
          <pc:sldMk cId="1398730268" sldId="371"/>
        </pc:sldMkLst>
        <pc:spChg chg="mod">
          <ac:chgData name="Sahlin Amelie /Regional utvecklingsförvaltning /Falun" userId="S::amelie.sahlin@regiondalarna.se::3059e7e6-bb8e-4386-9dd8-a0874f9f6a4f" providerId="AD" clId="Web-{C5E0238A-81E9-4127-84C1-6853EF2E64DA}" dt="2021-08-17T13:45:28.202" v="34" actId="20577"/>
          <ac:spMkLst>
            <pc:docMk/>
            <pc:sldMk cId="1398730268" sldId="371"/>
            <ac:spMk id="3" creationId="{00000000-0000-0000-0000-000000000000}"/>
          </ac:spMkLst>
        </pc:spChg>
      </pc:sldChg>
      <pc:sldChg chg="modSp">
        <pc:chgData name="Sahlin Amelie /Regional utvecklingsförvaltning /Falun" userId="S::amelie.sahlin@regiondalarna.se::3059e7e6-bb8e-4386-9dd8-a0874f9f6a4f" providerId="AD" clId="Web-{C5E0238A-81E9-4127-84C1-6853EF2E64DA}" dt="2021-08-17T13:46:11.437" v="108" actId="20577"/>
        <pc:sldMkLst>
          <pc:docMk/>
          <pc:sldMk cId="2483489574" sldId="473"/>
        </pc:sldMkLst>
        <pc:spChg chg="mod">
          <ac:chgData name="Sahlin Amelie /Regional utvecklingsförvaltning /Falun" userId="S::amelie.sahlin@regiondalarna.se::3059e7e6-bb8e-4386-9dd8-a0874f9f6a4f" providerId="AD" clId="Web-{C5E0238A-81E9-4127-84C1-6853EF2E64DA}" dt="2021-08-17T13:46:11.437" v="108" actId="20577"/>
          <ac:spMkLst>
            <pc:docMk/>
            <pc:sldMk cId="2483489574" sldId="473"/>
            <ac:spMk id="3" creationId="{00000000-0000-0000-0000-000000000000}"/>
          </ac:spMkLst>
        </pc:spChg>
      </pc:sldChg>
    </pc:docChg>
  </pc:docChgLst>
  <pc:docChgLst>
    <pc:chgData name="Sahlin Amelie /Regional utvecklingsförvaltning /Falun" userId="S::amelie.sahlin@regiondalarna.se::3059e7e6-bb8e-4386-9dd8-a0874f9f6a4f" providerId="AD" clId="Web-{6E226674-0B68-4D99-9FC3-DEE2C4A91765}"/>
    <pc:docChg chg="modSld">
      <pc:chgData name="Sahlin Amelie /Regional utvecklingsförvaltning /Falun" userId="S::amelie.sahlin@regiondalarna.se::3059e7e6-bb8e-4386-9dd8-a0874f9f6a4f" providerId="AD" clId="Web-{6E226674-0B68-4D99-9FC3-DEE2C4A91765}" dt="2021-10-13T18:37:24.768" v="173" actId="20577"/>
      <pc:docMkLst>
        <pc:docMk/>
      </pc:docMkLst>
      <pc:sldChg chg="modSp">
        <pc:chgData name="Sahlin Amelie /Regional utvecklingsförvaltning /Falun" userId="S::amelie.sahlin@regiondalarna.se::3059e7e6-bb8e-4386-9dd8-a0874f9f6a4f" providerId="AD" clId="Web-{6E226674-0B68-4D99-9FC3-DEE2C4A91765}" dt="2021-10-13T18:37:24.768" v="173" actId="20577"/>
        <pc:sldMkLst>
          <pc:docMk/>
          <pc:sldMk cId="2483489574" sldId="473"/>
        </pc:sldMkLst>
        <pc:spChg chg="mod">
          <ac:chgData name="Sahlin Amelie /Regional utvecklingsförvaltning /Falun" userId="S::amelie.sahlin@regiondalarna.se::3059e7e6-bb8e-4386-9dd8-a0874f9f6a4f" providerId="AD" clId="Web-{6E226674-0B68-4D99-9FC3-DEE2C4A91765}" dt="2021-10-13T18:37:24.768" v="173" actId="20577"/>
          <ac:spMkLst>
            <pc:docMk/>
            <pc:sldMk cId="2483489574" sldId="473"/>
            <ac:spMk id="3" creationId="{00000000-0000-0000-0000-000000000000}"/>
          </ac:spMkLst>
        </pc:spChg>
      </pc:sldChg>
      <pc:sldChg chg="modSp">
        <pc:chgData name="Sahlin Amelie /Regional utvecklingsförvaltning /Falun" userId="S::amelie.sahlin@regiondalarna.se::3059e7e6-bb8e-4386-9dd8-a0874f9f6a4f" providerId="AD" clId="Web-{6E226674-0B68-4D99-9FC3-DEE2C4A91765}" dt="2021-10-13T18:33:44.732" v="80" actId="20577"/>
        <pc:sldMkLst>
          <pc:docMk/>
          <pc:sldMk cId="1327773570" sldId="482"/>
        </pc:sldMkLst>
        <pc:spChg chg="mod">
          <ac:chgData name="Sahlin Amelie /Regional utvecklingsförvaltning /Falun" userId="S::amelie.sahlin@regiondalarna.se::3059e7e6-bb8e-4386-9dd8-a0874f9f6a4f" providerId="AD" clId="Web-{6E226674-0B68-4D99-9FC3-DEE2C4A91765}" dt="2021-10-13T18:33:44.732" v="80" actId="20577"/>
          <ac:spMkLst>
            <pc:docMk/>
            <pc:sldMk cId="1327773570" sldId="482"/>
            <ac:spMk id="3" creationId="{C427197C-D21F-4C77-872F-D4B61B8AD157}"/>
          </ac:spMkLst>
        </pc:spChg>
      </pc:sldChg>
    </pc:docChg>
  </pc:docChgLst>
  <pc:docChgLst>
    <pc:chgData name="Gahnshag Jonny /Regional utvecklingsförvaltning /Falun" userId="S::jonny.gahnshag@regiondalarna.se::d8585b98-6fc2-4eb9-b30a-1800a865199a" providerId="AD" clId="Web-{850E492C-9EAD-4559-A670-F1E6F21D5998}"/>
    <pc:docChg chg="modSld">
      <pc:chgData name="Gahnshag Jonny /Regional utvecklingsförvaltning /Falun" userId="S::jonny.gahnshag@regiondalarna.se::d8585b98-6fc2-4eb9-b30a-1800a865199a" providerId="AD" clId="Web-{850E492C-9EAD-4559-A670-F1E6F21D5998}" dt="2021-10-11T09:23:50.909" v="22" actId="20577"/>
      <pc:docMkLst>
        <pc:docMk/>
      </pc:docMkLst>
      <pc:sldChg chg="modSp">
        <pc:chgData name="Gahnshag Jonny /Regional utvecklingsförvaltning /Falun" userId="S::jonny.gahnshag@regiondalarna.se::d8585b98-6fc2-4eb9-b30a-1800a865199a" providerId="AD" clId="Web-{850E492C-9EAD-4559-A670-F1E6F21D5998}" dt="2021-10-11T09:23:50.909" v="22" actId="20577"/>
        <pc:sldMkLst>
          <pc:docMk/>
          <pc:sldMk cId="401386611" sldId="492"/>
        </pc:sldMkLst>
        <pc:spChg chg="mod">
          <ac:chgData name="Gahnshag Jonny /Regional utvecklingsförvaltning /Falun" userId="S::jonny.gahnshag@regiondalarna.se::d8585b98-6fc2-4eb9-b30a-1800a865199a" providerId="AD" clId="Web-{850E492C-9EAD-4559-A670-F1E6F21D5998}" dt="2021-10-11T09:23:50.909" v="22" actId="20577"/>
          <ac:spMkLst>
            <pc:docMk/>
            <pc:sldMk cId="401386611" sldId="492"/>
            <ac:spMk id="3" creationId="{5FEFFC8D-14F2-4CAE-B4E0-8DA469FA8A4C}"/>
          </ac:spMkLst>
        </pc:spChg>
      </pc:sldChg>
    </pc:docChg>
  </pc:docChgLst>
  <pc:docChgLst>
    <pc:chgData name="Gahnshag Jonny /Regional utvecklingsförvaltning /Falun" userId="S::jonny.gahnshag@regiondalarna.se::d8585b98-6fc2-4eb9-b30a-1800a865199a" providerId="AD" clId="Web-{389BE033-B62B-409F-A2E5-1D1EAB9FD6FA}"/>
    <pc:docChg chg="addSld modSld modSection">
      <pc:chgData name="Gahnshag Jonny /Regional utvecklingsförvaltning /Falun" userId="S::jonny.gahnshag@regiondalarna.se::d8585b98-6fc2-4eb9-b30a-1800a865199a" providerId="AD" clId="Web-{389BE033-B62B-409F-A2E5-1D1EAB9FD6FA}" dt="2021-10-11T09:18:10.402" v="63" actId="20577"/>
      <pc:docMkLst>
        <pc:docMk/>
      </pc:docMkLst>
      <pc:sldChg chg="modSp">
        <pc:chgData name="Gahnshag Jonny /Regional utvecklingsförvaltning /Falun" userId="S::jonny.gahnshag@regiondalarna.se::d8585b98-6fc2-4eb9-b30a-1800a865199a" providerId="AD" clId="Web-{389BE033-B62B-409F-A2E5-1D1EAB9FD6FA}" dt="2021-10-11T09:15:49.992" v="41" actId="20577"/>
        <pc:sldMkLst>
          <pc:docMk/>
          <pc:sldMk cId="3799772537" sldId="444"/>
        </pc:sldMkLst>
        <pc:spChg chg="mod">
          <ac:chgData name="Gahnshag Jonny /Regional utvecklingsförvaltning /Falun" userId="S::jonny.gahnshag@regiondalarna.se::d8585b98-6fc2-4eb9-b30a-1800a865199a" providerId="AD" clId="Web-{389BE033-B62B-409F-A2E5-1D1EAB9FD6FA}" dt="2021-10-11T09:15:49.992" v="41" actId="20577"/>
          <ac:spMkLst>
            <pc:docMk/>
            <pc:sldMk cId="3799772537" sldId="444"/>
            <ac:spMk id="3" creationId="{00000000-0000-0000-0000-000000000000}"/>
          </ac:spMkLst>
        </pc:spChg>
      </pc:sldChg>
      <pc:sldChg chg="modSp">
        <pc:chgData name="Gahnshag Jonny /Regional utvecklingsförvaltning /Falun" userId="S::jonny.gahnshag@regiondalarna.se::d8585b98-6fc2-4eb9-b30a-1800a865199a" providerId="AD" clId="Web-{389BE033-B62B-409F-A2E5-1D1EAB9FD6FA}" dt="2021-10-11T09:17:55.324" v="51" actId="20577"/>
        <pc:sldMkLst>
          <pc:docMk/>
          <pc:sldMk cId="2483489574" sldId="473"/>
        </pc:sldMkLst>
        <pc:spChg chg="mod">
          <ac:chgData name="Gahnshag Jonny /Regional utvecklingsförvaltning /Falun" userId="S::jonny.gahnshag@regiondalarna.se::d8585b98-6fc2-4eb9-b30a-1800a865199a" providerId="AD" clId="Web-{389BE033-B62B-409F-A2E5-1D1EAB9FD6FA}" dt="2021-10-11T09:17:55.324" v="51" actId="20577"/>
          <ac:spMkLst>
            <pc:docMk/>
            <pc:sldMk cId="2483489574" sldId="473"/>
            <ac:spMk id="3" creationId="{00000000-0000-0000-0000-000000000000}"/>
          </ac:spMkLst>
        </pc:spChg>
      </pc:sldChg>
      <pc:sldChg chg="modSp new">
        <pc:chgData name="Gahnshag Jonny /Regional utvecklingsförvaltning /Falun" userId="S::jonny.gahnshag@regiondalarna.se::d8585b98-6fc2-4eb9-b30a-1800a865199a" providerId="AD" clId="Web-{389BE033-B62B-409F-A2E5-1D1EAB9FD6FA}" dt="2021-10-11T09:18:10.402" v="63" actId="20577"/>
        <pc:sldMkLst>
          <pc:docMk/>
          <pc:sldMk cId="401386611" sldId="492"/>
        </pc:sldMkLst>
        <pc:spChg chg="mod">
          <ac:chgData name="Gahnshag Jonny /Regional utvecklingsförvaltning /Falun" userId="S::jonny.gahnshag@regiondalarna.se::d8585b98-6fc2-4eb9-b30a-1800a865199a" providerId="AD" clId="Web-{389BE033-B62B-409F-A2E5-1D1EAB9FD6FA}" dt="2021-10-11T09:18:10.402" v="63" actId="20577"/>
          <ac:spMkLst>
            <pc:docMk/>
            <pc:sldMk cId="401386611" sldId="492"/>
            <ac:spMk id="2" creationId="{3B6DB931-4AE1-42CE-9DA4-1B42129BD3FA}"/>
          </ac:spMkLst>
        </pc:spChg>
      </pc:sldChg>
    </pc:docChg>
  </pc:docChgLst>
  <pc:docChgLst>
    <pc:chgData name="Gahnshag Jonny /Regional utvecklingsförvaltning /Falun" userId="S::jonny.gahnshag@regiondalarna.se::d8585b98-6fc2-4eb9-b30a-1800a865199a" providerId="AD" clId="Web-{4B92379D-BE65-46F5-B016-DA7F4A0F32CF}"/>
    <pc:docChg chg="addSld modSld modSection">
      <pc:chgData name="Gahnshag Jonny /Regional utvecklingsförvaltning /Falun" userId="S::jonny.gahnshag@regiondalarna.se::d8585b98-6fc2-4eb9-b30a-1800a865199a" providerId="AD" clId="Web-{4B92379D-BE65-46F5-B016-DA7F4A0F32CF}" dt="2022-01-17T15:07:03.250" v="498" actId="20577"/>
      <pc:docMkLst>
        <pc:docMk/>
      </pc:docMkLst>
      <pc:sldChg chg="modSp">
        <pc:chgData name="Gahnshag Jonny /Regional utvecklingsförvaltning /Falun" userId="S::jonny.gahnshag@regiondalarna.se::d8585b98-6fc2-4eb9-b30a-1800a865199a" providerId="AD" clId="Web-{4B92379D-BE65-46F5-B016-DA7F4A0F32CF}" dt="2022-01-17T14:22:55.620" v="413" actId="20577"/>
        <pc:sldMkLst>
          <pc:docMk/>
          <pc:sldMk cId="1398730268" sldId="371"/>
        </pc:sldMkLst>
        <pc:spChg chg="mod">
          <ac:chgData name="Gahnshag Jonny /Regional utvecklingsförvaltning /Falun" userId="S::jonny.gahnshag@regiondalarna.se::d8585b98-6fc2-4eb9-b30a-1800a865199a" providerId="AD" clId="Web-{4B92379D-BE65-46F5-B016-DA7F4A0F32CF}" dt="2022-01-17T14:22:55.620" v="413" actId="20577"/>
          <ac:spMkLst>
            <pc:docMk/>
            <pc:sldMk cId="1398730268" sldId="371"/>
            <ac:spMk id="3" creationId="{00000000-0000-0000-0000-000000000000}"/>
          </ac:spMkLst>
        </pc:spChg>
      </pc:sldChg>
      <pc:sldChg chg="modSp">
        <pc:chgData name="Gahnshag Jonny /Regional utvecklingsförvaltning /Falun" userId="S::jonny.gahnshag@regiondalarna.se::d8585b98-6fc2-4eb9-b30a-1800a865199a" providerId="AD" clId="Web-{4B92379D-BE65-46F5-B016-DA7F4A0F32CF}" dt="2022-01-17T14:16:08.391" v="285" actId="20577"/>
        <pc:sldMkLst>
          <pc:docMk/>
          <pc:sldMk cId="1327773570" sldId="482"/>
        </pc:sldMkLst>
        <pc:spChg chg="mod">
          <ac:chgData name="Gahnshag Jonny /Regional utvecklingsförvaltning /Falun" userId="S::jonny.gahnshag@regiondalarna.se::d8585b98-6fc2-4eb9-b30a-1800a865199a" providerId="AD" clId="Web-{4B92379D-BE65-46F5-B016-DA7F4A0F32CF}" dt="2022-01-17T14:16:08.391" v="285" actId="20577"/>
          <ac:spMkLst>
            <pc:docMk/>
            <pc:sldMk cId="1327773570" sldId="482"/>
            <ac:spMk id="3" creationId="{C427197C-D21F-4C77-872F-D4B61B8AD157}"/>
          </ac:spMkLst>
        </pc:spChg>
      </pc:sldChg>
      <pc:sldChg chg="modSp">
        <pc:chgData name="Gahnshag Jonny /Regional utvecklingsförvaltning /Falun" userId="S::jonny.gahnshag@regiondalarna.se::d8585b98-6fc2-4eb9-b30a-1800a865199a" providerId="AD" clId="Web-{4B92379D-BE65-46F5-B016-DA7F4A0F32CF}" dt="2022-01-17T14:43:02.959" v="483" actId="20577"/>
        <pc:sldMkLst>
          <pc:docMk/>
          <pc:sldMk cId="401386611" sldId="492"/>
        </pc:sldMkLst>
        <pc:spChg chg="mod">
          <ac:chgData name="Gahnshag Jonny /Regional utvecklingsförvaltning /Falun" userId="S::jonny.gahnshag@regiondalarna.se::d8585b98-6fc2-4eb9-b30a-1800a865199a" providerId="AD" clId="Web-{4B92379D-BE65-46F5-B016-DA7F4A0F32CF}" dt="2022-01-17T14:43:02.959" v="483" actId="20577"/>
          <ac:spMkLst>
            <pc:docMk/>
            <pc:sldMk cId="401386611" sldId="492"/>
            <ac:spMk id="3" creationId="{5FEFFC8D-14F2-4CAE-B4E0-8DA469FA8A4C}"/>
          </ac:spMkLst>
        </pc:spChg>
      </pc:sldChg>
      <pc:sldChg chg="addSp delSp modSp">
        <pc:chgData name="Gahnshag Jonny /Regional utvecklingsförvaltning /Falun" userId="S::jonny.gahnshag@regiondalarna.se::d8585b98-6fc2-4eb9-b30a-1800a865199a" providerId="AD" clId="Web-{4B92379D-BE65-46F5-B016-DA7F4A0F32CF}" dt="2022-01-17T14:23:40.356" v="423" actId="20577"/>
        <pc:sldMkLst>
          <pc:docMk/>
          <pc:sldMk cId="2964607463" sldId="498"/>
        </pc:sldMkLst>
        <pc:spChg chg="mod">
          <ac:chgData name="Gahnshag Jonny /Regional utvecklingsförvaltning /Falun" userId="S::jonny.gahnshag@regiondalarna.se::d8585b98-6fc2-4eb9-b30a-1800a865199a" providerId="AD" clId="Web-{4B92379D-BE65-46F5-B016-DA7F4A0F32CF}" dt="2022-01-17T14:23:40.356" v="423" actId="20577"/>
          <ac:spMkLst>
            <pc:docMk/>
            <pc:sldMk cId="2964607463" sldId="498"/>
            <ac:spMk id="2" creationId="{00000000-0000-0000-0000-000000000000}"/>
          </ac:spMkLst>
        </pc:spChg>
        <pc:spChg chg="del">
          <ac:chgData name="Gahnshag Jonny /Regional utvecklingsförvaltning /Falun" userId="S::jonny.gahnshag@regiondalarna.se::d8585b98-6fc2-4eb9-b30a-1800a865199a" providerId="AD" clId="Web-{4B92379D-BE65-46F5-B016-DA7F4A0F32CF}" dt="2022-01-17T14:12:06.681" v="275"/>
          <ac:spMkLst>
            <pc:docMk/>
            <pc:sldMk cId="2964607463" sldId="498"/>
            <ac:spMk id="3" creationId="{00000000-0000-0000-0000-000000000000}"/>
          </ac:spMkLst>
        </pc:spChg>
        <pc:spChg chg="del">
          <ac:chgData name="Gahnshag Jonny /Regional utvecklingsförvaltning /Falun" userId="S::jonny.gahnshag@regiondalarna.se::d8585b98-6fc2-4eb9-b30a-1800a865199a" providerId="AD" clId="Web-{4B92379D-BE65-46F5-B016-DA7F4A0F32CF}" dt="2022-01-17T14:12:23.151" v="279"/>
          <ac:spMkLst>
            <pc:docMk/>
            <pc:sldMk cId="2964607463" sldId="498"/>
            <ac:spMk id="9" creationId="{00000000-0000-0000-0000-000000000000}"/>
          </ac:spMkLst>
        </pc:spChg>
        <pc:spChg chg="add del mod">
          <ac:chgData name="Gahnshag Jonny /Regional utvecklingsförvaltning /Falun" userId="S::jonny.gahnshag@regiondalarna.se::d8585b98-6fc2-4eb9-b30a-1800a865199a" providerId="AD" clId="Web-{4B92379D-BE65-46F5-B016-DA7F4A0F32CF}" dt="2022-01-17T14:12:14.103" v="277"/>
          <ac:spMkLst>
            <pc:docMk/>
            <pc:sldMk cId="2964607463" sldId="498"/>
            <ac:spMk id="11" creationId="{2E538725-6BA9-4CF4-8BD9-21AF5393E56C}"/>
          </ac:spMkLst>
        </pc:spChg>
        <pc:picChg chg="del">
          <ac:chgData name="Gahnshag Jonny /Regional utvecklingsförvaltning /Falun" userId="S::jonny.gahnshag@regiondalarna.se::d8585b98-6fc2-4eb9-b30a-1800a865199a" providerId="AD" clId="Web-{4B92379D-BE65-46F5-B016-DA7F4A0F32CF}" dt="2022-01-17T14:12:20.182" v="278"/>
          <ac:picMkLst>
            <pc:docMk/>
            <pc:sldMk cId="2964607463" sldId="498"/>
            <ac:picMk id="7" creationId="{00000000-0000-0000-0000-000000000000}"/>
          </ac:picMkLst>
        </pc:picChg>
      </pc:sldChg>
      <pc:sldChg chg="modSp mod modShow">
        <pc:chgData name="Gahnshag Jonny /Regional utvecklingsförvaltning /Falun" userId="S::jonny.gahnshag@regiondalarna.se::d8585b98-6fc2-4eb9-b30a-1800a865199a" providerId="AD" clId="Web-{4B92379D-BE65-46F5-B016-DA7F4A0F32CF}" dt="2022-01-17T14:15:09.452" v="280"/>
        <pc:sldMkLst>
          <pc:docMk/>
          <pc:sldMk cId="1220814086" sldId="506"/>
        </pc:sldMkLst>
        <pc:spChg chg="mod">
          <ac:chgData name="Gahnshag Jonny /Regional utvecklingsförvaltning /Falun" userId="S::jonny.gahnshag@regiondalarna.se::d8585b98-6fc2-4eb9-b30a-1800a865199a" providerId="AD" clId="Web-{4B92379D-BE65-46F5-B016-DA7F4A0F32CF}" dt="2022-01-17T14:04:31.185" v="93" actId="20577"/>
          <ac:spMkLst>
            <pc:docMk/>
            <pc:sldMk cId="1220814086" sldId="506"/>
            <ac:spMk id="8" creationId="{00000000-0000-0000-0000-000000000000}"/>
          </ac:spMkLst>
        </pc:spChg>
      </pc:sldChg>
      <pc:sldChg chg="modSp new">
        <pc:chgData name="Gahnshag Jonny /Regional utvecklingsförvaltning /Falun" userId="S::jonny.gahnshag@regiondalarna.se::d8585b98-6fc2-4eb9-b30a-1800a865199a" providerId="AD" clId="Web-{4B92379D-BE65-46F5-B016-DA7F4A0F32CF}" dt="2022-01-17T14:19:36.146" v="370" actId="20577"/>
        <pc:sldMkLst>
          <pc:docMk/>
          <pc:sldMk cId="2398129066" sldId="508"/>
        </pc:sldMkLst>
        <pc:spChg chg="mod">
          <ac:chgData name="Gahnshag Jonny /Regional utvecklingsförvaltning /Falun" userId="S::jonny.gahnshag@regiondalarna.se::d8585b98-6fc2-4eb9-b30a-1800a865199a" providerId="AD" clId="Web-{4B92379D-BE65-46F5-B016-DA7F4A0F32CF}" dt="2022-01-17T14:07:13.752" v="125" actId="20577"/>
          <ac:spMkLst>
            <pc:docMk/>
            <pc:sldMk cId="2398129066" sldId="508"/>
            <ac:spMk id="2" creationId="{BFD9118E-3E4D-4B51-807B-3461D2B4E722}"/>
          </ac:spMkLst>
        </pc:spChg>
        <pc:spChg chg="mod">
          <ac:chgData name="Gahnshag Jonny /Regional utvecklingsförvaltning /Falun" userId="S::jonny.gahnshag@regiondalarna.se::d8585b98-6fc2-4eb9-b30a-1800a865199a" providerId="AD" clId="Web-{4B92379D-BE65-46F5-B016-DA7F4A0F32CF}" dt="2022-01-17T14:19:36.146" v="370" actId="20577"/>
          <ac:spMkLst>
            <pc:docMk/>
            <pc:sldMk cId="2398129066" sldId="508"/>
            <ac:spMk id="3" creationId="{8D26C96F-B2BE-4EEC-817D-C484B5BDF3AD}"/>
          </ac:spMkLst>
        </pc:spChg>
      </pc:sldChg>
      <pc:sldChg chg="modSp new">
        <pc:chgData name="Gahnshag Jonny /Regional utvecklingsförvaltning /Falun" userId="S::jonny.gahnshag@regiondalarna.se::d8585b98-6fc2-4eb9-b30a-1800a865199a" providerId="AD" clId="Web-{4B92379D-BE65-46F5-B016-DA7F4A0F32CF}" dt="2022-01-17T15:07:03.250" v="498" actId="20577"/>
        <pc:sldMkLst>
          <pc:docMk/>
          <pc:sldMk cId="695452499" sldId="509"/>
        </pc:sldMkLst>
        <pc:spChg chg="mod">
          <ac:chgData name="Gahnshag Jonny /Regional utvecklingsförvaltning /Falun" userId="S::jonny.gahnshag@regiondalarna.se::d8585b98-6fc2-4eb9-b30a-1800a865199a" providerId="AD" clId="Web-{4B92379D-BE65-46F5-B016-DA7F4A0F32CF}" dt="2022-01-17T15:06:49.202" v="496" actId="20577"/>
          <ac:spMkLst>
            <pc:docMk/>
            <pc:sldMk cId="695452499" sldId="509"/>
            <ac:spMk id="2" creationId="{C0026475-D42A-4C15-A6D2-7C40A5BC269B}"/>
          </ac:spMkLst>
        </pc:spChg>
        <pc:spChg chg="mod">
          <ac:chgData name="Gahnshag Jonny /Regional utvecklingsförvaltning /Falun" userId="S::jonny.gahnshag@regiondalarna.se::d8585b98-6fc2-4eb9-b30a-1800a865199a" providerId="AD" clId="Web-{4B92379D-BE65-46F5-B016-DA7F4A0F32CF}" dt="2022-01-17T15:07:03.250" v="498" actId="20577"/>
          <ac:spMkLst>
            <pc:docMk/>
            <pc:sldMk cId="695452499" sldId="509"/>
            <ac:spMk id="3" creationId="{967AACDC-5A3A-4238-8D94-A4C9C22A71EE}"/>
          </ac:spMkLst>
        </pc:spChg>
      </pc:sldChg>
    </pc:docChg>
  </pc:docChgLst>
  <pc:docChgLst>
    <pc:chgData name="Sahlin Amelie /Regional utvecklingsförvaltning /Falun" userId="S::amelie.sahlin@regiondalarna.se::3059e7e6-bb8e-4386-9dd8-a0874f9f6a4f" providerId="AD" clId="Web-{D3F1184C-18B0-4C4C-A0E0-6234BA0B22AA}"/>
    <pc:docChg chg="modSld">
      <pc:chgData name="Sahlin Amelie /Regional utvecklingsförvaltning /Falun" userId="S::amelie.sahlin@regiondalarna.se::3059e7e6-bb8e-4386-9dd8-a0874f9f6a4f" providerId="AD" clId="Web-{D3F1184C-18B0-4C4C-A0E0-6234BA0B22AA}" dt="2021-10-08T09:22:51.025" v="32" actId="14100"/>
      <pc:docMkLst>
        <pc:docMk/>
      </pc:docMkLst>
      <pc:sldChg chg="modSp">
        <pc:chgData name="Sahlin Amelie /Regional utvecklingsförvaltning /Falun" userId="S::amelie.sahlin@regiondalarna.se::3059e7e6-bb8e-4386-9dd8-a0874f9f6a4f" providerId="AD" clId="Web-{D3F1184C-18B0-4C4C-A0E0-6234BA0B22AA}" dt="2021-10-08T09:22:51.025" v="32" actId="14100"/>
        <pc:sldMkLst>
          <pc:docMk/>
          <pc:sldMk cId="3513891117" sldId="491"/>
        </pc:sldMkLst>
        <pc:spChg chg="mod">
          <ac:chgData name="Sahlin Amelie /Regional utvecklingsförvaltning /Falun" userId="S::amelie.sahlin@regiondalarna.se::3059e7e6-bb8e-4386-9dd8-a0874f9f6a4f" providerId="AD" clId="Web-{D3F1184C-18B0-4C4C-A0E0-6234BA0B22AA}" dt="2021-10-08T09:22:51.025" v="32" actId="14100"/>
          <ac:spMkLst>
            <pc:docMk/>
            <pc:sldMk cId="3513891117" sldId="491"/>
            <ac:spMk id="9" creationId="{00000000-0000-0000-0000-000000000000}"/>
          </ac:spMkLst>
        </pc:spChg>
      </pc:sldChg>
    </pc:docChg>
  </pc:docChgLst>
  <pc:docChgLst>
    <pc:chgData clId="Web-{B5005C64-E8C8-4257-BBF3-28A97ADDC7E6}"/>
    <pc:docChg chg="modSld">
      <pc:chgData name="" userId="" providerId="" clId="Web-{B5005C64-E8C8-4257-BBF3-28A97ADDC7E6}" dt="2022-02-11T06:43:21.560" v="1" actId="20577"/>
      <pc:docMkLst>
        <pc:docMk/>
      </pc:docMkLst>
      <pc:sldChg chg="modSp">
        <pc:chgData name="" userId="" providerId="" clId="Web-{B5005C64-E8C8-4257-BBF3-28A97ADDC7E6}" dt="2022-02-11T06:43:21.560" v="1" actId="20577"/>
        <pc:sldMkLst>
          <pc:docMk/>
          <pc:sldMk cId="461589218" sldId="318"/>
        </pc:sldMkLst>
        <pc:spChg chg="mod">
          <ac:chgData name="" userId="" providerId="" clId="Web-{B5005C64-E8C8-4257-BBF3-28A97ADDC7E6}" dt="2022-02-11T06:43:21.560" v="1" actId="20577"/>
          <ac:spMkLst>
            <pc:docMk/>
            <pc:sldMk cId="461589218" sldId="318"/>
            <ac:spMk id="2" creationId="{ED818CC3-EAB2-4987-945A-E259797598B2}"/>
          </ac:spMkLst>
        </pc:spChg>
      </pc:sldChg>
    </pc:docChg>
  </pc:docChgLst>
  <pc:docChgLst>
    <pc:chgData name="Gahnshag Jonny /Regional utvecklingsförvaltning /Falun" userId="S::jonny.gahnshag@regiondalarna.se::d8585b98-6fc2-4eb9-b30a-1800a865199a" providerId="AD" clId="Web-{FEB99126-BEF4-4F0B-8016-549E31F8B7D5}"/>
    <pc:docChg chg="addSld delSld modSld modSection">
      <pc:chgData name="Gahnshag Jonny /Regional utvecklingsförvaltning /Falun" userId="S::jonny.gahnshag@regiondalarna.se::d8585b98-6fc2-4eb9-b30a-1800a865199a" providerId="AD" clId="Web-{FEB99126-BEF4-4F0B-8016-549E31F8B7D5}" dt="2022-01-14T15:54:44.686" v="101" actId="20577"/>
      <pc:docMkLst>
        <pc:docMk/>
      </pc:docMkLst>
      <pc:sldChg chg="modSp">
        <pc:chgData name="Gahnshag Jonny /Regional utvecklingsförvaltning /Falun" userId="S::jonny.gahnshag@regiondalarna.se::d8585b98-6fc2-4eb9-b30a-1800a865199a" providerId="AD" clId="Web-{FEB99126-BEF4-4F0B-8016-549E31F8B7D5}" dt="2022-01-14T15:49:35.416" v="23" actId="20577"/>
        <pc:sldMkLst>
          <pc:docMk/>
          <pc:sldMk cId="461589218" sldId="318"/>
        </pc:sldMkLst>
        <pc:spChg chg="mod">
          <ac:chgData name="Gahnshag Jonny /Regional utvecklingsförvaltning /Falun" userId="S::jonny.gahnshag@regiondalarna.se::d8585b98-6fc2-4eb9-b30a-1800a865199a" providerId="AD" clId="Web-{FEB99126-BEF4-4F0B-8016-549E31F8B7D5}" dt="2022-01-14T15:49:14.743" v="12" actId="20577"/>
          <ac:spMkLst>
            <pc:docMk/>
            <pc:sldMk cId="461589218" sldId="318"/>
            <ac:spMk id="2" creationId="{ED818CC3-EAB2-4987-945A-E259797598B2}"/>
          </ac:spMkLst>
        </pc:spChg>
        <pc:spChg chg="mod">
          <ac:chgData name="Gahnshag Jonny /Regional utvecklingsförvaltning /Falun" userId="S::jonny.gahnshag@regiondalarna.se::d8585b98-6fc2-4eb9-b30a-1800a865199a" providerId="AD" clId="Web-{FEB99126-BEF4-4F0B-8016-549E31F8B7D5}" dt="2022-01-14T15:49:35.416" v="23" actId="20577"/>
          <ac:spMkLst>
            <pc:docMk/>
            <pc:sldMk cId="461589218" sldId="318"/>
            <ac:spMk id="3" creationId="{85E93335-8CED-43F2-819B-03A768D6F7F1}"/>
          </ac:spMkLst>
        </pc:spChg>
      </pc:sldChg>
      <pc:sldChg chg="modSp">
        <pc:chgData name="Gahnshag Jonny /Regional utvecklingsförvaltning /Falun" userId="S::jonny.gahnshag@regiondalarna.se::d8585b98-6fc2-4eb9-b30a-1800a865199a" providerId="AD" clId="Web-{FEB99126-BEF4-4F0B-8016-549E31F8B7D5}" dt="2022-01-14T15:50:40.061" v="37" actId="20577"/>
        <pc:sldMkLst>
          <pc:docMk/>
          <pc:sldMk cId="1398730268" sldId="371"/>
        </pc:sldMkLst>
        <pc:spChg chg="mod">
          <ac:chgData name="Gahnshag Jonny /Regional utvecklingsförvaltning /Falun" userId="S::jonny.gahnshag@regiondalarna.se::d8585b98-6fc2-4eb9-b30a-1800a865199a" providerId="AD" clId="Web-{FEB99126-BEF4-4F0B-8016-549E31F8B7D5}" dt="2022-01-14T15:50:40.061" v="37" actId="20577"/>
          <ac:spMkLst>
            <pc:docMk/>
            <pc:sldMk cId="1398730268" sldId="371"/>
            <ac:spMk id="3" creationId="{00000000-0000-0000-0000-000000000000}"/>
          </ac:spMkLst>
        </pc:spChg>
      </pc:sldChg>
      <pc:sldChg chg="modSp">
        <pc:chgData name="Gahnshag Jonny /Regional utvecklingsförvaltning /Falun" userId="S::jonny.gahnshag@regiondalarna.se::d8585b98-6fc2-4eb9-b30a-1800a865199a" providerId="AD" clId="Web-{FEB99126-BEF4-4F0B-8016-549E31F8B7D5}" dt="2022-01-14T15:50:57.453" v="51" actId="20577"/>
        <pc:sldMkLst>
          <pc:docMk/>
          <pc:sldMk cId="3799772537" sldId="444"/>
        </pc:sldMkLst>
        <pc:spChg chg="mod">
          <ac:chgData name="Gahnshag Jonny /Regional utvecklingsförvaltning /Falun" userId="S::jonny.gahnshag@regiondalarna.se::d8585b98-6fc2-4eb9-b30a-1800a865199a" providerId="AD" clId="Web-{FEB99126-BEF4-4F0B-8016-549E31F8B7D5}" dt="2022-01-14T15:50:57.453" v="51" actId="20577"/>
          <ac:spMkLst>
            <pc:docMk/>
            <pc:sldMk cId="3799772537" sldId="444"/>
            <ac:spMk id="3" creationId="{00000000-0000-0000-0000-000000000000}"/>
          </ac:spMkLst>
        </pc:spChg>
      </pc:sldChg>
      <pc:sldChg chg="modSp mod modShow">
        <pc:chgData name="Gahnshag Jonny /Regional utvecklingsförvaltning /Falun" userId="S::jonny.gahnshag@regiondalarna.se::d8585b98-6fc2-4eb9-b30a-1800a865199a" providerId="AD" clId="Web-{FEB99126-BEF4-4F0B-8016-549E31F8B7D5}" dt="2022-01-14T15:52:50.054" v="73"/>
        <pc:sldMkLst>
          <pc:docMk/>
          <pc:sldMk cId="2483489574" sldId="473"/>
        </pc:sldMkLst>
        <pc:spChg chg="mod">
          <ac:chgData name="Gahnshag Jonny /Regional utvecklingsförvaltning /Falun" userId="S::jonny.gahnshag@regiondalarna.se::d8585b98-6fc2-4eb9-b30a-1800a865199a" providerId="AD" clId="Web-{FEB99126-BEF4-4F0B-8016-549E31F8B7D5}" dt="2022-01-14T15:52:44.147" v="72" actId="20577"/>
          <ac:spMkLst>
            <pc:docMk/>
            <pc:sldMk cId="2483489574" sldId="473"/>
            <ac:spMk id="3" creationId="{00000000-0000-0000-0000-000000000000}"/>
          </ac:spMkLst>
        </pc:spChg>
      </pc:sldChg>
      <pc:sldChg chg="del">
        <pc:chgData name="Gahnshag Jonny /Regional utvecklingsförvaltning /Falun" userId="S::jonny.gahnshag@regiondalarna.se::d8585b98-6fc2-4eb9-b30a-1800a865199a" providerId="AD" clId="Web-{FEB99126-BEF4-4F0B-8016-549E31F8B7D5}" dt="2022-01-14T15:51:12.563" v="52"/>
        <pc:sldMkLst>
          <pc:docMk/>
          <pc:sldMk cId="1108088178" sldId="474"/>
        </pc:sldMkLst>
      </pc:sldChg>
      <pc:sldChg chg="del">
        <pc:chgData name="Gahnshag Jonny /Regional utvecklingsförvaltning /Falun" userId="S::jonny.gahnshag@regiondalarna.se::d8585b98-6fc2-4eb9-b30a-1800a865199a" providerId="AD" clId="Web-{FEB99126-BEF4-4F0B-8016-549E31F8B7D5}" dt="2022-01-14T15:51:36.830" v="54"/>
        <pc:sldMkLst>
          <pc:docMk/>
          <pc:sldMk cId="806140273" sldId="503"/>
        </pc:sldMkLst>
      </pc:sldChg>
      <pc:sldChg chg="modSp new">
        <pc:chgData name="Gahnshag Jonny /Regional utvecklingsförvaltning /Falun" userId="S::jonny.gahnshag@regiondalarna.se::d8585b98-6fc2-4eb9-b30a-1800a865199a" providerId="AD" clId="Web-{FEB99126-BEF4-4F0B-8016-549E31F8B7D5}" dt="2022-01-14T15:54:44.686" v="101" actId="20577"/>
        <pc:sldMkLst>
          <pc:docMk/>
          <pc:sldMk cId="3122402021" sldId="507"/>
        </pc:sldMkLst>
        <pc:spChg chg="mod">
          <ac:chgData name="Gahnshag Jonny /Regional utvecklingsförvaltning /Falun" userId="S::jonny.gahnshag@regiondalarna.se::d8585b98-6fc2-4eb9-b30a-1800a865199a" providerId="AD" clId="Web-{FEB99126-BEF4-4F0B-8016-549E31F8B7D5}" dt="2022-01-14T15:54:29.935" v="85" actId="20577"/>
          <ac:spMkLst>
            <pc:docMk/>
            <pc:sldMk cId="3122402021" sldId="507"/>
            <ac:spMk id="2" creationId="{30C22CEA-2F1E-4D6D-9892-0AD7A5F82CC2}"/>
          </ac:spMkLst>
        </pc:spChg>
        <pc:spChg chg="mod">
          <ac:chgData name="Gahnshag Jonny /Regional utvecklingsförvaltning /Falun" userId="S::jonny.gahnshag@regiondalarna.se::d8585b98-6fc2-4eb9-b30a-1800a865199a" providerId="AD" clId="Web-{FEB99126-BEF4-4F0B-8016-549E31F8B7D5}" dt="2022-01-14T15:54:44.686" v="101" actId="20577"/>
          <ac:spMkLst>
            <pc:docMk/>
            <pc:sldMk cId="3122402021" sldId="507"/>
            <ac:spMk id="3" creationId="{A910948C-7534-4903-A782-59B3BF3C8A40}"/>
          </ac:spMkLst>
        </pc:spChg>
      </pc:sldChg>
      <pc:sldChg chg="del">
        <pc:chgData name="Gahnshag Jonny /Regional utvecklingsförvaltning /Falun" userId="S::jonny.gahnshag@regiondalarna.se::d8585b98-6fc2-4eb9-b30a-1800a865199a" providerId="AD" clId="Web-{FEB99126-BEF4-4F0B-8016-549E31F8B7D5}" dt="2022-01-14T15:51:32.221" v="53"/>
        <pc:sldMkLst>
          <pc:docMk/>
          <pc:sldMk cId="3842964434" sldId="507"/>
        </pc:sldMkLst>
      </pc:sldChg>
    </pc:docChg>
  </pc:docChgLst>
  <pc:docChgLst>
    <pc:chgData name="Gahnshag Jonny /Regional utvecklingsförvaltning /Falun" userId="S::jonny.gahnshag@regiondalarna.se::d8585b98-6fc2-4eb9-b30a-1800a865199a" providerId="AD" clId="Web-{B8ADB6F7-1051-4542-965C-0F06CFB62468}"/>
    <pc:docChg chg="modSld">
      <pc:chgData name="Gahnshag Jonny /Regional utvecklingsförvaltning /Falun" userId="S::jonny.gahnshag@regiondalarna.se::d8585b98-6fc2-4eb9-b30a-1800a865199a" providerId="AD" clId="Web-{B8ADB6F7-1051-4542-965C-0F06CFB62468}" dt="2021-08-18T09:32:37.943" v="15" actId="20577"/>
      <pc:docMkLst>
        <pc:docMk/>
      </pc:docMkLst>
      <pc:sldChg chg="modSp">
        <pc:chgData name="Gahnshag Jonny /Regional utvecklingsförvaltning /Falun" userId="S::jonny.gahnshag@regiondalarna.se::d8585b98-6fc2-4eb9-b30a-1800a865199a" providerId="AD" clId="Web-{B8ADB6F7-1051-4542-965C-0F06CFB62468}" dt="2021-08-18T09:32:37.943" v="15" actId="20577"/>
        <pc:sldMkLst>
          <pc:docMk/>
          <pc:sldMk cId="3842790483" sldId="386"/>
        </pc:sldMkLst>
        <pc:spChg chg="mod">
          <ac:chgData name="Gahnshag Jonny /Regional utvecklingsförvaltning /Falun" userId="S::jonny.gahnshag@regiondalarna.se::d8585b98-6fc2-4eb9-b30a-1800a865199a" providerId="AD" clId="Web-{B8ADB6F7-1051-4542-965C-0F06CFB62468}" dt="2021-08-18T09:32:37.943" v="15" actId="20577"/>
          <ac:spMkLst>
            <pc:docMk/>
            <pc:sldMk cId="3842790483" sldId="386"/>
            <ac:spMk id="3" creationId="{00000000-0000-0000-0000-000000000000}"/>
          </ac:spMkLst>
        </pc:spChg>
      </pc:sldChg>
    </pc:docChg>
  </pc:docChgLst>
  <pc:docChgLst>
    <pc:chgData name="Amelie Sahlin" userId="S::amelie.sahlin@regiondalarna.se::6e580be4-0ad5-4d96-ab3c-9d6b1e3d344a" providerId="AD" clId="Web-{1FDC1A8C-09E8-4E52-9DAF-B8DC6381BBA2}"/>
    <pc:docChg chg="addSld modSld sldOrd modSection">
      <pc:chgData name="Amelie Sahlin" userId="S::amelie.sahlin@regiondalarna.se::6e580be4-0ad5-4d96-ab3c-9d6b1e3d344a" providerId="AD" clId="Web-{1FDC1A8C-09E8-4E52-9DAF-B8DC6381BBA2}" dt="2020-10-15T13:09:32.873" v="847" actId="20577"/>
      <pc:docMkLst>
        <pc:docMk/>
      </pc:docMkLst>
      <pc:sldChg chg="modSp">
        <pc:chgData name="Amelie Sahlin" userId="S::amelie.sahlin@regiondalarna.se::6e580be4-0ad5-4d96-ab3c-9d6b1e3d344a" providerId="AD" clId="Web-{1FDC1A8C-09E8-4E52-9DAF-B8DC6381BBA2}" dt="2020-10-15T13:09:32.873" v="846" actId="20577"/>
        <pc:sldMkLst>
          <pc:docMk/>
          <pc:sldMk cId="1398730268" sldId="371"/>
        </pc:sldMkLst>
        <pc:spChg chg="mod">
          <ac:chgData name="Amelie Sahlin" userId="S::amelie.sahlin@regiondalarna.se::6e580be4-0ad5-4d96-ab3c-9d6b1e3d344a" providerId="AD" clId="Web-{1FDC1A8C-09E8-4E52-9DAF-B8DC6381BBA2}" dt="2020-10-15T13:09:32.873" v="846" actId="20577"/>
          <ac:spMkLst>
            <pc:docMk/>
            <pc:sldMk cId="1398730268" sldId="371"/>
            <ac:spMk id="3" creationId="{00000000-0000-0000-0000-000000000000}"/>
          </ac:spMkLst>
        </pc:spChg>
      </pc:sldChg>
      <pc:sldChg chg="modSp new">
        <pc:chgData name="Amelie Sahlin" userId="S::amelie.sahlin@regiondalarna.se::6e580be4-0ad5-4d96-ab3c-9d6b1e3d344a" providerId="AD" clId="Web-{1FDC1A8C-09E8-4E52-9DAF-B8DC6381BBA2}" dt="2020-10-15T06:39:14.330" v="683" actId="20577"/>
        <pc:sldMkLst>
          <pc:docMk/>
          <pc:sldMk cId="292227485" sldId="389"/>
        </pc:sldMkLst>
        <pc:spChg chg="mod">
          <ac:chgData name="Amelie Sahlin" userId="S::amelie.sahlin@regiondalarna.se::6e580be4-0ad5-4d96-ab3c-9d6b1e3d344a" providerId="AD" clId="Web-{1FDC1A8C-09E8-4E52-9DAF-B8DC6381BBA2}" dt="2020-10-15T06:28:55.879" v="36" actId="20577"/>
          <ac:spMkLst>
            <pc:docMk/>
            <pc:sldMk cId="292227485" sldId="389"/>
            <ac:spMk id="2" creationId="{53577024-8957-4332-AD2D-FF9166F5129D}"/>
          </ac:spMkLst>
        </pc:spChg>
        <pc:spChg chg="mod">
          <ac:chgData name="Amelie Sahlin" userId="S::amelie.sahlin@regiondalarna.se::6e580be4-0ad5-4d96-ab3c-9d6b1e3d344a" providerId="AD" clId="Web-{1FDC1A8C-09E8-4E52-9DAF-B8DC6381BBA2}" dt="2020-10-15T06:39:14.330" v="683" actId="20577"/>
          <ac:spMkLst>
            <pc:docMk/>
            <pc:sldMk cId="292227485" sldId="389"/>
            <ac:spMk id="3" creationId="{F78AA20A-30A2-4794-819B-EDFF1F6DA6BF}"/>
          </ac:spMkLst>
        </pc:spChg>
      </pc:sldChg>
      <pc:sldChg chg="new">
        <pc:chgData name="Amelie Sahlin" userId="S::amelie.sahlin@regiondalarna.se::6e580be4-0ad5-4d96-ab3c-9d6b1e3d344a" providerId="AD" clId="Web-{1FDC1A8C-09E8-4E52-9DAF-B8DC6381BBA2}" dt="2020-10-15T06:39:32.580" v="685"/>
        <pc:sldMkLst>
          <pc:docMk/>
          <pc:sldMk cId="2813676160" sldId="390"/>
        </pc:sldMkLst>
      </pc:sldChg>
      <pc:sldChg chg="addSp delSp modSp new">
        <pc:chgData name="Amelie Sahlin" userId="S::amelie.sahlin@regiondalarna.se::6e580be4-0ad5-4d96-ab3c-9d6b1e3d344a" providerId="AD" clId="Web-{1FDC1A8C-09E8-4E52-9DAF-B8DC6381BBA2}" dt="2020-10-15T06:47:06.449" v="772"/>
        <pc:sldMkLst>
          <pc:docMk/>
          <pc:sldMk cId="1213701164" sldId="391"/>
        </pc:sldMkLst>
        <pc:spChg chg="del">
          <ac:chgData name="Amelie Sahlin" userId="S::amelie.sahlin@regiondalarna.se::6e580be4-0ad5-4d96-ab3c-9d6b1e3d344a" providerId="AD" clId="Web-{1FDC1A8C-09E8-4E52-9DAF-B8DC6381BBA2}" dt="2020-10-15T06:47:06.449" v="772"/>
          <ac:spMkLst>
            <pc:docMk/>
            <pc:sldMk cId="1213701164" sldId="391"/>
            <ac:spMk id="2" creationId="{B0796355-214B-4D43-9A4D-C1FC6AA547CC}"/>
          </ac:spMkLst>
        </pc:spChg>
        <pc:spChg chg="del">
          <ac:chgData name="Amelie Sahlin" userId="S::amelie.sahlin@regiondalarna.se::6e580be4-0ad5-4d96-ab3c-9d6b1e3d344a" providerId="AD" clId="Web-{1FDC1A8C-09E8-4E52-9DAF-B8DC6381BBA2}" dt="2020-10-15T06:47:00.887" v="771"/>
          <ac:spMkLst>
            <pc:docMk/>
            <pc:sldMk cId="1213701164" sldId="391"/>
            <ac:spMk id="3" creationId="{C6D65D15-BD08-4073-9C89-6C64948EF31E}"/>
          </ac:spMkLst>
        </pc:spChg>
        <pc:spChg chg="mod modVis">
          <ac:chgData name="Amelie Sahlin" userId="S::amelie.sahlin@regiondalarna.se::6e580be4-0ad5-4d96-ab3c-9d6b1e3d344a" providerId="AD" clId="Web-{1FDC1A8C-09E8-4E52-9DAF-B8DC6381BBA2}" dt="2020-10-15T06:47:06.449" v="772"/>
          <ac:spMkLst>
            <pc:docMk/>
            <pc:sldMk cId="1213701164" sldId="391"/>
            <ac:spMk id="4" creationId="{8E2C6171-4C85-4910-9155-4C12F025908E}"/>
          </ac:spMkLst>
        </pc:spChg>
        <pc:spChg chg="del">
          <ac:chgData name="Amelie Sahlin" userId="S::amelie.sahlin@regiondalarna.se::6e580be4-0ad5-4d96-ab3c-9d6b1e3d344a" providerId="AD" clId="Web-{1FDC1A8C-09E8-4E52-9DAF-B8DC6381BBA2}" dt="2020-10-15T06:47:06.449" v="772"/>
          <ac:spMkLst>
            <pc:docMk/>
            <pc:sldMk cId="1213701164" sldId="391"/>
            <ac:spMk id="5" creationId="{797D4C3E-274A-4808-B2ED-2D63C25D98F5}"/>
          </ac:spMkLst>
        </pc:spChg>
        <pc:spChg chg="mod modVis">
          <ac:chgData name="Amelie Sahlin" userId="S::amelie.sahlin@regiondalarna.se::6e580be4-0ad5-4d96-ab3c-9d6b1e3d344a" providerId="AD" clId="Web-{1FDC1A8C-09E8-4E52-9DAF-B8DC6381BBA2}" dt="2020-10-15T06:47:06.449" v="772"/>
          <ac:spMkLst>
            <pc:docMk/>
            <pc:sldMk cId="1213701164" sldId="391"/>
            <ac:spMk id="6" creationId="{C874E778-7236-42F5-953E-BCDA8A81E068}"/>
          </ac:spMkLst>
        </pc:spChg>
        <pc:picChg chg="add mod ord">
          <ac:chgData name="Amelie Sahlin" userId="S::amelie.sahlin@regiondalarna.se::6e580be4-0ad5-4d96-ab3c-9d6b1e3d344a" providerId="AD" clId="Web-{1FDC1A8C-09E8-4E52-9DAF-B8DC6381BBA2}" dt="2020-10-15T06:47:06.449" v="772"/>
          <ac:picMkLst>
            <pc:docMk/>
            <pc:sldMk cId="1213701164" sldId="391"/>
            <ac:picMk id="7" creationId="{B2928093-07AC-4529-AE3E-38DE053FED6F}"/>
          </ac:picMkLst>
        </pc:picChg>
      </pc:sldChg>
      <pc:sldChg chg="addSp delSp modSp new">
        <pc:chgData name="Amelie Sahlin" userId="S::amelie.sahlin@regiondalarna.se::6e580be4-0ad5-4d96-ab3c-9d6b1e3d344a" providerId="AD" clId="Web-{1FDC1A8C-09E8-4E52-9DAF-B8DC6381BBA2}" dt="2020-10-15T06:48:26.670" v="777" actId="1076"/>
        <pc:sldMkLst>
          <pc:docMk/>
          <pc:sldMk cId="200632256" sldId="392"/>
        </pc:sldMkLst>
        <pc:spChg chg="del">
          <ac:chgData name="Amelie Sahlin" userId="S::amelie.sahlin@regiondalarna.se::6e580be4-0ad5-4d96-ab3c-9d6b1e3d344a" providerId="AD" clId="Web-{1FDC1A8C-09E8-4E52-9DAF-B8DC6381BBA2}" dt="2020-10-15T06:48:21.654" v="776"/>
          <ac:spMkLst>
            <pc:docMk/>
            <pc:sldMk cId="200632256" sldId="392"/>
            <ac:spMk id="2" creationId="{EAF22ACE-04C0-4393-AD49-32C408700D8B}"/>
          </ac:spMkLst>
        </pc:spChg>
        <pc:spChg chg="del">
          <ac:chgData name="Amelie Sahlin" userId="S::amelie.sahlin@regiondalarna.se::6e580be4-0ad5-4d96-ab3c-9d6b1e3d344a" providerId="AD" clId="Web-{1FDC1A8C-09E8-4E52-9DAF-B8DC6381BBA2}" dt="2020-10-15T06:48:14.123" v="774"/>
          <ac:spMkLst>
            <pc:docMk/>
            <pc:sldMk cId="200632256" sldId="392"/>
            <ac:spMk id="3" creationId="{48FDAE14-0E33-4C84-AB84-EE510B9A6261}"/>
          </ac:spMkLst>
        </pc:spChg>
        <pc:spChg chg="mod modVis">
          <ac:chgData name="Amelie Sahlin" userId="S::amelie.sahlin@regiondalarna.se::6e580be4-0ad5-4d96-ab3c-9d6b1e3d344a" providerId="AD" clId="Web-{1FDC1A8C-09E8-4E52-9DAF-B8DC6381BBA2}" dt="2020-10-15T06:48:21.654" v="776"/>
          <ac:spMkLst>
            <pc:docMk/>
            <pc:sldMk cId="200632256" sldId="392"/>
            <ac:spMk id="4" creationId="{3269C467-1949-4793-90DD-2AFBC853B166}"/>
          </ac:spMkLst>
        </pc:spChg>
        <pc:spChg chg="del">
          <ac:chgData name="Amelie Sahlin" userId="S::amelie.sahlin@regiondalarna.se::6e580be4-0ad5-4d96-ab3c-9d6b1e3d344a" providerId="AD" clId="Web-{1FDC1A8C-09E8-4E52-9DAF-B8DC6381BBA2}" dt="2020-10-15T06:48:21.654" v="776"/>
          <ac:spMkLst>
            <pc:docMk/>
            <pc:sldMk cId="200632256" sldId="392"/>
            <ac:spMk id="5" creationId="{C5CDF87A-A82F-4AFC-842E-5BABA81CCABE}"/>
          </ac:spMkLst>
        </pc:spChg>
        <pc:spChg chg="mod modVis">
          <ac:chgData name="Amelie Sahlin" userId="S::amelie.sahlin@regiondalarna.se::6e580be4-0ad5-4d96-ab3c-9d6b1e3d344a" providerId="AD" clId="Web-{1FDC1A8C-09E8-4E52-9DAF-B8DC6381BBA2}" dt="2020-10-15T06:48:21.654" v="776"/>
          <ac:spMkLst>
            <pc:docMk/>
            <pc:sldMk cId="200632256" sldId="392"/>
            <ac:spMk id="6" creationId="{CA2F4208-E873-45C8-AE91-35F6A1DCCE07}"/>
          </ac:spMkLst>
        </pc:spChg>
        <pc:picChg chg="add mod ord">
          <ac:chgData name="Amelie Sahlin" userId="S::amelie.sahlin@regiondalarna.se::6e580be4-0ad5-4d96-ab3c-9d6b1e3d344a" providerId="AD" clId="Web-{1FDC1A8C-09E8-4E52-9DAF-B8DC6381BBA2}" dt="2020-10-15T06:48:26.670" v="777" actId="1076"/>
          <ac:picMkLst>
            <pc:docMk/>
            <pc:sldMk cId="200632256" sldId="392"/>
            <ac:picMk id="7" creationId="{EDA2A850-80B7-4465-9051-735F62A559D7}"/>
          </ac:picMkLst>
        </pc:picChg>
      </pc:sldChg>
      <pc:sldChg chg="addSp delSp modSp new">
        <pc:chgData name="Amelie Sahlin" userId="S::amelie.sahlin@regiondalarna.se::6e580be4-0ad5-4d96-ab3c-9d6b1e3d344a" providerId="AD" clId="Web-{1FDC1A8C-09E8-4E52-9DAF-B8DC6381BBA2}" dt="2020-10-15T06:49:08.796" v="780"/>
        <pc:sldMkLst>
          <pc:docMk/>
          <pc:sldMk cId="2778903774" sldId="393"/>
        </pc:sldMkLst>
        <pc:spChg chg="del">
          <ac:chgData name="Amelie Sahlin" userId="S::amelie.sahlin@regiondalarna.se::6e580be4-0ad5-4d96-ab3c-9d6b1e3d344a" providerId="AD" clId="Web-{1FDC1A8C-09E8-4E52-9DAF-B8DC6381BBA2}" dt="2020-10-15T06:49:08.796" v="780"/>
          <ac:spMkLst>
            <pc:docMk/>
            <pc:sldMk cId="2778903774" sldId="393"/>
            <ac:spMk id="2" creationId="{7E29CB24-B7A3-4DD7-9B9C-52065D37431D}"/>
          </ac:spMkLst>
        </pc:spChg>
        <pc:spChg chg="del">
          <ac:chgData name="Amelie Sahlin" userId="S::amelie.sahlin@regiondalarna.se::6e580be4-0ad5-4d96-ab3c-9d6b1e3d344a" providerId="AD" clId="Web-{1FDC1A8C-09E8-4E52-9DAF-B8DC6381BBA2}" dt="2020-10-15T06:49:06.030" v="779"/>
          <ac:spMkLst>
            <pc:docMk/>
            <pc:sldMk cId="2778903774" sldId="393"/>
            <ac:spMk id="3" creationId="{18EED1B4-01A5-4682-B810-3F69AD5166F8}"/>
          </ac:spMkLst>
        </pc:spChg>
        <pc:spChg chg="mod modVis">
          <ac:chgData name="Amelie Sahlin" userId="S::amelie.sahlin@regiondalarna.se::6e580be4-0ad5-4d96-ab3c-9d6b1e3d344a" providerId="AD" clId="Web-{1FDC1A8C-09E8-4E52-9DAF-B8DC6381BBA2}" dt="2020-10-15T06:49:08.796" v="780"/>
          <ac:spMkLst>
            <pc:docMk/>
            <pc:sldMk cId="2778903774" sldId="393"/>
            <ac:spMk id="4" creationId="{DBA12009-5D0D-4FDB-B8CF-41830ED58503}"/>
          </ac:spMkLst>
        </pc:spChg>
        <pc:spChg chg="del">
          <ac:chgData name="Amelie Sahlin" userId="S::amelie.sahlin@regiondalarna.se::6e580be4-0ad5-4d96-ab3c-9d6b1e3d344a" providerId="AD" clId="Web-{1FDC1A8C-09E8-4E52-9DAF-B8DC6381BBA2}" dt="2020-10-15T06:49:08.796" v="780"/>
          <ac:spMkLst>
            <pc:docMk/>
            <pc:sldMk cId="2778903774" sldId="393"/>
            <ac:spMk id="5" creationId="{67113D71-08BD-439C-855E-4542B73DF1A7}"/>
          </ac:spMkLst>
        </pc:spChg>
        <pc:spChg chg="mod modVis">
          <ac:chgData name="Amelie Sahlin" userId="S::amelie.sahlin@regiondalarna.se::6e580be4-0ad5-4d96-ab3c-9d6b1e3d344a" providerId="AD" clId="Web-{1FDC1A8C-09E8-4E52-9DAF-B8DC6381BBA2}" dt="2020-10-15T06:49:08.796" v="780"/>
          <ac:spMkLst>
            <pc:docMk/>
            <pc:sldMk cId="2778903774" sldId="393"/>
            <ac:spMk id="6" creationId="{CD52BF0A-7864-4877-8F51-DDF4A5A86B48}"/>
          </ac:spMkLst>
        </pc:spChg>
        <pc:picChg chg="add mod ord">
          <ac:chgData name="Amelie Sahlin" userId="S::amelie.sahlin@regiondalarna.se::6e580be4-0ad5-4d96-ab3c-9d6b1e3d344a" providerId="AD" clId="Web-{1FDC1A8C-09E8-4E52-9DAF-B8DC6381BBA2}" dt="2020-10-15T06:49:08.796" v="780"/>
          <ac:picMkLst>
            <pc:docMk/>
            <pc:sldMk cId="2778903774" sldId="393"/>
            <ac:picMk id="7" creationId="{DE2C2C21-E9AA-4E53-BDBE-F471706238D0}"/>
          </ac:picMkLst>
        </pc:picChg>
      </pc:sldChg>
      <pc:sldChg chg="addSp delSp modSp new">
        <pc:chgData name="Amelie Sahlin" userId="S::amelie.sahlin@regiondalarna.se::6e580be4-0ad5-4d96-ab3c-9d6b1e3d344a" providerId="AD" clId="Web-{1FDC1A8C-09E8-4E52-9DAF-B8DC6381BBA2}" dt="2020-10-15T06:50:13.782" v="783"/>
        <pc:sldMkLst>
          <pc:docMk/>
          <pc:sldMk cId="685560718" sldId="394"/>
        </pc:sldMkLst>
        <pc:spChg chg="del">
          <ac:chgData name="Amelie Sahlin" userId="S::amelie.sahlin@regiondalarna.se::6e580be4-0ad5-4d96-ab3c-9d6b1e3d344a" providerId="AD" clId="Web-{1FDC1A8C-09E8-4E52-9DAF-B8DC6381BBA2}" dt="2020-10-15T06:50:13.782" v="783"/>
          <ac:spMkLst>
            <pc:docMk/>
            <pc:sldMk cId="685560718" sldId="394"/>
            <ac:spMk id="2" creationId="{369F3E3D-B461-45C1-8B44-76718ABBBDD1}"/>
          </ac:spMkLst>
        </pc:spChg>
        <pc:spChg chg="del">
          <ac:chgData name="Amelie Sahlin" userId="S::amelie.sahlin@regiondalarna.se::6e580be4-0ad5-4d96-ab3c-9d6b1e3d344a" providerId="AD" clId="Web-{1FDC1A8C-09E8-4E52-9DAF-B8DC6381BBA2}" dt="2020-10-15T06:50:10.750" v="782"/>
          <ac:spMkLst>
            <pc:docMk/>
            <pc:sldMk cId="685560718" sldId="394"/>
            <ac:spMk id="3" creationId="{DFE282B5-61DE-4459-A858-AAAE351017E1}"/>
          </ac:spMkLst>
        </pc:spChg>
        <pc:spChg chg="mod modVis">
          <ac:chgData name="Amelie Sahlin" userId="S::amelie.sahlin@regiondalarna.se::6e580be4-0ad5-4d96-ab3c-9d6b1e3d344a" providerId="AD" clId="Web-{1FDC1A8C-09E8-4E52-9DAF-B8DC6381BBA2}" dt="2020-10-15T06:50:13.782" v="783"/>
          <ac:spMkLst>
            <pc:docMk/>
            <pc:sldMk cId="685560718" sldId="394"/>
            <ac:spMk id="4" creationId="{1C970641-0125-449F-B964-DDD568E94F77}"/>
          </ac:spMkLst>
        </pc:spChg>
        <pc:spChg chg="del">
          <ac:chgData name="Amelie Sahlin" userId="S::amelie.sahlin@regiondalarna.se::6e580be4-0ad5-4d96-ab3c-9d6b1e3d344a" providerId="AD" clId="Web-{1FDC1A8C-09E8-4E52-9DAF-B8DC6381BBA2}" dt="2020-10-15T06:50:13.782" v="783"/>
          <ac:spMkLst>
            <pc:docMk/>
            <pc:sldMk cId="685560718" sldId="394"/>
            <ac:spMk id="5" creationId="{8F744316-4EE4-47A5-9CE1-0CF64E383BAE}"/>
          </ac:spMkLst>
        </pc:spChg>
        <pc:spChg chg="mod modVis">
          <ac:chgData name="Amelie Sahlin" userId="S::amelie.sahlin@regiondalarna.se::6e580be4-0ad5-4d96-ab3c-9d6b1e3d344a" providerId="AD" clId="Web-{1FDC1A8C-09E8-4E52-9DAF-B8DC6381BBA2}" dt="2020-10-15T06:50:13.782" v="783"/>
          <ac:spMkLst>
            <pc:docMk/>
            <pc:sldMk cId="685560718" sldId="394"/>
            <ac:spMk id="6" creationId="{64E34DB7-BDE9-4E3F-844C-B1FA1B266CDB}"/>
          </ac:spMkLst>
        </pc:spChg>
        <pc:picChg chg="add mod ord">
          <ac:chgData name="Amelie Sahlin" userId="S::amelie.sahlin@regiondalarna.se::6e580be4-0ad5-4d96-ab3c-9d6b1e3d344a" providerId="AD" clId="Web-{1FDC1A8C-09E8-4E52-9DAF-B8DC6381BBA2}" dt="2020-10-15T06:50:13.782" v="783"/>
          <ac:picMkLst>
            <pc:docMk/>
            <pc:sldMk cId="685560718" sldId="394"/>
            <ac:picMk id="7" creationId="{D0DB62B5-144E-41FB-BF0D-665FECCC1B45}"/>
          </ac:picMkLst>
        </pc:picChg>
      </pc:sldChg>
      <pc:sldChg chg="addSp delSp modSp new ord">
        <pc:chgData name="Amelie Sahlin" userId="S::amelie.sahlin@regiondalarna.se::6e580be4-0ad5-4d96-ab3c-9d6b1e3d344a" providerId="AD" clId="Web-{1FDC1A8C-09E8-4E52-9DAF-B8DC6381BBA2}" dt="2020-10-15T13:08:43.341" v="790"/>
        <pc:sldMkLst>
          <pc:docMk/>
          <pc:sldMk cId="3306498955" sldId="395"/>
        </pc:sldMkLst>
        <pc:spChg chg="del">
          <ac:chgData name="Amelie Sahlin" userId="S::amelie.sahlin@regiondalarna.se::6e580be4-0ad5-4d96-ab3c-9d6b1e3d344a" providerId="AD" clId="Web-{1FDC1A8C-09E8-4E52-9DAF-B8DC6381BBA2}" dt="2020-10-15T06:51:34.940" v="786"/>
          <ac:spMkLst>
            <pc:docMk/>
            <pc:sldMk cId="3306498955" sldId="395"/>
            <ac:spMk id="2" creationId="{1CF03DCB-151F-489A-9266-BE6FB6A28820}"/>
          </ac:spMkLst>
        </pc:spChg>
        <pc:spChg chg="del">
          <ac:chgData name="Amelie Sahlin" userId="S::amelie.sahlin@regiondalarna.se::6e580be4-0ad5-4d96-ab3c-9d6b1e3d344a" providerId="AD" clId="Web-{1FDC1A8C-09E8-4E52-9DAF-B8DC6381BBA2}" dt="2020-10-15T06:51:32.424" v="785"/>
          <ac:spMkLst>
            <pc:docMk/>
            <pc:sldMk cId="3306498955" sldId="395"/>
            <ac:spMk id="3" creationId="{DDCACC71-2629-41A8-9C14-39CC7718FDFA}"/>
          </ac:spMkLst>
        </pc:spChg>
        <pc:spChg chg="mod modVis">
          <ac:chgData name="Amelie Sahlin" userId="S::amelie.sahlin@regiondalarna.se::6e580be4-0ad5-4d96-ab3c-9d6b1e3d344a" providerId="AD" clId="Web-{1FDC1A8C-09E8-4E52-9DAF-B8DC6381BBA2}" dt="2020-10-15T06:51:34.940" v="786"/>
          <ac:spMkLst>
            <pc:docMk/>
            <pc:sldMk cId="3306498955" sldId="395"/>
            <ac:spMk id="4" creationId="{C7998BE7-56D5-4D42-9706-B80633EF402B}"/>
          </ac:spMkLst>
        </pc:spChg>
        <pc:spChg chg="del">
          <ac:chgData name="Amelie Sahlin" userId="S::amelie.sahlin@regiondalarna.se::6e580be4-0ad5-4d96-ab3c-9d6b1e3d344a" providerId="AD" clId="Web-{1FDC1A8C-09E8-4E52-9DAF-B8DC6381BBA2}" dt="2020-10-15T06:51:34.940" v="786"/>
          <ac:spMkLst>
            <pc:docMk/>
            <pc:sldMk cId="3306498955" sldId="395"/>
            <ac:spMk id="5" creationId="{1D5AD29D-F387-4AE4-87B7-41B5DA684D7C}"/>
          </ac:spMkLst>
        </pc:spChg>
        <pc:spChg chg="mod modVis">
          <ac:chgData name="Amelie Sahlin" userId="S::amelie.sahlin@regiondalarna.se::6e580be4-0ad5-4d96-ab3c-9d6b1e3d344a" providerId="AD" clId="Web-{1FDC1A8C-09E8-4E52-9DAF-B8DC6381BBA2}" dt="2020-10-15T06:51:34.940" v="786"/>
          <ac:spMkLst>
            <pc:docMk/>
            <pc:sldMk cId="3306498955" sldId="395"/>
            <ac:spMk id="6" creationId="{79015E45-4BBF-42F4-890F-56B384B2B375}"/>
          </ac:spMkLst>
        </pc:spChg>
        <pc:picChg chg="add mod ord">
          <ac:chgData name="Amelie Sahlin" userId="S::amelie.sahlin@regiondalarna.se::6e580be4-0ad5-4d96-ab3c-9d6b1e3d344a" providerId="AD" clId="Web-{1FDC1A8C-09E8-4E52-9DAF-B8DC6381BBA2}" dt="2020-10-15T06:51:34.940" v="786"/>
          <ac:picMkLst>
            <pc:docMk/>
            <pc:sldMk cId="3306498955" sldId="395"/>
            <ac:picMk id="7" creationId="{7D82AFDD-54F9-4B01-822A-F7E184F94BBE}"/>
          </ac:picMkLst>
        </pc:picChg>
      </pc:sldChg>
      <pc:sldChg chg="addSp delSp modSp new">
        <pc:chgData name="Amelie Sahlin" userId="S::amelie.sahlin@regiondalarna.se::6e580be4-0ad5-4d96-ab3c-9d6b1e3d344a" providerId="AD" clId="Web-{1FDC1A8C-09E8-4E52-9DAF-B8DC6381BBA2}" dt="2020-10-15T06:53:27.098" v="789"/>
        <pc:sldMkLst>
          <pc:docMk/>
          <pc:sldMk cId="2243427966" sldId="396"/>
        </pc:sldMkLst>
        <pc:spChg chg="del">
          <ac:chgData name="Amelie Sahlin" userId="S::amelie.sahlin@regiondalarna.se::6e580be4-0ad5-4d96-ab3c-9d6b1e3d344a" providerId="AD" clId="Web-{1FDC1A8C-09E8-4E52-9DAF-B8DC6381BBA2}" dt="2020-10-15T06:53:27.098" v="789"/>
          <ac:spMkLst>
            <pc:docMk/>
            <pc:sldMk cId="2243427966" sldId="396"/>
            <ac:spMk id="2" creationId="{451CA61C-4387-447F-906F-103D62D3F911}"/>
          </ac:spMkLst>
        </pc:spChg>
        <pc:spChg chg="del">
          <ac:chgData name="Amelie Sahlin" userId="S::amelie.sahlin@regiondalarna.se::6e580be4-0ad5-4d96-ab3c-9d6b1e3d344a" providerId="AD" clId="Web-{1FDC1A8C-09E8-4E52-9DAF-B8DC6381BBA2}" dt="2020-10-15T06:53:12.004" v="788"/>
          <ac:spMkLst>
            <pc:docMk/>
            <pc:sldMk cId="2243427966" sldId="396"/>
            <ac:spMk id="3" creationId="{6E5CF0FF-7F68-45CD-9A7F-3EFB79454AA9}"/>
          </ac:spMkLst>
        </pc:spChg>
        <pc:spChg chg="mod modVis">
          <ac:chgData name="Amelie Sahlin" userId="S::amelie.sahlin@regiondalarna.se::6e580be4-0ad5-4d96-ab3c-9d6b1e3d344a" providerId="AD" clId="Web-{1FDC1A8C-09E8-4E52-9DAF-B8DC6381BBA2}" dt="2020-10-15T06:53:27.098" v="789"/>
          <ac:spMkLst>
            <pc:docMk/>
            <pc:sldMk cId="2243427966" sldId="396"/>
            <ac:spMk id="4" creationId="{E14C72E1-93FB-4059-B0F0-A98A02CC6276}"/>
          </ac:spMkLst>
        </pc:spChg>
        <pc:spChg chg="del">
          <ac:chgData name="Amelie Sahlin" userId="S::amelie.sahlin@regiondalarna.se::6e580be4-0ad5-4d96-ab3c-9d6b1e3d344a" providerId="AD" clId="Web-{1FDC1A8C-09E8-4E52-9DAF-B8DC6381BBA2}" dt="2020-10-15T06:53:27.098" v="789"/>
          <ac:spMkLst>
            <pc:docMk/>
            <pc:sldMk cId="2243427966" sldId="396"/>
            <ac:spMk id="5" creationId="{16C142E4-02DF-4AB9-B3D0-7C82FE9C6BAA}"/>
          </ac:spMkLst>
        </pc:spChg>
        <pc:spChg chg="mod modVis">
          <ac:chgData name="Amelie Sahlin" userId="S::amelie.sahlin@regiondalarna.se::6e580be4-0ad5-4d96-ab3c-9d6b1e3d344a" providerId="AD" clId="Web-{1FDC1A8C-09E8-4E52-9DAF-B8DC6381BBA2}" dt="2020-10-15T06:53:27.098" v="789"/>
          <ac:spMkLst>
            <pc:docMk/>
            <pc:sldMk cId="2243427966" sldId="396"/>
            <ac:spMk id="6" creationId="{8360DA30-F3C2-4FC9-BB10-3C9C89A83262}"/>
          </ac:spMkLst>
        </pc:spChg>
        <pc:picChg chg="add mod ord">
          <ac:chgData name="Amelie Sahlin" userId="S::amelie.sahlin@regiondalarna.se::6e580be4-0ad5-4d96-ab3c-9d6b1e3d344a" providerId="AD" clId="Web-{1FDC1A8C-09E8-4E52-9DAF-B8DC6381BBA2}" dt="2020-10-15T06:53:27.098" v="789"/>
          <ac:picMkLst>
            <pc:docMk/>
            <pc:sldMk cId="2243427966" sldId="396"/>
            <ac:picMk id="7" creationId="{3FA1370D-E39B-4AAE-8FF6-6474982841A7}"/>
          </ac:picMkLst>
        </pc:picChg>
      </pc:sldChg>
    </pc:docChg>
  </pc:docChgLst>
  <pc:docChgLst>
    <pc:chgData name="Anders Björkman" userId="S::anders.b.bjorkman@regiondalarna.se::afa58965-66f7-4824-84bd-21a395cc1315" providerId="AD" clId="Web-{649386D2-1FE4-4BED-9AFD-0A7F9B937E27}"/>
    <pc:docChg chg="delSld modSld modSection">
      <pc:chgData name="Anders Björkman" userId="S::anders.b.bjorkman@regiondalarna.se::afa58965-66f7-4824-84bd-21a395cc1315" providerId="AD" clId="Web-{649386D2-1FE4-4BED-9AFD-0A7F9B937E27}" dt="2020-12-17T09:56:58.729" v="849"/>
      <pc:docMkLst>
        <pc:docMk/>
      </pc:docMkLst>
      <pc:sldChg chg="modSp">
        <pc:chgData name="Anders Björkman" userId="S::anders.b.bjorkman@regiondalarna.se::afa58965-66f7-4824-84bd-21a395cc1315" providerId="AD" clId="Web-{649386D2-1FE4-4BED-9AFD-0A7F9B937E27}" dt="2020-12-17T07:34:46.974" v="2" actId="20577"/>
        <pc:sldMkLst>
          <pc:docMk/>
          <pc:sldMk cId="461589218" sldId="318"/>
        </pc:sldMkLst>
        <pc:spChg chg="mod">
          <ac:chgData name="Anders Björkman" userId="S::anders.b.bjorkman@regiondalarna.se::afa58965-66f7-4824-84bd-21a395cc1315" providerId="AD" clId="Web-{649386D2-1FE4-4BED-9AFD-0A7F9B937E27}" dt="2020-12-17T07:34:46.974" v="2" actId="20577"/>
          <ac:spMkLst>
            <pc:docMk/>
            <pc:sldMk cId="461589218" sldId="318"/>
            <ac:spMk id="2" creationId="{ED818CC3-EAB2-4987-945A-E259797598B2}"/>
          </ac:spMkLst>
        </pc:spChg>
      </pc:sldChg>
      <pc:sldChg chg="modSp">
        <pc:chgData name="Anders Björkman" userId="S::anders.b.bjorkman@regiondalarna.se::afa58965-66f7-4824-84bd-21a395cc1315" providerId="AD" clId="Web-{649386D2-1FE4-4BED-9AFD-0A7F9B937E27}" dt="2020-12-17T07:37:59.525" v="185" actId="20577"/>
        <pc:sldMkLst>
          <pc:docMk/>
          <pc:sldMk cId="1398730268" sldId="371"/>
        </pc:sldMkLst>
        <pc:spChg chg="mod">
          <ac:chgData name="Anders Björkman" userId="S::anders.b.bjorkman@regiondalarna.se::afa58965-66f7-4824-84bd-21a395cc1315" providerId="AD" clId="Web-{649386D2-1FE4-4BED-9AFD-0A7F9B937E27}" dt="2020-12-17T07:37:59.525" v="185" actId="20577"/>
          <ac:spMkLst>
            <pc:docMk/>
            <pc:sldMk cId="1398730268" sldId="371"/>
            <ac:spMk id="3" creationId="{00000000-0000-0000-0000-000000000000}"/>
          </ac:spMkLst>
        </pc:spChg>
      </pc:sldChg>
      <pc:sldChg chg="modSp">
        <pc:chgData name="Anders Björkman" userId="S::anders.b.bjorkman@regiondalarna.se::afa58965-66f7-4824-84bd-21a395cc1315" providerId="AD" clId="Web-{649386D2-1FE4-4BED-9AFD-0A7F9B937E27}" dt="2020-12-17T07:35:45.288" v="69" actId="20577"/>
        <pc:sldMkLst>
          <pc:docMk/>
          <pc:sldMk cId="2765278482" sldId="378"/>
        </pc:sldMkLst>
        <pc:spChg chg="mod">
          <ac:chgData name="Anders Björkman" userId="S::anders.b.bjorkman@regiondalarna.se::afa58965-66f7-4824-84bd-21a395cc1315" providerId="AD" clId="Web-{649386D2-1FE4-4BED-9AFD-0A7F9B937E27}" dt="2020-12-17T07:35:45.288" v="69" actId="20577"/>
          <ac:spMkLst>
            <pc:docMk/>
            <pc:sldMk cId="2765278482" sldId="378"/>
            <ac:spMk id="3" creationId="{C92275E1-3D52-41B2-82E3-B85422864977}"/>
          </ac:spMkLst>
        </pc:spChg>
      </pc:sldChg>
      <pc:sldChg chg="modSp">
        <pc:chgData name="Anders Björkman" userId="S::anders.b.bjorkman@regiondalarna.se::afa58965-66f7-4824-84bd-21a395cc1315" providerId="AD" clId="Web-{649386D2-1FE4-4BED-9AFD-0A7F9B937E27}" dt="2020-12-17T07:36:55.758" v="168" actId="20577"/>
        <pc:sldMkLst>
          <pc:docMk/>
          <pc:sldMk cId="2754086159" sldId="379"/>
        </pc:sldMkLst>
        <pc:spChg chg="mod">
          <ac:chgData name="Anders Björkman" userId="S::anders.b.bjorkman@regiondalarna.se::afa58965-66f7-4824-84bd-21a395cc1315" providerId="AD" clId="Web-{649386D2-1FE4-4BED-9AFD-0A7F9B937E27}" dt="2020-12-17T07:36:09.023" v="73" actId="20577"/>
          <ac:spMkLst>
            <pc:docMk/>
            <pc:sldMk cId="2754086159" sldId="379"/>
            <ac:spMk id="2" creationId="{030F3A99-4802-44E2-8843-C5ED90008679}"/>
          </ac:spMkLst>
        </pc:spChg>
        <pc:spChg chg="mod">
          <ac:chgData name="Anders Björkman" userId="S::anders.b.bjorkman@regiondalarna.se::afa58965-66f7-4824-84bd-21a395cc1315" providerId="AD" clId="Web-{649386D2-1FE4-4BED-9AFD-0A7F9B937E27}" dt="2020-12-17T07:36:55.758" v="168" actId="20577"/>
          <ac:spMkLst>
            <pc:docMk/>
            <pc:sldMk cId="2754086159" sldId="379"/>
            <ac:spMk id="3" creationId="{4CBE2697-F8F7-4907-8296-3E6CABFCB248}"/>
          </ac:spMkLst>
        </pc:spChg>
      </pc:sldChg>
      <pc:sldChg chg="del">
        <pc:chgData name="Anders Björkman" userId="S::anders.b.bjorkman@regiondalarna.se::afa58965-66f7-4824-84bd-21a395cc1315" providerId="AD" clId="Web-{649386D2-1FE4-4BED-9AFD-0A7F9B937E27}" dt="2020-12-17T09:56:58.729" v="849"/>
        <pc:sldMkLst>
          <pc:docMk/>
          <pc:sldMk cId="3142892691" sldId="388"/>
        </pc:sldMkLst>
      </pc:sldChg>
      <pc:sldChg chg="modSp">
        <pc:chgData name="Anders Björkman" userId="S::anders.b.bjorkman@regiondalarna.se::afa58965-66f7-4824-84bd-21a395cc1315" providerId="AD" clId="Web-{649386D2-1FE4-4BED-9AFD-0A7F9B937E27}" dt="2020-12-17T09:56:19.931" v="846" actId="20577"/>
        <pc:sldMkLst>
          <pc:docMk/>
          <pc:sldMk cId="1918272490" sldId="397"/>
        </pc:sldMkLst>
        <pc:spChg chg="mod">
          <ac:chgData name="Anders Björkman" userId="S::anders.b.bjorkman@regiondalarna.se::afa58965-66f7-4824-84bd-21a395cc1315" providerId="AD" clId="Web-{649386D2-1FE4-4BED-9AFD-0A7F9B937E27}" dt="2020-12-17T09:56:19.931" v="846" actId="20577"/>
          <ac:spMkLst>
            <pc:docMk/>
            <pc:sldMk cId="1918272490" sldId="397"/>
            <ac:spMk id="3" creationId="{32645FC5-2047-4569-A733-466C373F66D4}"/>
          </ac:spMkLst>
        </pc:spChg>
      </pc:sldChg>
    </pc:docChg>
  </pc:docChgLst>
  <pc:docChgLst>
    <pc:chgData name="Anders Björkman" userId="S::anders.b.bjorkman@regiondalarna.se::afa58965-66f7-4824-84bd-21a395cc1315" providerId="AD" clId="Web-{E4990767-B5DF-4CC1-A2F1-F606EDF7DB35}"/>
    <pc:docChg chg="modSld sldOrd">
      <pc:chgData name="Anders Björkman" userId="S::anders.b.bjorkman@regiondalarna.se::afa58965-66f7-4824-84bd-21a395cc1315" providerId="AD" clId="Web-{E4990767-B5DF-4CC1-A2F1-F606EDF7DB35}" dt="2020-11-12T12:00:18.257" v="295" actId="20577"/>
      <pc:docMkLst>
        <pc:docMk/>
      </pc:docMkLst>
      <pc:sldChg chg="modSp ord">
        <pc:chgData name="Anders Björkman" userId="S::anders.b.bjorkman@regiondalarna.se::afa58965-66f7-4824-84bd-21a395cc1315" providerId="AD" clId="Web-{E4990767-B5DF-4CC1-A2F1-F606EDF7DB35}" dt="2020-11-12T12:00:18.257" v="294" actId="20577"/>
        <pc:sldMkLst>
          <pc:docMk/>
          <pc:sldMk cId="1398730268" sldId="371"/>
        </pc:sldMkLst>
        <pc:spChg chg="mod">
          <ac:chgData name="Anders Björkman" userId="S::anders.b.bjorkman@regiondalarna.se::afa58965-66f7-4824-84bd-21a395cc1315" providerId="AD" clId="Web-{E4990767-B5DF-4CC1-A2F1-F606EDF7DB35}" dt="2020-11-12T12:00:18.257" v="294" actId="20577"/>
          <ac:spMkLst>
            <pc:docMk/>
            <pc:sldMk cId="1398730268" sldId="371"/>
            <ac:spMk id="3" creationId="{00000000-0000-0000-0000-000000000000}"/>
          </ac:spMkLst>
        </pc:spChg>
      </pc:sldChg>
      <pc:sldChg chg="modSp">
        <pc:chgData name="Anders Björkman" userId="S::anders.b.bjorkman@regiondalarna.se::afa58965-66f7-4824-84bd-21a395cc1315" providerId="AD" clId="Web-{E4990767-B5DF-4CC1-A2F1-F606EDF7DB35}" dt="2020-11-12T11:56:45.975" v="12" actId="20577"/>
        <pc:sldMkLst>
          <pc:docMk/>
          <pc:sldMk cId="3842790483" sldId="386"/>
        </pc:sldMkLst>
        <pc:spChg chg="mod">
          <ac:chgData name="Anders Björkman" userId="S::anders.b.bjorkman@regiondalarna.se::afa58965-66f7-4824-84bd-21a395cc1315" providerId="AD" clId="Web-{E4990767-B5DF-4CC1-A2F1-F606EDF7DB35}" dt="2020-11-12T11:56:45.975" v="12" actId="20577"/>
          <ac:spMkLst>
            <pc:docMk/>
            <pc:sldMk cId="3842790483" sldId="386"/>
            <ac:spMk id="3" creationId="{00000000-0000-0000-0000-000000000000}"/>
          </ac:spMkLst>
        </pc:spChg>
      </pc:sldChg>
    </pc:docChg>
  </pc:docChgLst>
  <pc:docChgLst>
    <pc:chgData name="Gahnshag Jonny /Regional utvecklingsförvaltning /Falun" userId="S::jonny.gahnshag@regiondalarna.se::d8585b98-6fc2-4eb9-b30a-1800a865199a" providerId="AD" clId="Web-{2E54E091-C306-496F-8D26-36CC16FCB8B6}"/>
    <pc:docChg chg="modSld">
      <pc:chgData name="Gahnshag Jonny /Regional utvecklingsförvaltning /Falun" userId="S::jonny.gahnshag@regiondalarna.se::d8585b98-6fc2-4eb9-b30a-1800a865199a" providerId="AD" clId="Web-{2E54E091-C306-496F-8D26-36CC16FCB8B6}" dt="2021-11-17T06:41:53.813" v="49" actId="20577"/>
      <pc:docMkLst>
        <pc:docMk/>
      </pc:docMkLst>
      <pc:sldChg chg="delSp modSp">
        <pc:chgData name="Gahnshag Jonny /Regional utvecklingsförvaltning /Falun" userId="S::jonny.gahnshag@regiondalarna.se::d8585b98-6fc2-4eb9-b30a-1800a865199a" providerId="AD" clId="Web-{2E54E091-C306-496F-8D26-36CC16FCB8B6}" dt="2021-11-17T06:41:32.563" v="27" actId="20577"/>
        <pc:sldMkLst>
          <pc:docMk/>
          <pc:sldMk cId="1398730268" sldId="371"/>
        </pc:sldMkLst>
        <pc:spChg chg="mod">
          <ac:chgData name="Gahnshag Jonny /Regional utvecklingsförvaltning /Falun" userId="S::jonny.gahnshag@regiondalarna.se::d8585b98-6fc2-4eb9-b30a-1800a865199a" providerId="AD" clId="Web-{2E54E091-C306-496F-8D26-36CC16FCB8B6}" dt="2021-11-17T06:41:32.563" v="27" actId="20577"/>
          <ac:spMkLst>
            <pc:docMk/>
            <pc:sldMk cId="1398730268" sldId="371"/>
            <ac:spMk id="3" creationId="{00000000-0000-0000-0000-000000000000}"/>
          </ac:spMkLst>
        </pc:spChg>
        <pc:spChg chg="del">
          <ac:chgData name="Gahnshag Jonny /Regional utvecklingsförvaltning /Falun" userId="S::jonny.gahnshag@regiondalarna.se::d8585b98-6fc2-4eb9-b30a-1800a865199a" providerId="AD" clId="Web-{2E54E091-C306-496F-8D26-36CC16FCB8B6}" dt="2021-11-17T06:41:06.390" v="16"/>
          <ac:spMkLst>
            <pc:docMk/>
            <pc:sldMk cId="1398730268" sldId="371"/>
            <ac:spMk id="9" creationId="{0BFD9F7A-312F-4D83-813A-7E3F5E89B11F}"/>
          </ac:spMkLst>
        </pc:spChg>
        <pc:graphicFrameChg chg="del">
          <ac:chgData name="Gahnshag Jonny /Regional utvecklingsförvaltning /Falun" userId="S::jonny.gahnshag@regiondalarna.se::d8585b98-6fc2-4eb9-b30a-1800a865199a" providerId="AD" clId="Web-{2E54E091-C306-496F-8D26-36CC16FCB8B6}" dt="2021-11-17T06:39:08.779" v="0"/>
          <ac:graphicFrameMkLst>
            <pc:docMk/>
            <pc:sldMk cId="1398730268" sldId="371"/>
            <ac:graphicFrameMk id="8" creationId="{8CA6823A-A82E-4F29-8C4B-E2B408F7BA3F}"/>
          </ac:graphicFrameMkLst>
        </pc:graphicFrameChg>
      </pc:sldChg>
      <pc:sldChg chg="modSp">
        <pc:chgData name="Gahnshag Jonny /Regional utvecklingsförvaltning /Falun" userId="S::jonny.gahnshag@regiondalarna.se::d8585b98-6fc2-4eb9-b30a-1800a865199a" providerId="AD" clId="Web-{2E54E091-C306-496F-8D26-36CC16FCB8B6}" dt="2021-11-17T06:41:53.813" v="49" actId="20577"/>
        <pc:sldMkLst>
          <pc:docMk/>
          <pc:sldMk cId="3799772537" sldId="444"/>
        </pc:sldMkLst>
        <pc:spChg chg="mod">
          <ac:chgData name="Gahnshag Jonny /Regional utvecklingsförvaltning /Falun" userId="S::jonny.gahnshag@regiondalarna.se::d8585b98-6fc2-4eb9-b30a-1800a865199a" providerId="AD" clId="Web-{2E54E091-C306-496F-8D26-36CC16FCB8B6}" dt="2021-11-17T06:41:53.813" v="49" actId="20577"/>
          <ac:spMkLst>
            <pc:docMk/>
            <pc:sldMk cId="3799772537" sldId="444"/>
            <ac:spMk id="3" creationId="{00000000-0000-0000-0000-000000000000}"/>
          </ac:spMkLst>
        </pc:spChg>
      </pc:sldChg>
    </pc:docChg>
  </pc:docChgLst>
  <pc:docChgLst>
    <pc:chgData name="Gahnshag Jonny /Regional utvecklingsförvaltning /Falun" userId="S::jonny.gahnshag@regiondalarna.se::d8585b98-6fc2-4eb9-b30a-1800a865199a" providerId="AD" clId="Web-{C3FAFEBA-1750-4C59-8AD9-11541E6F9F4D}"/>
    <pc:docChg chg="modSld">
      <pc:chgData name="Gahnshag Jonny /Regional utvecklingsförvaltning /Falun" userId="S::jonny.gahnshag@regiondalarna.se::d8585b98-6fc2-4eb9-b30a-1800a865199a" providerId="AD" clId="Web-{C3FAFEBA-1750-4C59-8AD9-11541E6F9F4D}" dt="2021-11-09T15:16:03.887" v="323" actId="20577"/>
      <pc:docMkLst>
        <pc:docMk/>
      </pc:docMkLst>
      <pc:sldChg chg="modSp">
        <pc:chgData name="Gahnshag Jonny /Regional utvecklingsförvaltning /Falun" userId="S::jonny.gahnshag@regiondalarna.se::d8585b98-6fc2-4eb9-b30a-1800a865199a" providerId="AD" clId="Web-{C3FAFEBA-1750-4C59-8AD9-11541E6F9F4D}" dt="2021-11-09T15:08:37.377" v="3" actId="20577"/>
        <pc:sldMkLst>
          <pc:docMk/>
          <pc:sldMk cId="461589218" sldId="318"/>
        </pc:sldMkLst>
        <pc:spChg chg="mod">
          <ac:chgData name="Gahnshag Jonny /Regional utvecklingsförvaltning /Falun" userId="S::jonny.gahnshag@regiondalarna.se::d8585b98-6fc2-4eb9-b30a-1800a865199a" providerId="AD" clId="Web-{C3FAFEBA-1750-4C59-8AD9-11541E6F9F4D}" dt="2021-11-09T15:08:29.970" v="0" actId="20577"/>
          <ac:spMkLst>
            <pc:docMk/>
            <pc:sldMk cId="461589218" sldId="318"/>
            <ac:spMk id="2" creationId="{ED818CC3-EAB2-4987-945A-E259797598B2}"/>
          </ac:spMkLst>
        </pc:spChg>
        <pc:spChg chg="mod">
          <ac:chgData name="Gahnshag Jonny /Regional utvecklingsförvaltning /Falun" userId="S::jonny.gahnshag@regiondalarna.se::d8585b98-6fc2-4eb9-b30a-1800a865199a" providerId="AD" clId="Web-{C3FAFEBA-1750-4C59-8AD9-11541E6F9F4D}" dt="2021-11-09T15:08:37.377" v="3" actId="20577"/>
          <ac:spMkLst>
            <pc:docMk/>
            <pc:sldMk cId="461589218" sldId="318"/>
            <ac:spMk id="3" creationId="{85E93335-8CED-43F2-819B-03A768D6F7F1}"/>
          </ac:spMkLst>
        </pc:spChg>
      </pc:sldChg>
      <pc:sldChg chg="modSp">
        <pc:chgData name="Gahnshag Jonny /Regional utvecklingsförvaltning /Falun" userId="S::jonny.gahnshag@regiondalarna.se::d8585b98-6fc2-4eb9-b30a-1800a865199a" providerId="AD" clId="Web-{C3FAFEBA-1750-4C59-8AD9-11541E6F9F4D}" dt="2021-11-09T15:11:53.663" v="139" actId="20577"/>
        <pc:sldMkLst>
          <pc:docMk/>
          <pc:sldMk cId="1398730268" sldId="371"/>
        </pc:sldMkLst>
        <pc:spChg chg="mod">
          <ac:chgData name="Gahnshag Jonny /Regional utvecklingsförvaltning /Falun" userId="S::jonny.gahnshag@regiondalarna.se::d8585b98-6fc2-4eb9-b30a-1800a865199a" providerId="AD" clId="Web-{C3FAFEBA-1750-4C59-8AD9-11541E6F9F4D}" dt="2021-11-09T15:11:53.663" v="139" actId="20577"/>
          <ac:spMkLst>
            <pc:docMk/>
            <pc:sldMk cId="1398730268" sldId="371"/>
            <ac:spMk id="3" creationId="{00000000-0000-0000-0000-000000000000}"/>
          </ac:spMkLst>
        </pc:spChg>
      </pc:sldChg>
      <pc:sldChg chg="modSp">
        <pc:chgData name="Gahnshag Jonny /Regional utvecklingsförvaltning /Falun" userId="S::jonny.gahnshag@regiondalarna.se::d8585b98-6fc2-4eb9-b30a-1800a865199a" providerId="AD" clId="Web-{C3FAFEBA-1750-4C59-8AD9-11541E6F9F4D}" dt="2021-11-09T15:16:03.887" v="323" actId="20577"/>
        <pc:sldMkLst>
          <pc:docMk/>
          <pc:sldMk cId="2483489574" sldId="473"/>
        </pc:sldMkLst>
        <pc:spChg chg="mod">
          <ac:chgData name="Gahnshag Jonny /Regional utvecklingsförvaltning /Falun" userId="S::jonny.gahnshag@regiondalarna.se::d8585b98-6fc2-4eb9-b30a-1800a865199a" providerId="AD" clId="Web-{C3FAFEBA-1750-4C59-8AD9-11541E6F9F4D}" dt="2021-11-09T15:16:03.887" v="323" actId="20577"/>
          <ac:spMkLst>
            <pc:docMk/>
            <pc:sldMk cId="2483489574" sldId="473"/>
            <ac:spMk id="3" creationId="{00000000-0000-0000-0000-000000000000}"/>
          </ac:spMkLst>
        </pc:spChg>
      </pc:sldChg>
      <pc:sldChg chg="modSp">
        <pc:chgData name="Gahnshag Jonny /Regional utvecklingsförvaltning /Falun" userId="S::jonny.gahnshag@regiondalarna.se::d8585b98-6fc2-4eb9-b30a-1800a865199a" providerId="AD" clId="Web-{C3FAFEBA-1750-4C59-8AD9-11541E6F9F4D}" dt="2021-11-09T15:09:49.597" v="54" actId="20577"/>
        <pc:sldMkLst>
          <pc:docMk/>
          <pc:sldMk cId="1001442528" sldId="484"/>
        </pc:sldMkLst>
        <pc:spChg chg="mod">
          <ac:chgData name="Gahnshag Jonny /Regional utvecklingsförvaltning /Falun" userId="S::jonny.gahnshag@regiondalarna.se::d8585b98-6fc2-4eb9-b30a-1800a865199a" providerId="AD" clId="Web-{C3FAFEBA-1750-4C59-8AD9-11541E6F9F4D}" dt="2021-11-09T15:09:49.597" v="54" actId="20577"/>
          <ac:spMkLst>
            <pc:docMk/>
            <pc:sldMk cId="1001442528" sldId="484"/>
            <ac:spMk id="3" creationId="{00000000-0000-0000-0000-000000000000}"/>
          </ac:spMkLst>
        </pc:spChg>
      </pc:sldChg>
      <pc:sldChg chg="modSp">
        <pc:chgData name="Gahnshag Jonny /Regional utvecklingsförvaltning /Falun" userId="S::jonny.gahnshag@regiondalarna.se::d8585b98-6fc2-4eb9-b30a-1800a865199a" providerId="AD" clId="Web-{C3FAFEBA-1750-4C59-8AD9-11541E6F9F4D}" dt="2021-11-09T15:15:17.105" v="318" actId="20577"/>
        <pc:sldMkLst>
          <pc:docMk/>
          <pc:sldMk cId="806140273" sldId="503"/>
        </pc:sldMkLst>
        <pc:spChg chg="mod">
          <ac:chgData name="Gahnshag Jonny /Regional utvecklingsförvaltning /Falun" userId="S::jonny.gahnshag@regiondalarna.se::d8585b98-6fc2-4eb9-b30a-1800a865199a" providerId="AD" clId="Web-{C3FAFEBA-1750-4C59-8AD9-11541E6F9F4D}" dt="2021-11-09T15:12:56.570" v="140" actId="20577"/>
          <ac:spMkLst>
            <pc:docMk/>
            <pc:sldMk cId="806140273" sldId="503"/>
            <ac:spMk id="2" creationId="{00000000-0000-0000-0000-000000000000}"/>
          </ac:spMkLst>
        </pc:spChg>
        <pc:spChg chg="mod">
          <ac:chgData name="Gahnshag Jonny /Regional utvecklingsförvaltning /Falun" userId="S::jonny.gahnshag@regiondalarna.se::d8585b98-6fc2-4eb9-b30a-1800a865199a" providerId="AD" clId="Web-{C3FAFEBA-1750-4C59-8AD9-11541E6F9F4D}" dt="2021-11-09T15:15:17.105" v="318" actId="20577"/>
          <ac:spMkLst>
            <pc:docMk/>
            <pc:sldMk cId="806140273" sldId="503"/>
            <ac:spMk id="3" creationId="{00000000-0000-0000-0000-000000000000}"/>
          </ac:spMkLst>
        </pc:spChg>
      </pc:sldChg>
    </pc:docChg>
  </pc:docChgLst>
  <pc:docChgLst>
    <pc:chgData name="Anders Björkman" userId="S::anders.b.bjorkman@regiondalarna.se::afa58965-66f7-4824-84bd-21a395cc1315" providerId="AD" clId="Web-{F3E84E96-67CC-47EA-AC87-1552F888BC08}"/>
    <pc:docChg chg="delSld modSld modSection">
      <pc:chgData name="Anders Björkman" userId="S::anders.b.bjorkman@regiondalarna.se::afa58965-66f7-4824-84bd-21a395cc1315" providerId="AD" clId="Web-{F3E84E96-67CC-47EA-AC87-1552F888BC08}" dt="2021-02-17T19:20:01.628" v="100"/>
      <pc:docMkLst>
        <pc:docMk/>
      </pc:docMkLst>
      <pc:sldChg chg="modSp">
        <pc:chgData name="Anders Björkman" userId="S::anders.b.bjorkman@regiondalarna.se::afa58965-66f7-4824-84bd-21a395cc1315" providerId="AD" clId="Web-{F3E84E96-67CC-47EA-AC87-1552F888BC08}" dt="2021-02-17T19:18:40.861" v="98" actId="20577"/>
        <pc:sldMkLst>
          <pc:docMk/>
          <pc:sldMk cId="1398730268" sldId="371"/>
        </pc:sldMkLst>
        <pc:spChg chg="mod">
          <ac:chgData name="Anders Björkman" userId="S::anders.b.bjorkman@regiondalarna.se::afa58965-66f7-4824-84bd-21a395cc1315" providerId="AD" clId="Web-{F3E84E96-67CC-47EA-AC87-1552F888BC08}" dt="2021-02-17T19:18:40.861" v="98" actId="20577"/>
          <ac:spMkLst>
            <pc:docMk/>
            <pc:sldMk cId="1398730268" sldId="371"/>
            <ac:spMk id="3" creationId="{00000000-0000-0000-0000-000000000000}"/>
          </ac:spMkLst>
        </pc:spChg>
      </pc:sldChg>
      <pc:sldChg chg="del">
        <pc:chgData name="Anders Björkman" userId="S::anders.b.bjorkman@regiondalarna.se::afa58965-66f7-4824-84bd-21a395cc1315" providerId="AD" clId="Web-{F3E84E96-67CC-47EA-AC87-1552F888BC08}" dt="2021-02-17T19:17:36.298" v="52"/>
        <pc:sldMkLst>
          <pc:docMk/>
          <pc:sldMk cId="1918272490" sldId="397"/>
        </pc:sldMkLst>
      </pc:sldChg>
      <pc:sldChg chg="modSp">
        <pc:chgData name="Anders Björkman" userId="S::anders.b.bjorkman@regiondalarna.se::afa58965-66f7-4824-84bd-21a395cc1315" providerId="AD" clId="Web-{F3E84E96-67CC-47EA-AC87-1552F888BC08}" dt="2021-02-17T19:17:08.345" v="51" actId="20577"/>
        <pc:sldMkLst>
          <pc:docMk/>
          <pc:sldMk cId="3344754097" sldId="418"/>
        </pc:sldMkLst>
        <pc:spChg chg="mod">
          <ac:chgData name="Anders Björkman" userId="S::anders.b.bjorkman@regiondalarna.se::afa58965-66f7-4824-84bd-21a395cc1315" providerId="AD" clId="Web-{F3E84E96-67CC-47EA-AC87-1552F888BC08}" dt="2021-02-17T19:17:08.345" v="51" actId="20577"/>
          <ac:spMkLst>
            <pc:docMk/>
            <pc:sldMk cId="3344754097" sldId="418"/>
            <ac:spMk id="8" creationId="{00000000-0000-0000-0000-000000000000}"/>
          </ac:spMkLst>
        </pc:spChg>
      </pc:sldChg>
      <pc:sldChg chg="modSp">
        <pc:chgData name="Anders Björkman" userId="S::anders.b.bjorkman@regiondalarna.se::afa58965-66f7-4824-84bd-21a395cc1315" providerId="AD" clId="Web-{F3E84E96-67CC-47EA-AC87-1552F888BC08}" dt="2021-02-17T19:18:02.767" v="69" actId="20577"/>
        <pc:sldMkLst>
          <pc:docMk/>
          <pc:sldMk cId="2486242018" sldId="420"/>
        </pc:sldMkLst>
        <pc:spChg chg="mod">
          <ac:chgData name="Anders Björkman" userId="S::anders.b.bjorkman@regiondalarna.se::afa58965-66f7-4824-84bd-21a395cc1315" providerId="AD" clId="Web-{F3E84E96-67CC-47EA-AC87-1552F888BC08}" dt="2021-02-17T19:18:02.767" v="69" actId="20577"/>
          <ac:spMkLst>
            <pc:docMk/>
            <pc:sldMk cId="2486242018" sldId="420"/>
            <ac:spMk id="3" creationId="{00000000-0000-0000-0000-000000000000}"/>
          </ac:spMkLst>
        </pc:spChg>
      </pc:sldChg>
      <pc:sldChg chg="addSp delSp modSp">
        <pc:chgData name="Anders Björkman" userId="S::anders.b.bjorkman@regiondalarna.se::afa58965-66f7-4824-84bd-21a395cc1315" providerId="AD" clId="Web-{F3E84E96-67CC-47EA-AC87-1552F888BC08}" dt="2021-02-17T19:20:01.628" v="100"/>
        <pc:sldMkLst>
          <pc:docMk/>
          <pc:sldMk cId="3057194168" sldId="437"/>
        </pc:sldMkLst>
        <pc:spChg chg="add del">
          <ac:chgData name="Anders Björkman" userId="S::anders.b.bjorkman@regiondalarna.se::afa58965-66f7-4824-84bd-21a395cc1315" providerId="AD" clId="Web-{F3E84E96-67CC-47EA-AC87-1552F888BC08}" dt="2021-02-17T19:20:01.628" v="100"/>
          <ac:spMkLst>
            <pc:docMk/>
            <pc:sldMk cId="3057194168" sldId="437"/>
            <ac:spMk id="3" creationId="{00000000-0000-0000-0000-000000000000}"/>
          </ac:spMkLst>
        </pc:spChg>
        <pc:picChg chg="add del mod ord">
          <ac:chgData name="Anders Björkman" userId="S::anders.b.bjorkman@regiondalarna.se::afa58965-66f7-4824-84bd-21a395cc1315" providerId="AD" clId="Web-{F3E84E96-67CC-47EA-AC87-1552F888BC08}" dt="2021-02-17T19:20:01.628" v="100"/>
          <ac:picMkLst>
            <pc:docMk/>
            <pc:sldMk cId="3057194168" sldId="437"/>
            <ac:picMk id="7" creationId="{3BE1104B-C332-40D5-B135-F45C2252B7CC}"/>
          </ac:picMkLst>
        </pc:picChg>
      </pc:sldChg>
    </pc:docChg>
  </pc:docChgLst>
  <pc:docChgLst>
    <pc:chgData name="Amelie Sahlin" userId="S::amelie.sahlin@regiondalarna.se::6e580be4-0ad5-4d96-ab3c-9d6b1e3d344a" providerId="AD" clId="Web-{28C4E0AC-59BF-482A-9C4F-4E84E73575DD}"/>
    <pc:docChg chg="addSld delSld modSld modSection">
      <pc:chgData name="Amelie Sahlin" userId="S::amelie.sahlin@regiondalarna.se::6e580be4-0ad5-4d96-ab3c-9d6b1e3d344a" providerId="AD" clId="Web-{28C4E0AC-59BF-482A-9C4F-4E84E73575DD}" dt="2020-11-09T08:11:37.435" v="217"/>
      <pc:docMkLst>
        <pc:docMk/>
      </pc:docMkLst>
      <pc:sldChg chg="modSp">
        <pc:chgData name="Amelie Sahlin" userId="S::amelie.sahlin@regiondalarna.se::6e580be4-0ad5-4d96-ab3c-9d6b1e3d344a" providerId="AD" clId="Web-{28C4E0AC-59BF-482A-9C4F-4E84E73575DD}" dt="2020-11-09T08:08:27.135" v="33" actId="20577"/>
        <pc:sldMkLst>
          <pc:docMk/>
          <pc:sldMk cId="461589218" sldId="318"/>
        </pc:sldMkLst>
        <pc:spChg chg="mod">
          <ac:chgData name="Amelie Sahlin" userId="S::amelie.sahlin@regiondalarna.se::6e580be4-0ad5-4d96-ab3c-9d6b1e3d344a" providerId="AD" clId="Web-{28C4E0AC-59BF-482A-9C4F-4E84E73575DD}" dt="2020-11-09T08:08:27.135" v="33" actId="20577"/>
          <ac:spMkLst>
            <pc:docMk/>
            <pc:sldMk cId="461589218" sldId="318"/>
            <ac:spMk id="3" creationId="{85E93335-8CED-43F2-819B-03A768D6F7F1}"/>
          </ac:spMkLst>
        </pc:spChg>
      </pc:sldChg>
      <pc:sldChg chg="modSp">
        <pc:chgData name="Amelie Sahlin" userId="S::amelie.sahlin@regiondalarna.se::6e580be4-0ad5-4d96-ab3c-9d6b1e3d344a" providerId="AD" clId="Web-{28C4E0AC-59BF-482A-9C4F-4E84E73575DD}" dt="2020-11-09T08:11:24.951" v="210" actId="20577"/>
        <pc:sldMkLst>
          <pc:docMk/>
          <pc:sldMk cId="3142892691" sldId="388"/>
        </pc:sldMkLst>
        <pc:spChg chg="mod">
          <ac:chgData name="Amelie Sahlin" userId="S::amelie.sahlin@regiondalarna.se::6e580be4-0ad5-4d96-ab3c-9d6b1e3d344a" providerId="AD" clId="Web-{28C4E0AC-59BF-482A-9C4F-4E84E73575DD}" dt="2020-11-09T08:09:56.902" v="80" actId="20577"/>
          <ac:spMkLst>
            <pc:docMk/>
            <pc:sldMk cId="3142892691" sldId="388"/>
            <ac:spMk id="2" creationId="{9654E00B-D4DD-4CF7-8506-933146CAD3CD}"/>
          </ac:spMkLst>
        </pc:spChg>
        <pc:spChg chg="mod">
          <ac:chgData name="Amelie Sahlin" userId="S::amelie.sahlin@regiondalarna.se::6e580be4-0ad5-4d96-ab3c-9d6b1e3d344a" providerId="AD" clId="Web-{28C4E0AC-59BF-482A-9C4F-4E84E73575DD}" dt="2020-11-09T08:11:24.951" v="210" actId="20577"/>
          <ac:spMkLst>
            <pc:docMk/>
            <pc:sldMk cId="3142892691" sldId="388"/>
            <ac:spMk id="3" creationId="{7E2B8B79-1DA8-496E-BAE1-387331553246}"/>
          </ac:spMkLst>
        </pc:spChg>
      </pc:sldChg>
      <pc:sldChg chg="del">
        <pc:chgData name="Amelie Sahlin" userId="S::amelie.sahlin@regiondalarna.se::6e580be4-0ad5-4d96-ab3c-9d6b1e3d344a" providerId="AD" clId="Web-{28C4E0AC-59BF-482A-9C4F-4E84E73575DD}" dt="2020-11-09T08:11:30.857" v="213"/>
        <pc:sldMkLst>
          <pc:docMk/>
          <pc:sldMk cId="1213701164" sldId="391"/>
        </pc:sldMkLst>
      </pc:sldChg>
      <pc:sldChg chg="del">
        <pc:chgData name="Amelie Sahlin" userId="S::amelie.sahlin@regiondalarna.se::6e580be4-0ad5-4d96-ab3c-9d6b1e3d344a" providerId="AD" clId="Web-{28C4E0AC-59BF-482A-9C4F-4E84E73575DD}" dt="2020-11-09T08:11:32.966" v="214"/>
        <pc:sldMkLst>
          <pc:docMk/>
          <pc:sldMk cId="200632256" sldId="392"/>
        </pc:sldMkLst>
      </pc:sldChg>
      <pc:sldChg chg="del">
        <pc:chgData name="Amelie Sahlin" userId="S::amelie.sahlin@regiondalarna.se::6e580be4-0ad5-4d96-ab3c-9d6b1e3d344a" providerId="AD" clId="Web-{28C4E0AC-59BF-482A-9C4F-4E84E73575DD}" dt="2020-11-09T08:11:34.091" v="215"/>
        <pc:sldMkLst>
          <pc:docMk/>
          <pc:sldMk cId="2778903774" sldId="393"/>
        </pc:sldMkLst>
      </pc:sldChg>
      <pc:sldChg chg="del">
        <pc:chgData name="Amelie Sahlin" userId="S::amelie.sahlin@regiondalarna.se::6e580be4-0ad5-4d96-ab3c-9d6b1e3d344a" providerId="AD" clId="Web-{28C4E0AC-59BF-482A-9C4F-4E84E73575DD}" dt="2020-11-09T08:11:35.529" v="216"/>
        <pc:sldMkLst>
          <pc:docMk/>
          <pc:sldMk cId="685560718" sldId="394"/>
        </pc:sldMkLst>
      </pc:sldChg>
      <pc:sldChg chg="del">
        <pc:chgData name="Amelie Sahlin" userId="S::amelie.sahlin@regiondalarna.se::6e580be4-0ad5-4d96-ab3c-9d6b1e3d344a" providerId="AD" clId="Web-{28C4E0AC-59BF-482A-9C4F-4E84E73575DD}" dt="2020-11-09T08:11:28.513" v="212"/>
        <pc:sldMkLst>
          <pc:docMk/>
          <pc:sldMk cId="3306498955" sldId="395"/>
        </pc:sldMkLst>
      </pc:sldChg>
      <pc:sldChg chg="del">
        <pc:chgData name="Amelie Sahlin" userId="S::amelie.sahlin@regiondalarna.se::6e580be4-0ad5-4d96-ab3c-9d6b1e3d344a" providerId="AD" clId="Web-{28C4E0AC-59BF-482A-9C4F-4E84E73575DD}" dt="2020-11-09T08:11:37.435" v="217"/>
        <pc:sldMkLst>
          <pc:docMk/>
          <pc:sldMk cId="2243427966" sldId="396"/>
        </pc:sldMkLst>
      </pc:sldChg>
      <pc:sldChg chg="modSp new">
        <pc:chgData name="Amelie Sahlin" userId="S::amelie.sahlin@regiondalarna.se::6e580be4-0ad5-4d96-ab3c-9d6b1e3d344a" providerId="AD" clId="Web-{28C4E0AC-59BF-482A-9C4F-4E84E73575DD}" dt="2020-11-09T08:09:45.683" v="66" actId="20577"/>
        <pc:sldMkLst>
          <pc:docMk/>
          <pc:sldMk cId="1918272490" sldId="397"/>
        </pc:sldMkLst>
        <pc:spChg chg="mod">
          <ac:chgData name="Amelie Sahlin" userId="S::amelie.sahlin@regiondalarna.se::6e580be4-0ad5-4d96-ab3c-9d6b1e3d344a" providerId="AD" clId="Web-{28C4E0AC-59BF-482A-9C4F-4E84E73575DD}" dt="2020-11-09T08:09:02.792" v="49" actId="20577"/>
          <ac:spMkLst>
            <pc:docMk/>
            <pc:sldMk cId="1918272490" sldId="397"/>
            <ac:spMk id="2" creationId="{E7DFBDE9-A727-486F-96A9-C1CC374E5BB7}"/>
          </ac:spMkLst>
        </pc:spChg>
        <pc:spChg chg="mod">
          <ac:chgData name="Amelie Sahlin" userId="S::amelie.sahlin@regiondalarna.se::6e580be4-0ad5-4d96-ab3c-9d6b1e3d344a" providerId="AD" clId="Web-{28C4E0AC-59BF-482A-9C4F-4E84E73575DD}" dt="2020-11-09T08:09:45.683" v="66" actId="20577"/>
          <ac:spMkLst>
            <pc:docMk/>
            <pc:sldMk cId="1918272490" sldId="397"/>
            <ac:spMk id="3" creationId="{32645FC5-2047-4569-A733-466C373F66D4}"/>
          </ac:spMkLst>
        </pc:spChg>
      </pc:sldChg>
    </pc:docChg>
  </pc:docChgLst>
  <pc:docChgLst>
    <pc:chgData name="Enochsson Hanno Helena /Regional utvecklingsförvaltning /Falun" userId="S::helena.enochsson@regiondalarna.se::71a438d1-d796-41e0-833c-1728bd4db619" providerId="AD" clId="Web-{26AA4B08-7464-4A24-A45C-25F92CF58469}"/>
    <pc:docChg chg="addSld delSld modSld modSection">
      <pc:chgData name="Enochsson Hanno Helena /Regional utvecklingsförvaltning /Falun" userId="S::helena.enochsson@regiondalarna.se::71a438d1-d796-41e0-833c-1728bd4db619" providerId="AD" clId="Web-{26AA4B08-7464-4A24-A45C-25F92CF58469}" dt="2021-08-09T08:32:39.566" v="77"/>
      <pc:docMkLst>
        <pc:docMk/>
      </pc:docMkLst>
      <pc:sldChg chg="modSp">
        <pc:chgData name="Enochsson Hanno Helena /Regional utvecklingsförvaltning /Falun" userId="S::helena.enochsson@regiondalarna.se::71a438d1-d796-41e0-833c-1728bd4db619" providerId="AD" clId="Web-{26AA4B08-7464-4A24-A45C-25F92CF58469}" dt="2021-08-09T08:30:40.705" v="5" actId="20577"/>
        <pc:sldMkLst>
          <pc:docMk/>
          <pc:sldMk cId="461589218" sldId="318"/>
        </pc:sldMkLst>
        <pc:spChg chg="mod">
          <ac:chgData name="Enochsson Hanno Helena /Regional utvecklingsförvaltning /Falun" userId="S::helena.enochsson@regiondalarna.se::71a438d1-d796-41e0-833c-1728bd4db619" providerId="AD" clId="Web-{26AA4B08-7464-4A24-A45C-25F92CF58469}" dt="2021-08-09T08:30:40.705" v="5" actId="20577"/>
          <ac:spMkLst>
            <pc:docMk/>
            <pc:sldMk cId="461589218" sldId="318"/>
            <ac:spMk id="2" creationId="{ED818CC3-EAB2-4987-945A-E259797598B2}"/>
          </ac:spMkLst>
        </pc:spChg>
      </pc:sldChg>
      <pc:sldChg chg="modSp">
        <pc:chgData name="Enochsson Hanno Helena /Regional utvecklingsförvaltning /Falun" userId="S::helena.enochsson@regiondalarna.se::71a438d1-d796-41e0-833c-1728bd4db619" providerId="AD" clId="Web-{26AA4B08-7464-4A24-A45C-25F92CF58469}" dt="2021-08-09T08:31:53.003" v="72" actId="20577"/>
        <pc:sldMkLst>
          <pc:docMk/>
          <pc:sldMk cId="1398730268" sldId="371"/>
        </pc:sldMkLst>
        <pc:spChg chg="mod">
          <ac:chgData name="Enochsson Hanno Helena /Regional utvecklingsförvaltning /Falun" userId="S::helena.enochsson@regiondalarna.se::71a438d1-d796-41e0-833c-1728bd4db619" providerId="AD" clId="Web-{26AA4B08-7464-4A24-A45C-25F92CF58469}" dt="2021-08-09T08:31:53.003" v="72" actId="20577"/>
          <ac:spMkLst>
            <pc:docMk/>
            <pc:sldMk cId="1398730268" sldId="371"/>
            <ac:spMk id="3" creationId="{00000000-0000-0000-0000-000000000000}"/>
          </ac:spMkLst>
        </pc:spChg>
      </pc:sldChg>
      <pc:sldChg chg="modNotes">
        <pc:chgData name="Enochsson Hanno Helena /Regional utvecklingsförvaltning /Falun" userId="S::helena.enochsson@regiondalarna.se::71a438d1-d796-41e0-833c-1728bd4db619" providerId="AD" clId="Web-{26AA4B08-7464-4A24-A45C-25F92CF58469}" dt="2021-08-09T08:32:39.566" v="77"/>
        <pc:sldMkLst>
          <pc:docMk/>
          <pc:sldMk cId="3842790483" sldId="386"/>
        </pc:sldMkLst>
      </pc:sldChg>
      <pc:sldChg chg="modSp add del">
        <pc:chgData name="Enochsson Hanno Helena /Regional utvecklingsförvaltning /Falun" userId="S::helena.enochsson@regiondalarna.se::71a438d1-d796-41e0-833c-1728bd4db619" providerId="AD" clId="Web-{26AA4B08-7464-4A24-A45C-25F92CF58469}" dt="2021-08-09T08:32:23.363" v="76" actId="20577"/>
        <pc:sldMkLst>
          <pc:docMk/>
          <pc:sldMk cId="2483489574" sldId="473"/>
        </pc:sldMkLst>
        <pc:spChg chg="mod">
          <ac:chgData name="Enochsson Hanno Helena /Regional utvecklingsförvaltning /Falun" userId="S::helena.enochsson@regiondalarna.se::71a438d1-d796-41e0-833c-1728bd4db619" providerId="AD" clId="Web-{26AA4B08-7464-4A24-A45C-25F92CF58469}" dt="2021-08-09T08:32:23.363" v="76" actId="20577"/>
          <ac:spMkLst>
            <pc:docMk/>
            <pc:sldMk cId="2483489574" sldId="473"/>
            <ac:spMk id="3" creationId="{00000000-0000-0000-0000-000000000000}"/>
          </ac:spMkLst>
        </pc:spChg>
      </pc:sldChg>
      <pc:sldChg chg="del">
        <pc:chgData name="Enochsson Hanno Helena /Regional utvecklingsförvaltning /Falun" userId="S::helena.enochsson@regiondalarna.se::71a438d1-d796-41e0-833c-1728bd4db619" providerId="AD" clId="Web-{26AA4B08-7464-4A24-A45C-25F92CF58469}" dt="2021-08-09T08:32:01.331" v="73"/>
        <pc:sldMkLst>
          <pc:docMk/>
          <pc:sldMk cId="3224790993" sldId="478"/>
        </pc:sldMkLst>
      </pc:sldChg>
      <pc:sldChg chg="del">
        <pc:chgData name="Enochsson Hanno Helena /Regional utvecklingsförvaltning /Falun" userId="S::helena.enochsson@regiondalarna.se::71a438d1-d796-41e0-833c-1728bd4db619" providerId="AD" clId="Web-{26AA4B08-7464-4A24-A45C-25F92CF58469}" dt="2021-08-09T08:30:50.580" v="6"/>
        <pc:sldMkLst>
          <pc:docMk/>
          <pc:sldMk cId="3322633902" sldId="480"/>
        </pc:sldMkLst>
      </pc:sldChg>
      <pc:sldChg chg="modSp">
        <pc:chgData name="Enochsson Hanno Helena /Regional utvecklingsförvaltning /Falun" userId="S::helena.enochsson@regiondalarna.se::71a438d1-d796-41e0-833c-1728bd4db619" providerId="AD" clId="Web-{26AA4B08-7464-4A24-A45C-25F92CF58469}" dt="2021-08-09T08:31:03.830" v="8" actId="20577"/>
        <pc:sldMkLst>
          <pc:docMk/>
          <pc:sldMk cId="1327773570" sldId="482"/>
        </pc:sldMkLst>
        <pc:spChg chg="mod">
          <ac:chgData name="Enochsson Hanno Helena /Regional utvecklingsförvaltning /Falun" userId="S::helena.enochsson@regiondalarna.se::71a438d1-d796-41e0-833c-1728bd4db619" providerId="AD" clId="Web-{26AA4B08-7464-4A24-A45C-25F92CF58469}" dt="2021-08-09T08:31:03.830" v="8" actId="20577"/>
          <ac:spMkLst>
            <pc:docMk/>
            <pc:sldMk cId="1327773570" sldId="482"/>
            <ac:spMk id="2" creationId="{6211ECE6-872C-40BA-94C7-5583ADBD0722}"/>
          </ac:spMkLst>
        </pc:spChg>
        <pc:spChg chg="mod">
          <ac:chgData name="Enochsson Hanno Helena /Regional utvecklingsförvaltning /Falun" userId="S::helena.enochsson@regiondalarna.se::71a438d1-d796-41e0-833c-1728bd4db619" providerId="AD" clId="Web-{26AA4B08-7464-4A24-A45C-25F92CF58469}" dt="2021-08-09T08:31:00.471" v="7" actId="20577"/>
          <ac:spMkLst>
            <pc:docMk/>
            <pc:sldMk cId="1327773570" sldId="482"/>
            <ac:spMk id="3" creationId="{C427197C-D21F-4C77-872F-D4B61B8AD157}"/>
          </ac:spMkLst>
        </pc:spChg>
      </pc:sldChg>
    </pc:docChg>
  </pc:docChgLst>
  <pc:docChgLst>
    <pc:chgData name="Sahlin Amelie /Regional utvecklingsförvaltning /Falun" userId="S::amelie.sahlin@regiondalarna.se::3059e7e6-bb8e-4386-9dd8-a0874f9f6a4f" providerId="AD" clId="Web-{8495B237-383E-4F29-B3D5-C3B1D5337E30}"/>
    <pc:docChg chg="modSld">
      <pc:chgData name="Sahlin Amelie /Regional utvecklingsförvaltning /Falun" userId="S::amelie.sahlin@regiondalarna.se::3059e7e6-bb8e-4386-9dd8-a0874f9f6a4f" providerId="AD" clId="Web-{8495B237-383E-4F29-B3D5-C3B1D5337E30}" dt="2022-02-14T13:35:49.231" v="177" actId="20577"/>
      <pc:docMkLst>
        <pc:docMk/>
      </pc:docMkLst>
      <pc:sldChg chg="modSp">
        <pc:chgData name="Sahlin Amelie /Regional utvecklingsförvaltning /Falun" userId="S::amelie.sahlin@regiondalarna.se::3059e7e6-bb8e-4386-9dd8-a0874f9f6a4f" providerId="AD" clId="Web-{8495B237-383E-4F29-B3D5-C3B1D5337E30}" dt="2022-02-14T13:35:49.231" v="177" actId="20577"/>
        <pc:sldMkLst>
          <pc:docMk/>
          <pc:sldMk cId="2483489574" sldId="473"/>
        </pc:sldMkLst>
        <pc:spChg chg="mod">
          <ac:chgData name="Sahlin Amelie /Regional utvecklingsförvaltning /Falun" userId="S::amelie.sahlin@regiondalarna.se::3059e7e6-bb8e-4386-9dd8-a0874f9f6a4f" providerId="AD" clId="Web-{8495B237-383E-4F29-B3D5-C3B1D5337E30}" dt="2022-02-14T13:35:49.231" v="177" actId="20577"/>
          <ac:spMkLst>
            <pc:docMk/>
            <pc:sldMk cId="2483489574" sldId="473"/>
            <ac:spMk id="3" creationId="{00000000-0000-0000-0000-000000000000}"/>
          </ac:spMkLst>
        </pc:spChg>
      </pc:sldChg>
    </pc:docChg>
  </pc:docChgLst>
  <pc:docChgLst>
    <pc:chgData name="Gahnshag Jonny /Regional utvecklingsförvaltning /Falun" userId="S::jonny.gahnshag@regiondalarna.se::d8585b98-6fc2-4eb9-b30a-1800a865199a" providerId="AD" clId="Web-{E11E23EE-60B5-4412-8FC2-2D762E5A5566}"/>
    <pc:docChg chg="delSld modSld modSection">
      <pc:chgData name="Gahnshag Jonny /Regional utvecklingsförvaltning /Falun" userId="S::jonny.gahnshag@regiondalarna.se::d8585b98-6fc2-4eb9-b30a-1800a865199a" providerId="AD" clId="Web-{E11E23EE-60B5-4412-8FC2-2D762E5A5566}" dt="2022-01-20T13:36:44.712" v="266" actId="20577"/>
      <pc:docMkLst>
        <pc:docMk/>
      </pc:docMkLst>
      <pc:sldChg chg="addSp modSp">
        <pc:chgData name="Gahnshag Jonny /Regional utvecklingsförvaltning /Falun" userId="S::jonny.gahnshag@regiondalarna.se::d8585b98-6fc2-4eb9-b30a-1800a865199a" providerId="AD" clId="Web-{E11E23EE-60B5-4412-8FC2-2D762E5A5566}" dt="2022-01-20T13:26:30.284" v="41"/>
        <pc:sldMkLst>
          <pc:docMk/>
          <pc:sldMk cId="1874391371" sldId="362"/>
        </pc:sldMkLst>
        <pc:spChg chg="add mod">
          <ac:chgData name="Gahnshag Jonny /Regional utvecklingsförvaltning /Falun" userId="S::jonny.gahnshag@regiondalarna.se::d8585b98-6fc2-4eb9-b30a-1800a865199a" providerId="AD" clId="Web-{E11E23EE-60B5-4412-8FC2-2D762E5A5566}" dt="2022-01-20T13:26:28.987" v="40" actId="14100"/>
          <ac:spMkLst>
            <pc:docMk/>
            <pc:sldMk cId="1874391371" sldId="362"/>
            <ac:spMk id="7" creationId="{24E26481-7AAD-40A3-BD7C-8419FE5C7878}"/>
          </ac:spMkLst>
        </pc:spChg>
        <pc:spChg chg="add">
          <ac:chgData name="Gahnshag Jonny /Regional utvecklingsförvaltning /Falun" userId="S::jonny.gahnshag@regiondalarna.se::d8585b98-6fc2-4eb9-b30a-1800a865199a" providerId="AD" clId="Web-{E11E23EE-60B5-4412-8FC2-2D762E5A5566}" dt="2022-01-20T13:26:30.284" v="41"/>
          <ac:spMkLst>
            <pc:docMk/>
            <pc:sldMk cId="1874391371" sldId="362"/>
            <ac:spMk id="8" creationId="{E8930DD5-F604-43D9-8CD1-05FD38C206FF}"/>
          </ac:spMkLst>
        </pc:spChg>
      </pc:sldChg>
      <pc:sldChg chg="modSp">
        <pc:chgData name="Gahnshag Jonny /Regional utvecklingsförvaltning /Falun" userId="S::jonny.gahnshag@regiondalarna.se::d8585b98-6fc2-4eb9-b30a-1800a865199a" providerId="AD" clId="Web-{E11E23EE-60B5-4412-8FC2-2D762E5A5566}" dt="2022-01-20T13:32:16.117" v="170" actId="20577"/>
        <pc:sldMkLst>
          <pc:docMk/>
          <pc:sldMk cId="1327773570" sldId="482"/>
        </pc:sldMkLst>
        <pc:spChg chg="mod">
          <ac:chgData name="Gahnshag Jonny /Regional utvecklingsförvaltning /Falun" userId="S::jonny.gahnshag@regiondalarna.se::d8585b98-6fc2-4eb9-b30a-1800a865199a" providerId="AD" clId="Web-{E11E23EE-60B5-4412-8FC2-2D762E5A5566}" dt="2022-01-20T13:32:16.117" v="170" actId="20577"/>
          <ac:spMkLst>
            <pc:docMk/>
            <pc:sldMk cId="1327773570" sldId="482"/>
            <ac:spMk id="3" creationId="{C427197C-D21F-4C77-872F-D4B61B8AD157}"/>
          </ac:spMkLst>
        </pc:spChg>
      </pc:sldChg>
      <pc:sldChg chg="del">
        <pc:chgData name="Gahnshag Jonny /Regional utvecklingsförvaltning /Falun" userId="S::jonny.gahnshag@regiondalarna.se::d8585b98-6fc2-4eb9-b30a-1800a865199a" providerId="AD" clId="Web-{E11E23EE-60B5-4412-8FC2-2D762E5A5566}" dt="2022-01-20T13:35:20.613" v="256"/>
        <pc:sldMkLst>
          <pc:docMk/>
          <pc:sldMk cId="3513891117" sldId="491"/>
        </pc:sldMkLst>
      </pc:sldChg>
      <pc:sldChg chg="del">
        <pc:chgData name="Gahnshag Jonny /Regional utvecklingsförvaltning /Falun" userId="S::jonny.gahnshag@regiondalarna.se::d8585b98-6fc2-4eb9-b30a-1800a865199a" providerId="AD" clId="Web-{E11E23EE-60B5-4412-8FC2-2D762E5A5566}" dt="2022-01-20T13:35:22.988" v="257"/>
        <pc:sldMkLst>
          <pc:docMk/>
          <pc:sldMk cId="2459026297" sldId="502"/>
        </pc:sldMkLst>
      </pc:sldChg>
      <pc:sldChg chg="del">
        <pc:chgData name="Gahnshag Jonny /Regional utvecklingsförvaltning /Falun" userId="S::jonny.gahnshag@regiondalarna.se::d8585b98-6fc2-4eb9-b30a-1800a865199a" providerId="AD" clId="Web-{E11E23EE-60B5-4412-8FC2-2D762E5A5566}" dt="2022-01-20T13:26:37.207" v="42"/>
        <pc:sldMkLst>
          <pc:docMk/>
          <pc:sldMk cId="1220814086" sldId="506"/>
        </pc:sldMkLst>
      </pc:sldChg>
      <pc:sldChg chg="modSp">
        <pc:chgData name="Gahnshag Jonny /Regional utvecklingsförvaltning /Falun" userId="S::jonny.gahnshag@regiondalarna.se::d8585b98-6fc2-4eb9-b30a-1800a865199a" providerId="AD" clId="Web-{E11E23EE-60B5-4412-8FC2-2D762E5A5566}" dt="2022-01-20T13:36:44.712" v="266" actId="20577"/>
        <pc:sldMkLst>
          <pc:docMk/>
          <pc:sldMk cId="2398129066" sldId="508"/>
        </pc:sldMkLst>
        <pc:spChg chg="mod">
          <ac:chgData name="Gahnshag Jonny /Regional utvecklingsförvaltning /Falun" userId="S::jonny.gahnshag@regiondalarna.se::d8585b98-6fc2-4eb9-b30a-1800a865199a" providerId="AD" clId="Web-{E11E23EE-60B5-4412-8FC2-2D762E5A5566}" dt="2022-01-20T13:36:44.712" v="266" actId="20577"/>
          <ac:spMkLst>
            <pc:docMk/>
            <pc:sldMk cId="2398129066" sldId="508"/>
            <ac:spMk id="3" creationId="{8D26C96F-B2BE-4EEC-817D-C484B5BDF3AD}"/>
          </ac:spMkLst>
        </pc:spChg>
      </pc:sldChg>
    </pc:docChg>
  </pc:docChgLst>
  <pc:docChgLst>
    <pc:chgData name="Björkman Anders b" userId="S::anders.b.bjorkman@regiondalarna.se::076988cf-d36a-4975-ab16-2d9b34491f1a" providerId="AD" clId="Web-{995B5F90-E0A6-4DEC-949F-86812E03DC83}"/>
    <pc:docChg chg="sldOrd">
      <pc:chgData name="Björkman Anders b" userId="S::anders.b.bjorkman@regiondalarna.se::076988cf-d36a-4975-ab16-2d9b34491f1a" providerId="AD" clId="Web-{995B5F90-E0A6-4DEC-949F-86812E03DC83}" dt="2021-04-14T07:51:33.859" v="5"/>
      <pc:docMkLst>
        <pc:docMk/>
      </pc:docMkLst>
      <pc:sldChg chg="ord">
        <pc:chgData name="Björkman Anders b" userId="S::anders.b.bjorkman@regiondalarna.se::076988cf-d36a-4975-ab16-2d9b34491f1a" providerId="AD" clId="Web-{995B5F90-E0A6-4DEC-949F-86812E03DC83}" dt="2021-04-14T07:51:18.936" v="3"/>
        <pc:sldMkLst>
          <pc:docMk/>
          <pc:sldMk cId="120987932" sldId="439"/>
        </pc:sldMkLst>
      </pc:sldChg>
      <pc:sldChg chg="ord">
        <pc:chgData name="Björkman Anders b" userId="S::anders.b.bjorkman@regiondalarna.se::076988cf-d36a-4975-ab16-2d9b34491f1a" providerId="AD" clId="Web-{995B5F90-E0A6-4DEC-949F-86812E03DC83}" dt="2021-04-14T07:51:33.859" v="5"/>
        <pc:sldMkLst>
          <pc:docMk/>
          <pc:sldMk cId="3635686970" sldId="441"/>
        </pc:sldMkLst>
      </pc:sldChg>
      <pc:sldChg chg="ord">
        <pc:chgData name="Björkman Anders b" userId="S::anders.b.bjorkman@regiondalarna.se::076988cf-d36a-4975-ab16-2d9b34491f1a" providerId="AD" clId="Web-{995B5F90-E0A6-4DEC-949F-86812E03DC83}" dt="2021-04-14T07:50:58.498" v="0"/>
        <pc:sldMkLst>
          <pc:docMk/>
          <pc:sldMk cId="710061748" sldId="445"/>
        </pc:sldMkLst>
      </pc:sldChg>
      <pc:sldChg chg="ord">
        <pc:chgData name="Björkman Anders b" userId="S::anders.b.bjorkman@regiondalarna.se::076988cf-d36a-4975-ab16-2d9b34491f1a" providerId="AD" clId="Web-{995B5F90-E0A6-4DEC-949F-86812E03DC83}" dt="2021-04-14T07:51:23.437" v="4"/>
        <pc:sldMkLst>
          <pc:docMk/>
          <pc:sldMk cId="3923684228" sldId="446"/>
        </pc:sldMkLst>
      </pc:sldChg>
    </pc:docChg>
  </pc:docChgLst>
  <pc:docChgLst>
    <pc:chgData name="Anders Björkman" userId="S::anders.b.bjorkman@regiondalarna.se::afa58965-66f7-4824-84bd-21a395cc1315" providerId="AD" clId="Web-{2FF70264-04A6-46BC-AD24-FD0A987AE428}"/>
    <pc:docChg chg="modSld">
      <pc:chgData name="Anders Björkman" userId="S::anders.b.bjorkman@regiondalarna.se::afa58965-66f7-4824-84bd-21a395cc1315" providerId="AD" clId="Web-{2FF70264-04A6-46BC-AD24-FD0A987AE428}" dt="2020-12-18T08:24:35.873" v="260" actId="20577"/>
      <pc:docMkLst>
        <pc:docMk/>
      </pc:docMkLst>
      <pc:sldChg chg="modSp">
        <pc:chgData name="Anders Björkman" userId="S::anders.b.bjorkman@regiondalarna.se::afa58965-66f7-4824-84bd-21a395cc1315" providerId="AD" clId="Web-{2FF70264-04A6-46BC-AD24-FD0A987AE428}" dt="2020-12-18T08:24:30.108" v="258" actId="20577"/>
        <pc:sldMkLst>
          <pc:docMk/>
          <pc:sldMk cId="1398730268" sldId="371"/>
        </pc:sldMkLst>
        <pc:spChg chg="mod">
          <ac:chgData name="Anders Björkman" userId="S::anders.b.bjorkman@regiondalarna.se::afa58965-66f7-4824-84bd-21a395cc1315" providerId="AD" clId="Web-{2FF70264-04A6-46BC-AD24-FD0A987AE428}" dt="2020-12-18T08:24:30.108" v="258" actId="20577"/>
          <ac:spMkLst>
            <pc:docMk/>
            <pc:sldMk cId="1398730268" sldId="371"/>
            <ac:spMk id="3" creationId="{00000000-0000-0000-0000-000000000000}"/>
          </ac:spMkLst>
        </pc:spChg>
      </pc:sldChg>
    </pc:docChg>
  </pc:docChgLst>
  <pc:docChgLst>
    <pc:chgData name="Amelie Sahlin" userId="S::amelie.sahlin@regiondalarna.se::6e580be4-0ad5-4d96-ab3c-9d6b1e3d344a" providerId="AD" clId="Web-{99986AFF-943A-45B0-9578-E69DB57B78F5}"/>
    <pc:docChg chg="modSld">
      <pc:chgData name="Amelie Sahlin" userId="S::amelie.sahlin@regiondalarna.se::6e580be4-0ad5-4d96-ab3c-9d6b1e3d344a" providerId="AD" clId="Web-{99986AFF-943A-45B0-9578-E69DB57B78F5}" dt="2020-11-09T08:06:21.340" v="17" actId="20577"/>
      <pc:docMkLst>
        <pc:docMk/>
      </pc:docMkLst>
      <pc:sldChg chg="modSp">
        <pc:chgData name="Amelie Sahlin" userId="S::amelie.sahlin@regiondalarna.se::6e580be4-0ad5-4d96-ab3c-9d6b1e3d344a" providerId="AD" clId="Web-{99986AFF-943A-45B0-9578-E69DB57B78F5}" dt="2020-11-09T08:06:18.965" v="15" actId="20577"/>
        <pc:sldMkLst>
          <pc:docMk/>
          <pc:sldMk cId="461589218" sldId="318"/>
        </pc:sldMkLst>
        <pc:spChg chg="mod">
          <ac:chgData name="Amelie Sahlin" userId="S::amelie.sahlin@regiondalarna.se::6e580be4-0ad5-4d96-ab3c-9d6b1e3d344a" providerId="AD" clId="Web-{99986AFF-943A-45B0-9578-E69DB57B78F5}" dt="2020-11-09T08:06:18.965" v="15" actId="20577"/>
          <ac:spMkLst>
            <pc:docMk/>
            <pc:sldMk cId="461589218" sldId="318"/>
            <ac:spMk id="2" creationId="{ED818CC3-EAB2-4987-945A-E259797598B2}"/>
          </ac:spMkLst>
        </pc:spChg>
      </pc:sldChg>
    </pc:docChg>
  </pc:docChgLst>
  <pc:docChgLst>
    <pc:chgData name="Björkman Anders b" userId="S::anders.b.bjorkman@regiondalarna.se::076988cf-d36a-4975-ab16-2d9b34491f1a" providerId="AD" clId="Web-{82B736DA-B568-4F5E-AA82-496F42DFA71E}"/>
    <pc:docChg chg="modSld sldOrd">
      <pc:chgData name="Björkman Anders b" userId="S::anders.b.bjorkman@regiondalarna.se::076988cf-d36a-4975-ab16-2d9b34491f1a" providerId="AD" clId="Web-{82B736DA-B568-4F5E-AA82-496F42DFA71E}" dt="2021-04-14T06:13:51.770" v="2"/>
      <pc:docMkLst>
        <pc:docMk/>
      </pc:docMkLst>
      <pc:sldChg chg="addSp delSp modSp">
        <pc:chgData name="Björkman Anders b" userId="S::anders.b.bjorkman@regiondalarna.se::076988cf-d36a-4975-ab16-2d9b34491f1a" providerId="AD" clId="Web-{82B736DA-B568-4F5E-AA82-496F42DFA71E}" dt="2021-04-14T06:13:44.832" v="1"/>
        <pc:sldMkLst>
          <pc:docMk/>
          <pc:sldMk cId="3528602828" sldId="435"/>
        </pc:sldMkLst>
        <pc:picChg chg="add del mod">
          <ac:chgData name="Björkman Anders b" userId="S::anders.b.bjorkman@regiondalarna.se::076988cf-d36a-4975-ab16-2d9b34491f1a" providerId="AD" clId="Web-{82B736DA-B568-4F5E-AA82-496F42DFA71E}" dt="2021-04-14T06:13:44.832" v="1"/>
          <ac:picMkLst>
            <pc:docMk/>
            <pc:sldMk cId="3528602828" sldId="435"/>
            <ac:picMk id="11" creationId="{D950CBA2-DF70-44DC-B227-CAEFA5C3ED43}"/>
          </ac:picMkLst>
        </pc:picChg>
      </pc:sldChg>
      <pc:sldChg chg="ord">
        <pc:chgData name="Björkman Anders b" userId="S::anders.b.bjorkman@regiondalarna.se::076988cf-d36a-4975-ab16-2d9b34491f1a" providerId="AD" clId="Web-{82B736DA-B568-4F5E-AA82-496F42DFA71E}" dt="2021-04-14T06:13:51.770" v="2"/>
        <pc:sldMkLst>
          <pc:docMk/>
          <pc:sldMk cId="1169604923" sldId="436"/>
        </pc:sldMkLst>
      </pc:sldChg>
    </pc:docChg>
  </pc:docChgLst>
  <pc:docChgLst>
    <pc:chgData name="Gahnshag Jonny /Regional utvecklingsförvaltning /Falun" userId="S::jonny.gahnshag@regiondalarna.se::d8585b98-6fc2-4eb9-b30a-1800a865199a" providerId="AD" clId="Web-{958498FB-3324-4EDF-918F-34361007F631}"/>
    <pc:docChg chg="modSld">
      <pc:chgData name="Gahnshag Jonny /Regional utvecklingsförvaltning /Falun" userId="S::jonny.gahnshag@regiondalarna.se::d8585b98-6fc2-4eb9-b30a-1800a865199a" providerId="AD" clId="Web-{958498FB-3324-4EDF-918F-34361007F631}" dt="2021-11-09T15:18:12.565" v="11" actId="20577"/>
      <pc:docMkLst>
        <pc:docMk/>
      </pc:docMkLst>
      <pc:sldChg chg="addSp modSp">
        <pc:chgData name="Gahnshag Jonny /Regional utvecklingsförvaltning /Falun" userId="S::jonny.gahnshag@regiondalarna.se::d8585b98-6fc2-4eb9-b30a-1800a865199a" providerId="AD" clId="Web-{958498FB-3324-4EDF-918F-34361007F631}" dt="2021-11-09T15:18:12.565" v="11" actId="20577"/>
        <pc:sldMkLst>
          <pc:docMk/>
          <pc:sldMk cId="1398730268" sldId="371"/>
        </pc:sldMkLst>
        <pc:spChg chg="mod">
          <ac:chgData name="Gahnshag Jonny /Regional utvecklingsförvaltning /Falun" userId="S::jonny.gahnshag@regiondalarna.se::d8585b98-6fc2-4eb9-b30a-1800a865199a" providerId="AD" clId="Web-{958498FB-3324-4EDF-918F-34361007F631}" dt="2021-11-09T15:18:12.565" v="11" actId="20577"/>
          <ac:spMkLst>
            <pc:docMk/>
            <pc:sldMk cId="1398730268" sldId="371"/>
            <ac:spMk id="3" creationId="{00000000-0000-0000-0000-000000000000}"/>
          </ac:spMkLst>
        </pc:spChg>
        <pc:spChg chg="add mod">
          <ac:chgData name="Gahnshag Jonny /Regional utvecklingsförvaltning /Falun" userId="S::jonny.gahnshag@regiondalarna.se::d8585b98-6fc2-4eb9-b30a-1800a865199a" providerId="AD" clId="Web-{958498FB-3324-4EDF-918F-34361007F631}" dt="2021-11-09T15:18:04.175" v="3"/>
          <ac:spMkLst>
            <pc:docMk/>
            <pc:sldMk cId="1398730268" sldId="371"/>
            <ac:spMk id="9" creationId="{0BFD9F7A-312F-4D83-813A-7E3F5E89B11F}"/>
          </ac:spMkLst>
        </pc:spChg>
        <pc:graphicFrameChg chg="add mod">
          <ac:chgData name="Gahnshag Jonny /Regional utvecklingsförvaltning /Falun" userId="S::jonny.gahnshag@regiondalarna.se::d8585b98-6fc2-4eb9-b30a-1800a865199a" providerId="AD" clId="Web-{958498FB-3324-4EDF-918F-34361007F631}" dt="2021-11-09T15:18:04.175" v="1"/>
          <ac:graphicFrameMkLst>
            <pc:docMk/>
            <pc:sldMk cId="1398730268" sldId="371"/>
            <ac:graphicFrameMk id="8" creationId="{8CA6823A-A82E-4F29-8C4B-E2B408F7BA3F}"/>
          </ac:graphicFrameMkLst>
        </pc:graphicFrameChg>
      </pc:sldChg>
    </pc:docChg>
  </pc:docChgLst>
  <pc:docChgLst>
    <pc:chgData name="Anders Björkman" userId="S::anders.b.bjorkman@regiondalarna.se::afa58965-66f7-4824-84bd-21a395cc1315" providerId="AD" clId="Web-{AAFE9B83-861A-407F-8685-C730E54E8F9A}"/>
    <pc:docChg chg="addSld delSld modSld sldOrd modSection">
      <pc:chgData name="Anders Björkman" userId="S::anders.b.bjorkman@regiondalarna.se::afa58965-66f7-4824-84bd-21a395cc1315" providerId="AD" clId="Web-{AAFE9B83-861A-407F-8685-C730E54E8F9A}" dt="2020-12-18T07:54:49.245" v="182"/>
      <pc:docMkLst>
        <pc:docMk/>
      </pc:docMkLst>
      <pc:sldChg chg="modSp ord">
        <pc:chgData name="Anders Björkman" userId="S::anders.b.bjorkman@regiondalarna.se::afa58965-66f7-4824-84bd-21a395cc1315" providerId="AD" clId="Web-{AAFE9B83-861A-407F-8685-C730E54E8F9A}" dt="2020-12-18T07:54:20.620" v="181"/>
        <pc:sldMkLst>
          <pc:docMk/>
          <pc:sldMk cId="1918272490" sldId="397"/>
        </pc:sldMkLst>
        <pc:spChg chg="mod">
          <ac:chgData name="Anders Björkman" userId="S::anders.b.bjorkman@regiondalarna.se::afa58965-66f7-4824-84bd-21a395cc1315" providerId="AD" clId="Web-{AAFE9B83-861A-407F-8685-C730E54E8F9A}" dt="2020-12-18T07:30:15.243" v="12" actId="20577"/>
          <ac:spMkLst>
            <pc:docMk/>
            <pc:sldMk cId="1918272490" sldId="397"/>
            <ac:spMk id="3" creationId="{32645FC5-2047-4569-A733-466C373F66D4}"/>
          </ac:spMkLst>
        </pc:spChg>
      </pc:sldChg>
      <pc:sldChg chg="addSp delSp modSp">
        <pc:chgData name="Anders Björkman" userId="S::anders.b.bjorkman@regiondalarna.se::afa58965-66f7-4824-84bd-21a395cc1315" providerId="AD" clId="Web-{AAFE9B83-861A-407F-8685-C730E54E8F9A}" dt="2020-12-18T07:51:43.946" v="36" actId="14100"/>
        <pc:sldMkLst>
          <pc:docMk/>
          <pc:sldMk cId="3688709269" sldId="410"/>
        </pc:sldMkLst>
        <pc:spChg chg="del">
          <ac:chgData name="Anders Björkman" userId="S::anders.b.bjorkman@regiondalarna.se::afa58965-66f7-4824-84bd-21a395cc1315" providerId="AD" clId="Web-{AAFE9B83-861A-407F-8685-C730E54E8F9A}" dt="2020-12-18T07:50:53.101" v="20"/>
          <ac:spMkLst>
            <pc:docMk/>
            <pc:sldMk cId="3688709269" sldId="410"/>
            <ac:spMk id="2" creationId="{00000000-0000-0000-0000-000000000000}"/>
          </ac:spMkLst>
        </pc:spChg>
        <pc:spChg chg="mod">
          <ac:chgData name="Anders Björkman" userId="S::anders.b.bjorkman@regiondalarna.se::afa58965-66f7-4824-84bd-21a395cc1315" providerId="AD" clId="Web-{AAFE9B83-861A-407F-8685-C730E54E8F9A}" dt="2020-12-18T07:51:01.648" v="27" actId="20577"/>
          <ac:spMkLst>
            <pc:docMk/>
            <pc:sldMk cId="3688709269" sldId="410"/>
            <ac:spMk id="3" creationId="{00000000-0000-0000-0000-000000000000}"/>
          </ac:spMkLst>
        </pc:spChg>
        <pc:spChg chg="add del mod">
          <ac:chgData name="Anders Björkman" userId="S::anders.b.bjorkman@regiondalarna.se::afa58965-66f7-4824-84bd-21a395cc1315" providerId="AD" clId="Web-{AAFE9B83-861A-407F-8685-C730E54E8F9A}" dt="2020-12-18T07:51:27.664" v="33"/>
          <ac:spMkLst>
            <pc:docMk/>
            <pc:sldMk cId="3688709269" sldId="410"/>
            <ac:spMk id="9" creationId="{C99B87B4-0472-4BA7-B215-1E892E1850E5}"/>
          </ac:spMkLst>
        </pc:spChg>
        <pc:picChg chg="add mod">
          <ac:chgData name="Anders Björkman" userId="S::anders.b.bjorkman@regiondalarna.se::afa58965-66f7-4824-84bd-21a395cc1315" providerId="AD" clId="Web-{AAFE9B83-861A-407F-8685-C730E54E8F9A}" dt="2020-12-18T07:51:43.946" v="36" actId="14100"/>
          <ac:picMkLst>
            <pc:docMk/>
            <pc:sldMk cId="3688709269" sldId="410"/>
            <ac:picMk id="7" creationId="{3AB34182-0FB8-466D-BA29-111AF1A738BB}"/>
          </ac:picMkLst>
        </pc:picChg>
      </pc:sldChg>
      <pc:sldChg chg="addSp modSp new del">
        <pc:chgData name="Anders Björkman" userId="S::anders.b.bjorkman@regiondalarna.se::afa58965-66f7-4824-84bd-21a395cc1315" providerId="AD" clId="Web-{AAFE9B83-861A-407F-8685-C730E54E8F9A}" dt="2020-12-18T07:49:15.991" v="16"/>
        <pc:sldMkLst>
          <pc:docMk/>
          <pc:sldMk cId="710074591" sldId="412"/>
        </pc:sldMkLst>
        <pc:picChg chg="add mod">
          <ac:chgData name="Anders Björkman" userId="S::anders.b.bjorkman@regiondalarna.se::afa58965-66f7-4824-84bd-21a395cc1315" providerId="AD" clId="Web-{AAFE9B83-861A-407F-8685-C730E54E8F9A}" dt="2020-12-18T07:48:39.303" v="15"/>
          <ac:picMkLst>
            <pc:docMk/>
            <pc:sldMk cId="710074591" sldId="412"/>
            <ac:picMk id="5" creationId="{7775B38F-5825-480C-99A1-67DCF903A9C4}"/>
          </ac:picMkLst>
        </pc:picChg>
      </pc:sldChg>
      <pc:sldChg chg="modSp add replId">
        <pc:chgData name="Anders Björkman" userId="S::anders.b.bjorkman@regiondalarna.se::afa58965-66f7-4824-84bd-21a395cc1315" providerId="AD" clId="Web-{AAFE9B83-861A-407F-8685-C730E54E8F9A}" dt="2020-12-18T07:53:48.728" v="178" actId="20577"/>
        <pc:sldMkLst>
          <pc:docMk/>
          <pc:sldMk cId="2605030217" sldId="412"/>
        </pc:sldMkLst>
        <pc:spChg chg="mod">
          <ac:chgData name="Anders Björkman" userId="S::anders.b.bjorkman@regiondalarna.se::afa58965-66f7-4824-84bd-21a395cc1315" providerId="AD" clId="Web-{AAFE9B83-861A-407F-8685-C730E54E8F9A}" dt="2020-12-18T07:52:50.384" v="146" actId="20577"/>
          <ac:spMkLst>
            <pc:docMk/>
            <pc:sldMk cId="2605030217" sldId="412"/>
            <ac:spMk id="2" creationId="{00000000-0000-0000-0000-000000000000}"/>
          </ac:spMkLst>
        </pc:spChg>
        <pc:spChg chg="mod">
          <ac:chgData name="Anders Björkman" userId="S::anders.b.bjorkman@regiondalarna.se::afa58965-66f7-4824-84bd-21a395cc1315" providerId="AD" clId="Web-{AAFE9B83-861A-407F-8685-C730E54E8F9A}" dt="2020-12-18T07:53:48.728" v="178" actId="20577"/>
          <ac:spMkLst>
            <pc:docMk/>
            <pc:sldMk cId="2605030217" sldId="412"/>
            <ac:spMk id="3" creationId="{00000000-0000-0000-0000-000000000000}"/>
          </ac:spMkLst>
        </pc:spChg>
      </pc:sldChg>
      <pc:sldChg chg="add ord replId">
        <pc:chgData name="Anders Björkman" userId="S::anders.b.bjorkman@regiondalarna.se::afa58965-66f7-4824-84bd-21a395cc1315" providerId="AD" clId="Web-{AAFE9B83-861A-407F-8685-C730E54E8F9A}" dt="2020-12-18T07:54:49.245" v="182"/>
        <pc:sldMkLst>
          <pc:docMk/>
          <pc:sldMk cId="2732450405" sldId="413"/>
        </pc:sldMkLst>
      </pc:sldChg>
    </pc:docChg>
  </pc:docChgLst>
  <pc:docChgLst>
    <pc:chgData name="Sahlin Amelie /Regional utvecklingsförvaltning /Falun" userId="S::amelie.sahlin@regiondalarna.se::3059e7e6-bb8e-4386-9dd8-a0874f9f6a4f" providerId="AD" clId="Web-{36CD69C7-1147-491B-8006-8632FD2365D1}"/>
    <pc:docChg chg="addSld modSld modSection">
      <pc:chgData name="Sahlin Amelie /Regional utvecklingsförvaltning /Falun" userId="S::amelie.sahlin@regiondalarna.se::3059e7e6-bb8e-4386-9dd8-a0874f9f6a4f" providerId="AD" clId="Web-{36CD69C7-1147-491B-8006-8632FD2365D1}" dt="2021-06-14T17:38:35.684" v="219" actId="20577"/>
      <pc:docMkLst>
        <pc:docMk/>
      </pc:docMkLst>
      <pc:sldChg chg="modSp">
        <pc:chgData name="Sahlin Amelie /Regional utvecklingsförvaltning /Falun" userId="S::amelie.sahlin@regiondalarna.se::3059e7e6-bb8e-4386-9dd8-a0874f9f6a4f" providerId="AD" clId="Web-{36CD69C7-1147-491B-8006-8632FD2365D1}" dt="2021-06-14T17:36:07.463" v="88" actId="20577"/>
        <pc:sldMkLst>
          <pc:docMk/>
          <pc:sldMk cId="3799772537" sldId="444"/>
        </pc:sldMkLst>
        <pc:spChg chg="mod">
          <ac:chgData name="Sahlin Amelie /Regional utvecklingsförvaltning /Falun" userId="S::amelie.sahlin@regiondalarna.se::3059e7e6-bb8e-4386-9dd8-a0874f9f6a4f" providerId="AD" clId="Web-{36CD69C7-1147-491B-8006-8632FD2365D1}" dt="2021-06-14T17:36:07.463" v="88" actId="20577"/>
          <ac:spMkLst>
            <pc:docMk/>
            <pc:sldMk cId="3799772537" sldId="444"/>
            <ac:spMk id="3" creationId="{00000000-0000-0000-0000-000000000000}"/>
          </ac:spMkLst>
        </pc:spChg>
      </pc:sldChg>
      <pc:sldChg chg="modSp">
        <pc:chgData name="Sahlin Amelie /Regional utvecklingsförvaltning /Falun" userId="S::amelie.sahlin@regiondalarna.se::3059e7e6-bb8e-4386-9dd8-a0874f9f6a4f" providerId="AD" clId="Web-{36CD69C7-1147-491B-8006-8632FD2365D1}" dt="2021-06-14T17:38:35.684" v="219" actId="20577"/>
        <pc:sldMkLst>
          <pc:docMk/>
          <pc:sldMk cId="3224790993" sldId="478"/>
        </pc:sldMkLst>
        <pc:spChg chg="mod">
          <ac:chgData name="Sahlin Amelie /Regional utvecklingsförvaltning /Falun" userId="S::amelie.sahlin@regiondalarna.se::3059e7e6-bb8e-4386-9dd8-a0874f9f6a4f" providerId="AD" clId="Web-{36CD69C7-1147-491B-8006-8632FD2365D1}" dt="2021-06-14T17:38:35.684" v="219" actId="20577"/>
          <ac:spMkLst>
            <pc:docMk/>
            <pc:sldMk cId="3224790993" sldId="478"/>
            <ac:spMk id="3" creationId="{00000000-0000-0000-0000-000000000000}"/>
          </ac:spMkLst>
        </pc:spChg>
      </pc:sldChg>
      <pc:sldChg chg="modSp new mod modClrScheme chgLayout">
        <pc:chgData name="Sahlin Amelie /Regional utvecklingsförvaltning /Falun" userId="S::amelie.sahlin@regiondalarna.se::3059e7e6-bb8e-4386-9dd8-a0874f9f6a4f" providerId="AD" clId="Web-{36CD69C7-1147-491B-8006-8632FD2365D1}" dt="2021-06-14T17:35:40.118" v="79" actId="20577"/>
        <pc:sldMkLst>
          <pc:docMk/>
          <pc:sldMk cId="1327773570" sldId="482"/>
        </pc:sldMkLst>
        <pc:spChg chg="mod ord">
          <ac:chgData name="Sahlin Amelie /Regional utvecklingsförvaltning /Falun" userId="S::amelie.sahlin@regiondalarna.se::3059e7e6-bb8e-4386-9dd8-a0874f9f6a4f" providerId="AD" clId="Web-{36CD69C7-1147-491B-8006-8632FD2365D1}" dt="2021-06-14T17:34:13.773" v="38" actId="20577"/>
          <ac:spMkLst>
            <pc:docMk/>
            <pc:sldMk cId="1327773570" sldId="482"/>
            <ac:spMk id="2" creationId="{6211ECE6-872C-40BA-94C7-5583ADBD0722}"/>
          </ac:spMkLst>
        </pc:spChg>
        <pc:spChg chg="mod ord">
          <ac:chgData name="Sahlin Amelie /Regional utvecklingsförvaltning /Falun" userId="S::amelie.sahlin@regiondalarna.se::3059e7e6-bb8e-4386-9dd8-a0874f9f6a4f" providerId="AD" clId="Web-{36CD69C7-1147-491B-8006-8632FD2365D1}" dt="2021-06-14T17:35:40.118" v="79" actId="20577"/>
          <ac:spMkLst>
            <pc:docMk/>
            <pc:sldMk cId="1327773570" sldId="482"/>
            <ac:spMk id="3" creationId="{C427197C-D21F-4C77-872F-D4B61B8AD157}"/>
          </ac:spMkLst>
        </pc:spChg>
        <pc:spChg chg="mod ord">
          <ac:chgData name="Sahlin Amelie /Regional utvecklingsförvaltning /Falun" userId="S::amelie.sahlin@regiondalarna.se::3059e7e6-bb8e-4386-9dd8-a0874f9f6a4f" providerId="AD" clId="Web-{36CD69C7-1147-491B-8006-8632FD2365D1}" dt="2021-06-14T17:33:43.507" v="21"/>
          <ac:spMkLst>
            <pc:docMk/>
            <pc:sldMk cId="1327773570" sldId="482"/>
            <ac:spMk id="4" creationId="{73BD1659-F149-4A0E-BEB2-AE7D8D639A56}"/>
          </ac:spMkLst>
        </pc:spChg>
        <pc:spChg chg="mod ord">
          <ac:chgData name="Sahlin Amelie /Regional utvecklingsförvaltning /Falun" userId="S::amelie.sahlin@regiondalarna.se::3059e7e6-bb8e-4386-9dd8-a0874f9f6a4f" providerId="AD" clId="Web-{36CD69C7-1147-491B-8006-8632FD2365D1}" dt="2021-06-14T17:33:43.507" v="21"/>
          <ac:spMkLst>
            <pc:docMk/>
            <pc:sldMk cId="1327773570" sldId="482"/>
            <ac:spMk id="5" creationId="{3B5586E0-DE1C-43A8-9196-5977EC870F58}"/>
          </ac:spMkLst>
        </pc:spChg>
        <pc:spChg chg="mod ord">
          <ac:chgData name="Sahlin Amelie /Regional utvecklingsförvaltning /Falun" userId="S::amelie.sahlin@regiondalarna.se::3059e7e6-bb8e-4386-9dd8-a0874f9f6a4f" providerId="AD" clId="Web-{36CD69C7-1147-491B-8006-8632FD2365D1}" dt="2021-06-14T17:33:43.507" v="21"/>
          <ac:spMkLst>
            <pc:docMk/>
            <pc:sldMk cId="1327773570" sldId="482"/>
            <ac:spMk id="6" creationId="{552D6C87-213C-4D92-AE31-86D8F6E461C3}"/>
          </ac:spMkLst>
        </pc:spChg>
      </pc:sldChg>
    </pc:docChg>
  </pc:docChgLst>
  <pc:docChgLst>
    <pc:chgData name="Amelie Sahlin" userId="S::amelie.sahlin@regiondalarna.se::6e580be4-0ad5-4d96-ab3c-9d6b1e3d344a" providerId="AD" clId="Web-{33BF09E8-B8B7-4BAB-AFBE-4221DF8B87A6}"/>
    <pc:docChg chg="addSld delSld modSld modSection">
      <pc:chgData name="Amelie Sahlin" userId="S::amelie.sahlin@regiondalarna.se::6e580be4-0ad5-4d96-ab3c-9d6b1e3d344a" providerId="AD" clId="Web-{33BF09E8-B8B7-4BAB-AFBE-4221DF8B87A6}" dt="2020-10-08T08:09:33.353" v="101" actId="20577"/>
      <pc:docMkLst>
        <pc:docMk/>
      </pc:docMkLst>
      <pc:sldChg chg="modSp">
        <pc:chgData name="Amelie Sahlin" userId="S::amelie.sahlin@regiondalarna.se::6e580be4-0ad5-4d96-ab3c-9d6b1e3d344a" providerId="AD" clId="Web-{33BF09E8-B8B7-4BAB-AFBE-4221DF8B87A6}" dt="2020-10-08T07:53:33.311" v="12" actId="20577"/>
        <pc:sldMkLst>
          <pc:docMk/>
          <pc:sldMk cId="461589218" sldId="318"/>
        </pc:sldMkLst>
        <pc:spChg chg="mod">
          <ac:chgData name="Amelie Sahlin" userId="S::amelie.sahlin@regiondalarna.se::6e580be4-0ad5-4d96-ab3c-9d6b1e3d344a" providerId="AD" clId="Web-{33BF09E8-B8B7-4BAB-AFBE-4221DF8B87A6}" dt="2020-10-08T07:53:33.311" v="12" actId="20577"/>
          <ac:spMkLst>
            <pc:docMk/>
            <pc:sldMk cId="461589218" sldId="318"/>
            <ac:spMk id="2" creationId="{ED818CC3-EAB2-4987-945A-E259797598B2}"/>
          </ac:spMkLst>
        </pc:spChg>
      </pc:sldChg>
      <pc:sldChg chg="del">
        <pc:chgData name="Amelie Sahlin" userId="S::amelie.sahlin@regiondalarna.se::6e580be4-0ad5-4d96-ab3c-9d6b1e3d344a" providerId="AD" clId="Web-{33BF09E8-B8B7-4BAB-AFBE-4221DF8B87A6}" dt="2020-10-08T08:08:05.523" v="58"/>
        <pc:sldMkLst>
          <pc:docMk/>
          <pc:sldMk cId="2058178505" sldId="369"/>
        </pc:sldMkLst>
      </pc:sldChg>
      <pc:sldChg chg="del">
        <pc:chgData name="Amelie Sahlin" userId="S::amelie.sahlin@regiondalarna.se::6e580be4-0ad5-4d96-ab3c-9d6b1e3d344a" providerId="AD" clId="Web-{33BF09E8-B8B7-4BAB-AFBE-4221DF8B87A6}" dt="2020-10-08T08:09:10.759" v="97"/>
        <pc:sldMkLst>
          <pc:docMk/>
          <pc:sldMk cId="965753770" sldId="377"/>
        </pc:sldMkLst>
      </pc:sldChg>
      <pc:sldChg chg="modSp">
        <pc:chgData name="Amelie Sahlin" userId="S::amelie.sahlin@regiondalarna.se::6e580be4-0ad5-4d96-ab3c-9d6b1e3d344a" providerId="AD" clId="Web-{33BF09E8-B8B7-4BAB-AFBE-4221DF8B87A6}" dt="2020-10-08T08:09:33.353" v="100" actId="20577"/>
        <pc:sldMkLst>
          <pc:docMk/>
          <pc:sldMk cId="2754086159" sldId="379"/>
        </pc:sldMkLst>
        <pc:spChg chg="mod">
          <ac:chgData name="Amelie Sahlin" userId="S::amelie.sahlin@regiondalarna.se::6e580be4-0ad5-4d96-ab3c-9d6b1e3d344a" providerId="AD" clId="Web-{33BF09E8-B8B7-4BAB-AFBE-4221DF8B87A6}" dt="2020-10-08T08:09:33.353" v="100" actId="20577"/>
          <ac:spMkLst>
            <pc:docMk/>
            <pc:sldMk cId="2754086159" sldId="379"/>
            <ac:spMk id="3" creationId="{4CBE2697-F8F7-4907-8296-3E6CABFCB248}"/>
          </ac:spMkLst>
        </pc:spChg>
      </pc:sldChg>
      <pc:sldChg chg="modSp">
        <pc:chgData name="Amelie Sahlin" userId="S::amelie.sahlin@regiondalarna.se::6e580be4-0ad5-4d96-ab3c-9d6b1e3d344a" providerId="AD" clId="Web-{33BF09E8-B8B7-4BAB-AFBE-4221DF8B87A6}" dt="2020-10-08T08:06:36.145" v="23" actId="20577"/>
        <pc:sldMkLst>
          <pc:docMk/>
          <pc:sldMk cId="3496099175" sldId="383"/>
        </pc:sldMkLst>
        <pc:spChg chg="mod">
          <ac:chgData name="Amelie Sahlin" userId="S::amelie.sahlin@regiondalarna.se::6e580be4-0ad5-4d96-ab3c-9d6b1e3d344a" providerId="AD" clId="Web-{33BF09E8-B8B7-4BAB-AFBE-4221DF8B87A6}" dt="2020-10-08T08:05:35.144" v="15" actId="14100"/>
          <ac:spMkLst>
            <pc:docMk/>
            <pc:sldMk cId="3496099175" sldId="383"/>
            <ac:spMk id="2" creationId="{F2A7B180-C3DB-411C-8F80-278244792974}"/>
          </ac:spMkLst>
        </pc:spChg>
        <pc:spChg chg="mod">
          <ac:chgData name="Amelie Sahlin" userId="S::amelie.sahlin@regiondalarna.se::6e580be4-0ad5-4d96-ab3c-9d6b1e3d344a" providerId="AD" clId="Web-{33BF09E8-B8B7-4BAB-AFBE-4221DF8B87A6}" dt="2020-10-08T08:06:36.145" v="23" actId="20577"/>
          <ac:spMkLst>
            <pc:docMk/>
            <pc:sldMk cId="3496099175" sldId="383"/>
            <ac:spMk id="3" creationId="{1976600C-9A88-4895-AB7F-7D4BDA213358}"/>
          </ac:spMkLst>
        </pc:spChg>
      </pc:sldChg>
      <pc:sldChg chg="modSp new">
        <pc:chgData name="Amelie Sahlin" userId="S::amelie.sahlin@regiondalarna.se::6e580be4-0ad5-4d96-ab3c-9d6b1e3d344a" providerId="AD" clId="Web-{33BF09E8-B8B7-4BAB-AFBE-4221DF8B87A6}" dt="2020-10-08T08:07:52.257" v="57" actId="14100"/>
        <pc:sldMkLst>
          <pc:docMk/>
          <pc:sldMk cId="3054436711" sldId="387"/>
        </pc:sldMkLst>
        <pc:spChg chg="mod">
          <ac:chgData name="Amelie Sahlin" userId="S::amelie.sahlin@regiondalarna.se::6e580be4-0ad5-4d96-ab3c-9d6b1e3d344a" providerId="AD" clId="Web-{33BF09E8-B8B7-4BAB-AFBE-4221DF8B87A6}" dt="2020-10-08T08:07:05.724" v="37" actId="20577"/>
          <ac:spMkLst>
            <pc:docMk/>
            <pc:sldMk cId="3054436711" sldId="387"/>
            <ac:spMk id="2" creationId="{A43DCB2E-F92C-4E71-B480-C3190D3A50E9}"/>
          </ac:spMkLst>
        </pc:spChg>
        <pc:spChg chg="mod">
          <ac:chgData name="Amelie Sahlin" userId="S::amelie.sahlin@regiondalarna.se::6e580be4-0ad5-4d96-ab3c-9d6b1e3d344a" providerId="AD" clId="Web-{33BF09E8-B8B7-4BAB-AFBE-4221DF8B87A6}" dt="2020-10-08T08:07:52.257" v="57" actId="14100"/>
          <ac:spMkLst>
            <pc:docMk/>
            <pc:sldMk cId="3054436711" sldId="387"/>
            <ac:spMk id="3" creationId="{928DF515-27DE-4E7C-8A14-4B60CFC5972C}"/>
          </ac:spMkLst>
        </pc:spChg>
      </pc:sldChg>
      <pc:sldChg chg="modSp new">
        <pc:chgData name="Amelie Sahlin" userId="S::amelie.sahlin@regiondalarna.se::6e580be4-0ad5-4d96-ab3c-9d6b1e3d344a" providerId="AD" clId="Web-{33BF09E8-B8B7-4BAB-AFBE-4221DF8B87A6}" dt="2020-10-08T08:08:36.492" v="94" actId="20577"/>
        <pc:sldMkLst>
          <pc:docMk/>
          <pc:sldMk cId="3142892691" sldId="388"/>
        </pc:sldMkLst>
        <pc:spChg chg="mod">
          <ac:chgData name="Amelie Sahlin" userId="S::amelie.sahlin@regiondalarna.se::6e580be4-0ad5-4d96-ab3c-9d6b1e3d344a" providerId="AD" clId="Web-{33BF09E8-B8B7-4BAB-AFBE-4221DF8B87A6}" dt="2020-10-08T08:08:36.492" v="94" actId="20577"/>
          <ac:spMkLst>
            <pc:docMk/>
            <pc:sldMk cId="3142892691" sldId="388"/>
            <ac:spMk id="2" creationId="{9654E00B-D4DD-4CF7-8506-933146CAD3CD}"/>
          </ac:spMkLst>
        </pc:spChg>
      </pc:sldChg>
    </pc:docChg>
  </pc:docChgLst>
  <pc:docChgLst>
    <pc:chgData name="Gahnshag Jonny /Regional utvecklingsförvaltning /Falun" userId="S::jonny.gahnshag@regiondalarna.se::d8585b98-6fc2-4eb9-b30a-1800a865199a" providerId="AD" clId="Web-{108728F9-03B5-4A25-B9D8-CC9F8A7AA5B8}"/>
    <pc:docChg chg="addSld delSld modSld modSection">
      <pc:chgData name="Gahnshag Jonny /Regional utvecklingsförvaltning /Falun" userId="S::jonny.gahnshag@regiondalarna.se::d8585b98-6fc2-4eb9-b30a-1800a865199a" providerId="AD" clId="Web-{108728F9-03B5-4A25-B9D8-CC9F8A7AA5B8}" dt="2021-11-17T20:56:02.349" v="105"/>
      <pc:docMkLst>
        <pc:docMk/>
      </pc:docMkLst>
      <pc:sldChg chg="addSp modSp">
        <pc:chgData name="Gahnshag Jonny /Regional utvecklingsförvaltning /Falun" userId="S::jonny.gahnshag@regiondalarna.se::d8585b98-6fc2-4eb9-b30a-1800a865199a" providerId="AD" clId="Web-{108728F9-03B5-4A25-B9D8-CC9F8A7AA5B8}" dt="2021-11-17T20:48:59.621" v="47" actId="14100"/>
        <pc:sldMkLst>
          <pc:docMk/>
          <pc:sldMk cId="401386611" sldId="492"/>
        </pc:sldMkLst>
        <pc:spChg chg="mod">
          <ac:chgData name="Gahnshag Jonny /Regional utvecklingsförvaltning /Falun" userId="S::jonny.gahnshag@regiondalarna.se::d8585b98-6fc2-4eb9-b30a-1800a865199a" providerId="AD" clId="Web-{108728F9-03B5-4A25-B9D8-CC9F8A7AA5B8}" dt="2021-11-17T20:48:55.527" v="46" actId="20577"/>
          <ac:spMkLst>
            <pc:docMk/>
            <pc:sldMk cId="401386611" sldId="492"/>
            <ac:spMk id="3" creationId="{5FEFFC8D-14F2-4CAE-B4E0-8DA469FA8A4C}"/>
          </ac:spMkLst>
        </pc:spChg>
        <pc:picChg chg="add mod">
          <ac:chgData name="Gahnshag Jonny /Regional utvecklingsförvaltning /Falun" userId="S::jonny.gahnshag@regiondalarna.se::d8585b98-6fc2-4eb9-b30a-1800a865199a" providerId="AD" clId="Web-{108728F9-03B5-4A25-B9D8-CC9F8A7AA5B8}" dt="2021-11-17T20:48:59.621" v="47" actId="14100"/>
          <ac:picMkLst>
            <pc:docMk/>
            <pc:sldMk cId="401386611" sldId="492"/>
            <ac:picMk id="7" creationId="{A4419A22-26D9-4A1E-9047-47B4B02A0DAE}"/>
          </ac:picMkLst>
        </pc:picChg>
      </pc:sldChg>
      <pc:sldChg chg="modSp">
        <pc:chgData name="Gahnshag Jonny /Regional utvecklingsförvaltning /Falun" userId="S::jonny.gahnshag@regiondalarna.se::d8585b98-6fc2-4eb9-b30a-1800a865199a" providerId="AD" clId="Web-{108728F9-03B5-4A25-B9D8-CC9F8A7AA5B8}" dt="2021-11-17T20:51:57.750" v="88" actId="20577"/>
        <pc:sldMkLst>
          <pc:docMk/>
          <pc:sldMk cId="2803022214" sldId="494"/>
        </pc:sldMkLst>
        <pc:spChg chg="mod">
          <ac:chgData name="Gahnshag Jonny /Regional utvecklingsförvaltning /Falun" userId="S::jonny.gahnshag@regiondalarna.se::d8585b98-6fc2-4eb9-b30a-1800a865199a" providerId="AD" clId="Web-{108728F9-03B5-4A25-B9D8-CC9F8A7AA5B8}" dt="2021-11-17T20:51:57.750" v="88" actId="20577"/>
          <ac:spMkLst>
            <pc:docMk/>
            <pc:sldMk cId="2803022214" sldId="494"/>
            <ac:spMk id="3" creationId="{00000000-0000-0000-0000-000000000000}"/>
          </ac:spMkLst>
        </pc:spChg>
      </pc:sldChg>
      <pc:sldChg chg="modSp">
        <pc:chgData name="Gahnshag Jonny /Regional utvecklingsförvaltning /Falun" userId="S::jonny.gahnshag@regiondalarna.se::d8585b98-6fc2-4eb9-b30a-1800a865199a" providerId="AD" clId="Web-{108728F9-03B5-4A25-B9D8-CC9F8A7AA5B8}" dt="2021-11-17T20:43:24.551" v="1" actId="20577"/>
        <pc:sldMkLst>
          <pc:docMk/>
          <pc:sldMk cId="4049420105" sldId="501"/>
        </pc:sldMkLst>
        <pc:spChg chg="mod">
          <ac:chgData name="Gahnshag Jonny /Regional utvecklingsförvaltning /Falun" userId="S::jonny.gahnshag@regiondalarna.se::d8585b98-6fc2-4eb9-b30a-1800a865199a" providerId="AD" clId="Web-{108728F9-03B5-4A25-B9D8-CC9F8A7AA5B8}" dt="2021-11-17T20:43:24.551" v="1" actId="20577"/>
          <ac:spMkLst>
            <pc:docMk/>
            <pc:sldMk cId="4049420105" sldId="501"/>
            <ac:spMk id="6" creationId="{00000000-0000-0000-0000-000000000000}"/>
          </ac:spMkLst>
        </pc:spChg>
      </pc:sldChg>
      <pc:sldChg chg="addSp modSp">
        <pc:chgData name="Gahnshag Jonny /Regional utvecklingsförvaltning /Falun" userId="S::jonny.gahnshag@regiondalarna.se::d8585b98-6fc2-4eb9-b30a-1800a865199a" providerId="AD" clId="Web-{108728F9-03B5-4A25-B9D8-CC9F8A7AA5B8}" dt="2021-11-17T20:55:48.255" v="104" actId="14100"/>
        <pc:sldMkLst>
          <pc:docMk/>
          <pc:sldMk cId="806140273" sldId="503"/>
        </pc:sldMkLst>
        <pc:spChg chg="mod">
          <ac:chgData name="Gahnshag Jonny /Regional utvecklingsförvaltning /Falun" userId="S::jonny.gahnshag@regiondalarna.se::d8585b98-6fc2-4eb9-b30a-1800a865199a" providerId="AD" clId="Web-{108728F9-03B5-4A25-B9D8-CC9F8A7AA5B8}" dt="2021-11-17T20:55:11.364" v="100" actId="20577"/>
          <ac:spMkLst>
            <pc:docMk/>
            <pc:sldMk cId="806140273" sldId="503"/>
            <ac:spMk id="3" creationId="{00000000-0000-0000-0000-000000000000}"/>
          </ac:spMkLst>
        </pc:spChg>
        <pc:picChg chg="add mod modCrop">
          <ac:chgData name="Gahnshag Jonny /Regional utvecklingsförvaltning /Falun" userId="S::jonny.gahnshag@regiondalarna.se::d8585b98-6fc2-4eb9-b30a-1800a865199a" providerId="AD" clId="Web-{108728F9-03B5-4A25-B9D8-CC9F8A7AA5B8}" dt="2021-11-17T20:55:48.255" v="104" actId="14100"/>
          <ac:picMkLst>
            <pc:docMk/>
            <pc:sldMk cId="806140273" sldId="503"/>
            <ac:picMk id="7" creationId="{BF607B8D-0C87-4ADA-9029-23B01BD3D06E}"/>
          </ac:picMkLst>
        </pc:picChg>
      </pc:sldChg>
      <pc:sldChg chg="addSp delSp modSp new del">
        <pc:chgData name="Gahnshag Jonny /Regional utvecklingsförvaltning /Falun" userId="S::jonny.gahnshag@regiondalarna.se::d8585b98-6fc2-4eb9-b30a-1800a865199a" providerId="AD" clId="Web-{108728F9-03B5-4A25-B9D8-CC9F8A7AA5B8}" dt="2021-11-17T20:56:02.349" v="105"/>
        <pc:sldMkLst>
          <pc:docMk/>
          <pc:sldMk cId="1021333641" sldId="507"/>
        </pc:sldMkLst>
        <pc:spChg chg="add del">
          <ac:chgData name="Gahnshag Jonny /Regional utvecklingsförvaltning /Falun" userId="S::jonny.gahnshag@regiondalarna.se::d8585b98-6fc2-4eb9-b30a-1800a865199a" providerId="AD" clId="Web-{108728F9-03B5-4A25-B9D8-CC9F8A7AA5B8}" dt="2021-11-17T20:54:14.847" v="92"/>
          <ac:spMkLst>
            <pc:docMk/>
            <pc:sldMk cId="1021333641" sldId="507"/>
            <ac:spMk id="3" creationId="{7EDAFA1D-9451-4894-A6B3-063D7A59CF0B}"/>
          </ac:spMkLst>
        </pc:spChg>
        <pc:spChg chg="add mod">
          <ac:chgData name="Gahnshag Jonny /Regional utvecklingsförvaltning /Falun" userId="S::jonny.gahnshag@regiondalarna.se::d8585b98-6fc2-4eb9-b30a-1800a865199a" providerId="AD" clId="Web-{108728F9-03B5-4A25-B9D8-CC9F8A7AA5B8}" dt="2021-11-17T20:54:40.988" v="93"/>
          <ac:spMkLst>
            <pc:docMk/>
            <pc:sldMk cId="1021333641" sldId="507"/>
            <ac:spMk id="10" creationId="{1BB3644B-4B5F-4B07-84B1-95DD483F42F0}"/>
          </ac:spMkLst>
        </pc:spChg>
        <pc:picChg chg="add del mod ord">
          <ac:chgData name="Gahnshag Jonny /Regional utvecklingsförvaltning /Falun" userId="S::jonny.gahnshag@regiondalarna.se::d8585b98-6fc2-4eb9-b30a-1800a865199a" providerId="AD" clId="Web-{108728F9-03B5-4A25-B9D8-CC9F8A7AA5B8}" dt="2021-11-17T20:54:06.316" v="91"/>
          <ac:picMkLst>
            <pc:docMk/>
            <pc:sldMk cId="1021333641" sldId="507"/>
            <ac:picMk id="7" creationId="{FDDDDA87-A1BE-4F47-9F92-E4D777C6DF17}"/>
          </ac:picMkLst>
        </pc:picChg>
        <pc:picChg chg="add del mod ord">
          <ac:chgData name="Gahnshag Jonny /Regional utvecklingsförvaltning /Falun" userId="S::jonny.gahnshag@regiondalarna.se::d8585b98-6fc2-4eb9-b30a-1800a865199a" providerId="AD" clId="Web-{108728F9-03B5-4A25-B9D8-CC9F8A7AA5B8}" dt="2021-11-17T20:54:40.988" v="93"/>
          <ac:picMkLst>
            <pc:docMk/>
            <pc:sldMk cId="1021333641" sldId="507"/>
            <ac:picMk id="8" creationId="{EA142841-BC43-4B95-BAC9-957B6967136F}"/>
          </ac:picMkLst>
        </pc:picChg>
      </pc:sldChg>
    </pc:docChg>
  </pc:docChgLst>
  <pc:docChgLst>
    <pc:chgData name="Gahnshag Jonny /Regional utvecklingsförvaltning /Falun" userId="S::jonny.gahnshag@regiondalarna.se::d8585b98-6fc2-4eb9-b30a-1800a865199a" providerId="AD" clId="Web-{5F3F81DF-8C40-4704-B0D2-4DFD639898F5}"/>
    <pc:docChg chg="delSld modSld modSection">
      <pc:chgData name="Gahnshag Jonny /Regional utvecklingsförvaltning /Falun" userId="S::jonny.gahnshag@regiondalarna.se::d8585b98-6fc2-4eb9-b30a-1800a865199a" providerId="AD" clId="Web-{5F3F81DF-8C40-4704-B0D2-4DFD639898F5}" dt="2022-02-16T11:49:03.674" v="96"/>
      <pc:docMkLst>
        <pc:docMk/>
      </pc:docMkLst>
      <pc:sldChg chg="modSp">
        <pc:chgData name="Gahnshag Jonny /Regional utvecklingsförvaltning /Falun" userId="S::jonny.gahnshag@regiondalarna.se::d8585b98-6fc2-4eb9-b30a-1800a865199a" providerId="AD" clId="Web-{5F3F81DF-8C40-4704-B0D2-4DFD639898F5}" dt="2022-02-16T11:42:58.772" v="21" actId="20577"/>
        <pc:sldMkLst>
          <pc:docMk/>
          <pc:sldMk cId="2483489574" sldId="473"/>
        </pc:sldMkLst>
        <pc:spChg chg="mod">
          <ac:chgData name="Gahnshag Jonny /Regional utvecklingsförvaltning /Falun" userId="S::jonny.gahnshag@regiondalarna.se::d8585b98-6fc2-4eb9-b30a-1800a865199a" providerId="AD" clId="Web-{5F3F81DF-8C40-4704-B0D2-4DFD639898F5}" dt="2022-02-16T11:42:58.772" v="21" actId="20577"/>
          <ac:spMkLst>
            <pc:docMk/>
            <pc:sldMk cId="2483489574" sldId="473"/>
            <ac:spMk id="3" creationId="{00000000-0000-0000-0000-000000000000}"/>
          </ac:spMkLst>
        </pc:spChg>
      </pc:sldChg>
      <pc:sldChg chg="modSp mod modShow">
        <pc:chgData name="Gahnshag Jonny /Regional utvecklingsförvaltning /Falun" userId="S::jonny.gahnshag@regiondalarna.se::d8585b98-6fc2-4eb9-b30a-1800a865199a" providerId="AD" clId="Web-{5F3F81DF-8C40-4704-B0D2-4DFD639898F5}" dt="2022-02-16T11:48:02.781" v="95"/>
        <pc:sldMkLst>
          <pc:docMk/>
          <pc:sldMk cId="401386611" sldId="492"/>
        </pc:sldMkLst>
        <pc:spChg chg="mod">
          <ac:chgData name="Gahnshag Jonny /Regional utvecklingsförvaltning /Falun" userId="S::jonny.gahnshag@regiondalarna.se::d8585b98-6fc2-4eb9-b30a-1800a865199a" providerId="AD" clId="Web-{5F3F81DF-8C40-4704-B0D2-4DFD639898F5}" dt="2022-02-16T11:47:32.812" v="94" actId="20577"/>
          <ac:spMkLst>
            <pc:docMk/>
            <pc:sldMk cId="401386611" sldId="492"/>
            <ac:spMk id="3" creationId="{5FEFFC8D-14F2-4CAE-B4E0-8DA469FA8A4C}"/>
          </ac:spMkLst>
        </pc:spChg>
      </pc:sldChg>
      <pc:sldChg chg="del">
        <pc:chgData name="Gahnshag Jonny /Regional utvecklingsförvaltning /Falun" userId="S::jonny.gahnshag@regiondalarna.se::d8585b98-6fc2-4eb9-b30a-1800a865199a" providerId="AD" clId="Web-{5F3F81DF-8C40-4704-B0D2-4DFD639898F5}" dt="2022-02-16T11:49:03.674" v="96"/>
        <pc:sldMkLst>
          <pc:docMk/>
          <pc:sldMk cId="2009364114" sldId="512"/>
        </pc:sldMkLst>
      </pc:sldChg>
    </pc:docChg>
  </pc:docChgLst>
  <pc:docChgLst>
    <pc:chgData name="Amelie Sahlin" userId="S::amelie.sahlin@regiondalarna.se::6e580be4-0ad5-4d96-ab3c-9d6b1e3d344a" providerId="AD" clId="Web-{1A27AA31-8E09-4520-9137-3E9D1FE4B1C8}"/>
    <pc:docChg chg="addSld delSld modSld modSection">
      <pc:chgData name="Amelie Sahlin" userId="S::amelie.sahlin@regiondalarna.se::6e580be4-0ad5-4d96-ab3c-9d6b1e3d344a" providerId="AD" clId="Web-{1A27AA31-8E09-4520-9137-3E9D1FE4B1C8}" dt="2021-01-13T14:41:36.644" v="35" actId="20577"/>
      <pc:docMkLst>
        <pc:docMk/>
      </pc:docMkLst>
      <pc:sldChg chg="modSp new">
        <pc:chgData name="Amelie Sahlin" userId="S::amelie.sahlin@regiondalarna.se::6e580be4-0ad5-4d96-ab3c-9d6b1e3d344a" providerId="AD" clId="Web-{1A27AA31-8E09-4520-9137-3E9D1FE4B1C8}" dt="2021-01-13T14:41:36.644" v="35" actId="20577"/>
        <pc:sldMkLst>
          <pc:docMk/>
          <pc:sldMk cId="2742123037" sldId="419"/>
        </pc:sldMkLst>
        <pc:spChg chg="mod">
          <ac:chgData name="Amelie Sahlin" userId="S::amelie.sahlin@regiondalarna.se::6e580be4-0ad5-4d96-ab3c-9d6b1e3d344a" providerId="AD" clId="Web-{1A27AA31-8E09-4520-9137-3E9D1FE4B1C8}" dt="2021-01-13T14:41:11.675" v="32" actId="20577"/>
          <ac:spMkLst>
            <pc:docMk/>
            <pc:sldMk cId="2742123037" sldId="419"/>
            <ac:spMk id="2" creationId="{25B27638-1076-45D4-9267-4DDE85BBEDD1}"/>
          </ac:spMkLst>
        </pc:spChg>
        <pc:spChg chg="mod">
          <ac:chgData name="Amelie Sahlin" userId="S::amelie.sahlin@regiondalarna.se::6e580be4-0ad5-4d96-ab3c-9d6b1e3d344a" providerId="AD" clId="Web-{1A27AA31-8E09-4520-9137-3E9D1FE4B1C8}" dt="2021-01-13T14:41:36.644" v="35" actId="20577"/>
          <ac:spMkLst>
            <pc:docMk/>
            <pc:sldMk cId="2742123037" sldId="419"/>
            <ac:spMk id="3" creationId="{D59CF045-E31A-429D-84D6-294ABB764D90}"/>
          </ac:spMkLst>
        </pc:spChg>
      </pc:sldChg>
      <pc:sldChg chg="del">
        <pc:chgData name="Amelie Sahlin" userId="S::amelie.sahlin@regiondalarna.se::6e580be4-0ad5-4d96-ab3c-9d6b1e3d344a" providerId="AD" clId="Web-{1A27AA31-8E09-4520-9137-3E9D1FE4B1C8}" dt="2021-01-13T14:39:37.516" v="3"/>
        <pc:sldMkLst>
          <pc:docMk/>
          <pc:sldMk cId="3628601104" sldId="419"/>
        </pc:sldMkLst>
      </pc:sldChg>
      <pc:sldChg chg="del">
        <pc:chgData name="Amelie Sahlin" userId="S::amelie.sahlin@regiondalarna.se::6e580be4-0ad5-4d96-ab3c-9d6b1e3d344a" providerId="AD" clId="Web-{1A27AA31-8E09-4520-9137-3E9D1FE4B1C8}" dt="2021-01-13T14:39:37.500" v="2"/>
        <pc:sldMkLst>
          <pc:docMk/>
          <pc:sldMk cId="2544657272" sldId="420"/>
        </pc:sldMkLst>
      </pc:sldChg>
      <pc:sldChg chg="del">
        <pc:chgData name="Amelie Sahlin" userId="S::amelie.sahlin@regiondalarna.se::6e580be4-0ad5-4d96-ab3c-9d6b1e3d344a" providerId="AD" clId="Web-{1A27AA31-8E09-4520-9137-3E9D1FE4B1C8}" dt="2021-01-13T14:39:37.500" v="1"/>
        <pc:sldMkLst>
          <pc:docMk/>
          <pc:sldMk cId="3801428525" sldId="421"/>
        </pc:sldMkLst>
      </pc:sldChg>
      <pc:sldChg chg="del">
        <pc:chgData name="Amelie Sahlin" userId="S::amelie.sahlin@regiondalarna.se::6e580be4-0ad5-4d96-ab3c-9d6b1e3d344a" providerId="AD" clId="Web-{1A27AA31-8E09-4520-9137-3E9D1FE4B1C8}" dt="2021-01-13T14:39:37.516" v="4"/>
        <pc:sldMkLst>
          <pc:docMk/>
          <pc:sldMk cId="3200283784" sldId="422"/>
        </pc:sldMkLst>
      </pc:sldChg>
      <pc:sldChg chg="del">
        <pc:chgData name="Amelie Sahlin" userId="S::amelie.sahlin@regiondalarna.se::6e580be4-0ad5-4d96-ab3c-9d6b1e3d344a" providerId="AD" clId="Web-{1A27AA31-8E09-4520-9137-3E9D1FE4B1C8}" dt="2021-01-13T14:39:37.500" v="0"/>
        <pc:sldMkLst>
          <pc:docMk/>
          <pc:sldMk cId="3350154287" sldId="423"/>
        </pc:sldMkLst>
      </pc:sldChg>
    </pc:docChg>
  </pc:docChgLst>
  <pc:docChgLst>
    <pc:chgData name="Sahlin Amelie" userId="S::amelie.sahlin@regiondalarna.se::3059e7e6-bb8e-4386-9dd8-a0874f9f6a4f" providerId="AD" clId="Web-{49801938-A566-41EC-B733-9EF96300D558}"/>
    <pc:docChg chg="modSld">
      <pc:chgData name="Sahlin Amelie" userId="S::amelie.sahlin@regiondalarna.se::3059e7e6-bb8e-4386-9dd8-a0874f9f6a4f" providerId="AD" clId="Web-{49801938-A566-41EC-B733-9EF96300D558}" dt="2021-05-19T14:36:13.901" v="69" actId="20577"/>
      <pc:docMkLst>
        <pc:docMk/>
      </pc:docMkLst>
      <pc:sldChg chg="modSp">
        <pc:chgData name="Sahlin Amelie" userId="S::amelie.sahlin@regiondalarna.se::3059e7e6-bb8e-4386-9dd8-a0874f9f6a4f" providerId="AD" clId="Web-{49801938-A566-41EC-B733-9EF96300D558}" dt="2021-05-19T14:29:39.046" v="8" actId="20577"/>
        <pc:sldMkLst>
          <pc:docMk/>
          <pc:sldMk cId="3842790483" sldId="386"/>
        </pc:sldMkLst>
        <pc:spChg chg="mod">
          <ac:chgData name="Sahlin Amelie" userId="S::amelie.sahlin@regiondalarna.se::3059e7e6-bb8e-4386-9dd8-a0874f9f6a4f" providerId="AD" clId="Web-{49801938-A566-41EC-B733-9EF96300D558}" dt="2021-05-19T14:29:39.046" v="8" actId="20577"/>
          <ac:spMkLst>
            <pc:docMk/>
            <pc:sldMk cId="3842790483" sldId="386"/>
            <ac:spMk id="3" creationId="{00000000-0000-0000-0000-000000000000}"/>
          </ac:spMkLst>
        </pc:spChg>
      </pc:sldChg>
      <pc:sldChg chg="modSp">
        <pc:chgData name="Sahlin Amelie" userId="S::amelie.sahlin@regiondalarna.se::3059e7e6-bb8e-4386-9dd8-a0874f9f6a4f" providerId="AD" clId="Web-{49801938-A566-41EC-B733-9EF96300D558}" dt="2021-05-19T14:34:24.913" v="18" actId="20577"/>
        <pc:sldMkLst>
          <pc:docMk/>
          <pc:sldMk cId="3799772537" sldId="444"/>
        </pc:sldMkLst>
        <pc:spChg chg="mod">
          <ac:chgData name="Sahlin Amelie" userId="S::amelie.sahlin@regiondalarna.se::3059e7e6-bb8e-4386-9dd8-a0874f9f6a4f" providerId="AD" clId="Web-{49801938-A566-41EC-B733-9EF96300D558}" dt="2021-05-19T14:34:24.913" v="18" actId="20577"/>
          <ac:spMkLst>
            <pc:docMk/>
            <pc:sldMk cId="3799772537" sldId="444"/>
            <ac:spMk id="3" creationId="{00000000-0000-0000-0000-000000000000}"/>
          </ac:spMkLst>
        </pc:spChg>
      </pc:sldChg>
      <pc:sldChg chg="mod modShow">
        <pc:chgData name="Sahlin Amelie" userId="S::amelie.sahlin@regiondalarna.se::3059e7e6-bb8e-4386-9dd8-a0874f9f6a4f" providerId="AD" clId="Web-{49801938-A566-41EC-B733-9EF96300D558}" dt="2021-05-19T13:47:30.098" v="6"/>
        <pc:sldMkLst>
          <pc:docMk/>
          <pc:sldMk cId="822180872" sldId="458"/>
        </pc:sldMkLst>
      </pc:sldChg>
      <pc:sldChg chg="mod modShow">
        <pc:chgData name="Sahlin Amelie" userId="S::amelie.sahlin@regiondalarna.se::3059e7e6-bb8e-4386-9dd8-a0874f9f6a4f" providerId="AD" clId="Web-{49801938-A566-41EC-B733-9EF96300D558}" dt="2021-05-19T13:47:22.769" v="5"/>
        <pc:sldMkLst>
          <pc:docMk/>
          <pc:sldMk cId="3990308783" sldId="459"/>
        </pc:sldMkLst>
      </pc:sldChg>
      <pc:sldChg chg="mod modShow">
        <pc:chgData name="Sahlin Amelie" userId="S::amelie.sahlin@regiondalarna.se::3059e7e6-bb8e-4386-9dd8-a0874f9f6a4f" providerId="AD" clId="Web-{49801938-A566-41EC-B733-9EF96300D558}" dt="2021-05-19T13:47:16.550" v="4"/>
        <pc:sldMkLst>
          <pc:docMk/>
          <pc:sldMk cId="3394598084" sldId="460"/>
        </pc:sldMkLst>
      </pc:sldChg>
      <pc:sldChg chg="mod modShow">
        <pc:chgData name="Sahlin Amelie" userId="S::amelie.sahlin@regiondalarna.se::3059e7e6-bb8e-4386-9dd8-a0874f9f6a4f" providerId="AD" clId="Web-{49801938-A566-41EC-B733-9EF96300D558}" dt="2021-05-19T13:47:01.034" v="2"/>
        <pc:sldMkLst>
          <pc:docMk/>
          <pc:sldMk cId="2703035448" sldId="462"/>
        </pc:sldMkLst>
      </pc:sldChg>
      <pc:sldChg chg="mod modShow">
        <pc:chgData name="Sahlin Amelie" userId="S::amelie.sahlin@regiondalarna.se::3059e7e6-bb8e-4386-9dd8-a0874f9f6a4f" providerId="AD" clId="Web-{49801938-A566-41EC-B733-9EF96300D558}" dt="2021-05-19T13:46:56.487" v="1"/>
        <pc:sldMkLst>
          <pc:docMk/>
          <pc:sldMk cId="1630384878" sldId="463"/>
        </pc:sldMkLst>
      </pc:sldChg>
      <pc:sldChg chg="mod modShow">
        <pc:chgData name="Sahlin Amelie" userId="S::amelie.sahlin@regiondalarna.se::3059e7e6-bb8e-4386-9dd8-a0874f9f6a4f" providerId="AD" clId="Web-{49801938-A566-41EC-B733-9EF96300D558}" dt="2021-05-19T13:45:06.375" v="0"/>
        <pc:sldMkLst>
          <pc:docMk/>
          <pc:sldMk cId="1901586769" sldId="464"/>
        </pc:sldMkLst>
      </pc:sldChg>
      <pc:sldChg chg="mod modShow">
        <pc:chgData name="Sahlin Amelie" userId="S::amelie.sahlin@regiondalarna.se::3059e7e6-bb8e-4386-9dd8-a0874f9f6a4f" providerId="AD" clId="Web-{49801938-A566-41EC-B733-9EF96300D558}" dt="2021-05-19T13:47:06.066" v="3"/>
        <pc:sldMkLst>
          <pc:docMk/>
          <pc:sldMk cId="3572031489" sldId="465"/>
        </pc:sldMkLst>
      </pc:sldChg>
      <pc:sldChg chg="modSp">
        <pc:chgData name="Sahlin Amelie" userId="S::amelie.sahlin@regiondalarna.se::3059e7e6-bb8e-4386-9dd8-a0874f9f6a4f" providerId="AD" clId="Web-{49801938-A566-41EC-B733-9EF96300D558}" dt="2021-05-19T14:36:13.901" v="69" actId="20577"/>
        <pc:sldMkLst>
          <pc:docMk/>
          <pc:sldMk cId="3224790993" sldId="478"/>
        </pc:sldMkLst>
        <pc:spChg chg="mod">
          <ac:chgData name="Sahlin Amelie" userId="S::amelie.sahlin@regiondalarna.se::3059e7e6-bb8e-4386-9dd8-a0874f9f6a4f" providerId="AD" clId="Web-{49801938-A566-41EC-B733-9EF96300D558}" dt="2021-05-19T14:36:13.901" v="69" actId="20577"/>
          <ac:spMkLst>
            <pc:docMk/>
            <pc:sldMk cId="3224790993" sldId="478"/>
            <ac:spMk id="3" creationId="{00000000-0000-0000-0000-000000000000}"/>
          </ac:spMkLst>
        </pc:spChg>
      </pc:sldChg>
    </pc:docChg>
  </pc:docChgLst>
  <pc:docChgLst>
    <pc:chgData name="Gahnshag Jonny /Regional utvecklingsförvaltning /Falun" userId="S::jonny.gahnshag@regiondalarna.se::d8585b98-6fc2-4eb9-b30a-1800a865199a" providerId="AD" clId="Web-{F7C5DEC3-E20C-47BD-8297-0D74BD95B662}"/>
    <pc:docChg chg="modSld">
      <pc:chgData name="Gahnshag Jonny /Regional utvecklingsförvaltning /Falun" userId="S::jonny.gahnshag@regiondalarna.se::d8585b98-6fc2-4eb9-b30a-1800a865199a" providerId="AD" clId="Web-{F7C5DEC3-E20C-47BD-8297-0D74BD95B662}" dt="2021-09-15T05:05:56.519" v="44" actId="20577"/>
      <pc:docMkLst>
        <pc:docMk/>
      </pc:docMkLst>
      <pc:sldChg chg="modSp">
        <pc:chgData name="Gahnshag Jonny /Regional utvecklingsförvaltning /Falun" userId="S::jonny.gahnshag@regiondalarna.se::d8585b98-6fc2-4eb9-b30a-1800a865199a" providerId="AD" clId="Web-{F7C5DEC3-E20C-47BD-8297-0D74BD95B662}" dt="2021-09-15T05:05:56.519" v="44" actId="20577"/>
        <pc:sldMkLst>
          <pc:docMk/>
          <pc:sldMk cId="2483489574" sldId="473"/>
        </pc:sldMkLst>
        <pc:spChg chg="mod">
          <ac:chgData name="Gahnshag Jonny /Regional utvecklingsförvaltning /Falun" userId="S::jonny.gahnshag@regiondalarna.se::d8585b98-6fc2-4eb9-b30a-1800a865199a" providerId="AD" clId="Web-{F7C5DEC3-E20C-47BD-8297-0D74BD95B662}" dt="2021-09-15T05:05:56.519" v="44" actId="20577"/>
          <ac:spMkLst>
            <pc:docMk/>
            <pc:sldMk cId="2483489574" sldId="473"/>
            <ac:spMk id="3" creationId="{00000000-0000-0000-0000-000000000000}"/>
          </ac:spMkLst>
        </pc:spChg>
      </pc:sldChg>
      <pc:sldChg chg="modSp">
        <pc:chgData name="Gahnshag Jonny /Regional utvecklingsförvaltning /Falun" userId="S::jonny.gahnshag@regiondalarna.se::d8585b98-6fc2-4eb9-b30a-1800a865199a" providerId="AD" clId="Web-{F7C5DEC3-E20C-47BD-8297-0D74BD95B662}" dt="2021-09-15T05:03:20.219" v="0"/>
        <pc:sldMkLst>
          <pc:docMk/>
          <pc:sldMk cId="1853910082" sldId="485"/>
        </pc:sldMkLst>
        <pc:graphicFrameChg chg="mod modGraphic">
          <ac:chgData name="Gahnshag Jonny /Regional utvecklingsförvaltning /Falun" userId="S::jonny.gahnshag@regiondalarna.se::d8585b98-6fc2-4eb9-b30a-1800a865199a" providerId="AD" clId="Web-{F7C5DEC3-E20C-47BD-8297-0D74BD95B662}" dt="2021-09-15T05:03:20.219" v="0"/>
          <ac:graphicFrameMkLst>
            <pc:docMk/>
            <pc:sldMk cId="1853910082" sldId="485"/>
            <ac:graphicFrameMk id="7"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kalkylblad.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3200" b="0" i="0" u="none" strike="noStrike" baseline="0">
                <a:solidFill>
                  <a:srgbClr val="333333"/>
                </a:solidFill>
                <a:latin typeface="Calibri"/>
                <a:ea typeface="Calibri"/>
                <a:cs typeface="Calibri"/>
              </a:defRPr>
            </a:pPr>
            <a:r>
              <a:rPr lang="sv-SE" sz="3200" dirty="0" smtClean="0"/>
              <a:t>Öppet </a:t>
            </a:r>
            <a:r>
              <a:rPr lang="sv-SE" sz="3200" dirty="0"/>
              <a:t>arbetslösa</a:t>
            </a:r>
          </a:p>
        </c:rich>
      </c:tx>
      <c:layout/>
      <c:overlay val="0"/>
      <c:spPr>
        <a:noFill/>
        <a:ln w="25400">
          <a:noFill/>
        </a:ln>
      </c:spPr>
    </c:title>
    <c:autoTitleDeleted val="0"/>
    <c:plotArea>
      <c:layout>
        <c:manualLayout>
          <c:layoutTarget val="inner"/>
          <c:xMode val="edge"/>
          <c:yMode val="edge"/>
          <c:x val="5.6835231761078409E-2"/>
          <c:y val="0.12425460636515913"/>
          <c:w val="0.91193473995362229"/>
          <c:h val="0.6774262388055764"/>
        </c:manualLayout>
      </c:layout>
      <c:lineChart>
        <c:grouping val="standard"/>
        <c:varyColors val="0"/>
        <c:ser>
          <c:idx val="1"/>
          <c:order val="0"/>
          <c:tx>
            <c:strRef>
              <c:f>'öppen arbetslösa'!$C$1</c:f>
              <c:strCache>
                <c:ptCount val="1"/>
                <c:pt idx="0">
                  <c:v>2019</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'öppen arbetslösa'!$C$2:$C$54</c:f>
              <c:numCache>
                <c:formatCode>#,##0</c:formatCode>
                <c:ptCount val="53"/>
                <c:pt idx="0">
                  <c:v>5145</c:v>
                </c:pt>
                <c:pt idx="1">
                  <c:v>5100</c:v>
                </c:pt>
                <c:pt idx="2">
                  <c:v>5052</c:v>
                </c:pt>
                <c:pt idx="3">
                  <c:v>4974</c:v>
                </c:pt>
                <c:pt idx="4">
                  <c:v>5066</c:v>
                </c:pt>
                <c:pt idx="5">
                  <c:v>4995</c:v>
                </c:pt>
                <c:pt idx="6">
                  <c:v>4975</c:v>
                </c:pt>
                <c:pt idx="7">
                  <c:v>4970</c:v>
                </c:pt>
                <c:pt idx="8">
                  <c:v>5076</c:v>
                </c:pt>
                <c:pt idx="9">
                  <c:v>4977</c:v>
                </c:pt>
                <c:pt idx="10">
                  <c:v>4940</c:v>
                </c:pt>
                <c:pt idx="11">
                  <c:v>4906</c:v>
                </c:pt>
                <c:pt idx="12">
                  <c:v>4857</c:v>
                </c:pt>
                <c:pt idx="13">
                  <c:v>4814</c:v>
                </c:pt>
                <c:pt idx="14">
                  <c:v>4744</c:v>
                </c:pt>
                <c:pt idx="15">
                  <c:v>4679</c:v>
                </c:pt>
                <c:pt idx="16">
                  <c:v>4603</c:v>
                </c:pt>
                <c:pt idx="17">
                  <c:v>4655</c:v>
                </c:pt>
                <c:pt idx="18">
                  <c:v>4527</c:v>
                </c:pt>
                <c:pt idx="19">
                  <c:v>4459</c:v>
                </c:pt>
                <c:pt idx="20">
                  <c:v>4337</c:v>
                </c:pt>
                <c:pt idx="21">
                  <c:v>4331</c:v>
                </c:pt>
                <c:pt idx="22">
                  <c:v>4356</c:v>
                </c:pt>
                <c:pt idx="23">
                  <c:v>4412</c:v>
                </c:pt>
                <c:pt idx="24">
                  <c:v>4518</c:v>
                </c:pt>
                <c:pt idx="25">
                  <c:v>4461</c:v>
                </c:pt>
                <c:pt idx="26">
                  <c:v>4497</c:v>
                </c:pt>
                <c:pt idx="27">
                  <c:v>4541</c:v>
                </c:pt>
                <c:pt idx="28">
                  <c:v>4585</c:v>
                </c:pt>
                <c:pt idx="29">
                  <c:v>4606</c:v>
                </c:pt>
                <c:pt idx="30">
                  <c:v>4656</c:v>
                </c:pt>
                <c:pt idx="31">
                  <c:v>4697</c:v>
                </c:pt>
                <c:pt idx="32">
                  <c:v>4700</c:v>
                </c:pt>
                <c:pt idx="33">
                  <c:v>4708</c:v>
                </c:pt>
                <c:pt idx="34">
                  <c:v>4749</c:v>
                </c:pt>
                <c:pt idx="35">
                  <c:v>4840</c:v>
                </c:pt>
                <c:pt idx="36">
                  <c:v>4893</c:v>
                </c:pt>
                <c:pt idx="37">
                  <c:v>4850</c:v>
                </c:pt>
                <c:pt idx="38">
                  <c:v>4765</c:v>
                </c:pt>
                <c:pt idx="39">
                  <c:v>4860</c:v>
                </c:pt>
                <c:pt idx="40">
                  <c:v>4822</c:v>
                </c:pt>
                <c:pt idx="41">
                  <c:v>4798</c:v>
                </c:pt>
                <c:pt idx="42">
                  <c:v>4786</c:v>
                </c:pt>
                <c:pt idx="43">
                  <c:v>4953</c:v>
                </c:pt>
                <c:pt idx="44">
                  <c:v>4953</c:v>
                </c:pt>
                <c:pt idx="45">
                  <c:v>4848</c:v>
                </c:pt>
                <c:pt idx="46">
                  <c:v>4862</c:v>
                </c:pt>
                <c:pt idx="47">
                  <c:v>4820</c:v>
                </c:pt>
                <c:pt idx="48">
                  <c:v>4895</c:v>
                </c:pt>
                <c:pt idx="49">
                  <c:v>4969</c:v>
                </c:pt>
                <c:pt idx="50">
                  <c:v>5006</c:v>
                </c:pt>
                <c:pt idx="51">
                  <c:v>5129</c:v>
                </c:pt>
              </c:numCache>
            </c:numRef>
          </c:val>
          <c:smooth val="0"/>
          <c:extLst>
            <c:ext xmlns:c16="http://schemas.microsoft.com/office/drawing/2014/chart" uri="{C3380CC4-5D6E-409C-BE32-E72D297353CC}">
              <c16:uniqueId val="{00000000-A938-4524-AC36-25F9D666D371}"/>
            </c:ext>
          </c:extLst>
        </c:ser>
        <c:ser>
          <c:idx val="2"/>
          <c:order val="1"/>
          <c:tx>
            <c:strRef>
              <c:f>'öppen arbetslösa'!$D$1</c:f>
              <c:strCache>
                <c:ptCount val="1"/>
                <c:pt idx="0">
                  <c:v>2020</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'öppen arbetslösa'!$D$2:$D$54</c:f>
              <c:numCache>
                <c:formatCode>_-* #\ ##0_-;\-* #\ ##0_-;_-* "-"??_-;_-@_-</c:formatCode>
                <c:ptCount val="53"/>
                <c:pt idx="0">
                  <c:v>5361</c:v>
                </c:pt>
                <c:pt idx="1">
                  <c:v>5363</c:v>
                </c:pt>
                <c:pt idx="2">
                  <c:v>5345</c:v>
                </c:pt>
                <c:pt idx="3">
                  <c:v>5350</c:v>
                </c:pt>
                <c:pt idx="4">
                  <c:v>5303</c:v>
                </c:pt>
                <c:pt idx="5">
                  <c:v>5332</c:v>
                </c:pt>
                <c:pt idx="6">
                  <c:v>5323</c:v>
                </c:pt>
                <c:pt idx="7">
                  <c:v>5259</c:v>
                </c:pt>
                <c:pt idx="8">
                  <c:v>5238</c:v>
                </c:pt>
                <c:pt idx="9">
                  <c:v>5283</c:v>
                </c:pt>
                <c:pt idx="10">
                  <c:v>5243</c:v>
                </c:pt>
                <c:pt idx="11">
                  <c:v>5278</c:v>
                </c:pt>
                <c:pt idx="12">
                  <c:v>5336</c:v>
                </c:pt>
                <c:pt idx="13">
                  <c:v>5567</c:v>
                </c:pt>
                <c:pt idx="14">
                  <c:v>5672</c:v>
                </c:pt>
                <c:pt idx="15">
                  <c:v>5807</c:v>
                </c:pt>
                <c:pt idx="16">
                  <c:v>5878</c:v>
                </c:pt>
                <c:pt idx="17">
                  <c:v>6039</c:v>
                </c:pt>
                <c:pt idx="18">
                  <c:v>6071</c:v>
                </c:pt>
                <c:pt idx="19">
                  <c:v>6171</c:v>
                </c:pt>
                <c:pt idx="20">
                  <c:v>6215</c:v>
                </c:pt>
                <c:pt idx="21">
                  <c:v>6221</c:v>
                </c:pt>
                <c:pt idx="22">
                  <c:v>6330</c:v>
                </c:pt>
                <c:pt idx="23">
                  <c:v>6429</c:v>
                </c:pt>
                <c:pt idx="24">
                  <c:v>6631</c:v>
                </c:pt>
                <c:pt idx="25">
                  <c:v>6604</c:v>
                </c:pt>
                <c:pt idx="26">
                  <c:v>6719</c:v>
                </c:pt>
                <c:pt idx="27">
                  <c:v>6722</c:v>
                </c:pt>
                <c:pt idx="28">
                  <c:v>6688</c:v>
                </c:pt>
                <c:pt idx="29">
                  <c:v>6607</c:v>
                </c:pt>
                <c:pt idx="30">
                  <c:v>6538</c:v>
                </c:pt>
                <c:pt idx="31">
                  <c:v>6544</c:v>
                </c:pt>
                <c:pt idx="32">
                  <c:v>6514</c:v>
                </c:pt>
                <c:pt idx="33">
                  <c:v>6534</c:v>
                </c:pt>
                <c:pt idx="34">
                  <c:v>6496</c:v>
                </c:pt>
                <c:pt idx="35">
                  <c:v>6506</c:v>
                </c:pt>
                <c:pt idx="36">
                  <c:v>6427</c:v>
                </c:pt>
                <c:pt idx="37">
                  <c:v>6369</c:v>
                </c:pt>
                <c:pt idx="38">
                  <c:v>6297</c:v>
                </c:pt>
                <c:pt idx="39">
                  <c:v>6311</c:v>
                </c:pt>
                <c:pt idx="40">
                  <c:v>6168</c:v>
                </c:pt>
                <c:pt idx="41">
                  <c:v>6055</c:v>
                </c:pt>
                <c:pt idx="42">
                  <c:v>6027</c:v>
                </c:pt>
                <c:pt idx="43">
                  <c:v>5979</c:v>
                </c:pt>
                <c:pt idx="44">
                  <c:v>6005</c:v>
                </c:pt>
                <c:pt idx="45">
                  <c:v>5935</c:v>
                </c:pt>
                <c:pt idx="46">
                  <c:v>5858</c:v>
                </c:pt>
                <c:pt idx="47">
                  <c:v>5760</c:v>
                </c:pt>
                <c:pt idx="48">
                  <c:v>5721</c:v>
                </c:pt>
                <c:pt idx="49">
                  <c:v>5676</c:v>
                </c:pt>
                <c:pt idx="50">
                  <c:v>5668</c:v>
                </c:pt>
                <c:pt idx="51">
                  <c:v>5709</c:v>
                </c:pt>
                <c:pt idx="52">
                  <c:v>5897</c:v>
                </c:pt>
              </c:numCache>
            </c:numRef>
          </c:val>
          <c:smooth val="0"/>
          <c:extLst>
            <c:ext xmlns:c16="http://schemas.microsoft.com/office/drawing/2014/chart" uri="{C3380CC4-5D6E-409C-BE32-E72D297353CC}">
              <c16:uniqueId val="{00000001-A938-4524-AC36-25F9D666D371}"/>
            </c:ext>
          </c:extLst>
        </c:ser>
        <c:ser>
          <c:idx val="0"/>
          <c:order val="2"/>
          <c:tx>
            <c:strRef>
              <c:f>'öppen arbetslösa'!$E$1</c:f>
              <c:strCache>
                <c:ptCount val="1"/>
                <c:pt idx="0">
                  <c:v>2021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'öppen arbetslösa'!$E$2:$E$54</c:f>
              <c:numCache>
                <c:formatCode>_-* #\ ##0_-;\-* #\ ##0_-;_-* "-"??_-;_-@_-</c:formatCode>
                <c:ptCount val="53"/>
                <c:pt idx="0">
                  <c:v>5970</c:v>
                </c:pt>
                <c:pt idx="1">
                  <c:v>5903</c:v>
                </c:pt>
                <c:pt idx="2">
                  <c:v>5873</c:v>
                </c:pt>
                <c:pt idx="3">
                  <c:v>5768</c:v>
                </c:pt>
                <c:pt idx="4">
                  <c:v>5799</c:v>
                </c:pt>
                <c:pt idx="5">
                  <c:v>5705</c:v>
                </c:pt>
                <c:pt idx="6">
                  <c:v>5672</c:v>
                </c:pt>
                <c:pt idx="7">
                  <c:v>5541</c:v>
                </c:pt>
                <c:pt idx="8">
                  <c:v>5556</c:v>
                </c:pt>
                <c:pt idx="9">
                  <c:v>5473</c:v>
                </c:pt>
                <c:pt idx="10">
                  <c:v>5404</c:v>
                </c:pt>
                <c:pt idx="11">
                  <c:v>5285</c:v>
                </c:pt>
                <c:pt idx="12">
                  <c:v>5309</c:v>
                </c:pt>
                <c:pt idx="13">
                  <c:v>5160</c:v>
                </c:pt>
                <c:pt idx="14">
                  <c:v>5082</c:v>
                </c:pt>
                <c:pt idx="15">
                  <c:v>4961</c:v>
                </c:pt>
                <c:pt idx="16">
                  <c:v>4849</c:v>
                </c:pt>
                <c:pt idx="17">
                  <c:v>4740</c:v>
                </c:pt>
                <c:pt idx="18">
                  <c:v>4652</c:v>
                </c:pt>
                <c:pt idx="19">
                  <c:v>4526</c:v>
                </c:pt>
                <c:pt idx="20">
                  <c:v>4458</c:v>
                </c:pt>
                <c:pt idx="21">
                  <c:v>4409</c:v>
                </c:pt>
                <c:pt idx="22">
                  <c:v>4418</c:v>
                </c:pt>
                <c:pt idx="23">
                  <c:v>4541</c:v>
                </c:pt>
                <c:pt idx="24">
                  <c:v>4509</c:v>
                </c:pt>
                <c:pt idx="25">
                  <c:v>4511</c:v>
                </c:pt>
                <c:pt idx="26">
                  <c:v>4489</c:v>
                </c:pt>
                <c:pt idx="27">
                  <c:v>4547</c:v>
                </c:pt>
                <c:pt idx="28">
                  <c:v>4566</c:v>
                </c:pt>
                <c:pt idx="29">
                  <c:v>4563</c:v>
                </c:pt>
                <c:pt idx="30">
                  <c:v>4616</c:v>
                </c:pt>
                <c:pt idx="31">
                  <c:v>4616</c:v>
                </c:pt>
                <c:pt idx="32">
                  <c:v>4618</c:v>
                </c:pt>
                <c:pt idx="33">
                  <c:v>4574</c:v>
                </c:pt>
                <c:pt idx="34">
                  <c:v>4667</c:v>
                </c:pt>
                <c:pt idx="35">
                  <c:v>4667</c:v>
                </c:pt>
                <c:pt idx="36">
                  <c:v>4572</c:v>
                </c:pt>
                <c:pt idx="37">
                  <c:v>4524</c:v>
                </c:pt>
                <c:pt idx="38">
                  <c:v>4559</c:v>
                </c:pt>
                <c:pt idx="39">
                  <c:v>4452</c:v>
                </c:pt>
                <c:pt idx="40">
                  <c:v>4375</c:v>
                </c:pt>
                <c:pt idx="41">
                  <c:v>4312</c:v>
                </c:pt>
                <c:pt idx="42">
                  <c:v>4232</c:v>
                </c:pt>
                <c:pt idx="43">
                  <c:v>4257</c:v>
                </c:pt>
                <c:pt idx="44">
                  <c:v>4189</c:v>
                </c:pt>
                <c:pt idx="45">
                  <c:v>4101</c:v>
                </c:pt>
                <c:pt idx="46">
                  <c:v>4091</c:v>
                </c:pt>
                <c:pt idx="47">
                  <c:v>4132</c:v>
                </c:pt>
                <c:pt idx="48">
                  <c:v>4124</c:v>
                </c:pt>
                <c:pt idx="49">
                  <c:v>4099</c:v>
                </c:pt>
                <c:pt idx="50">
                  <c:v>4139</c:v>
                </c:pt>
                <c:pt idx="51">
                  <c:v>4213</c:v>
                </c:pt>
              </c:numCache>
            </c:numRef>
          </c:val>
          <c:smooth val="0"/>
          <c:extLst>
            <c:ext xmlns:c16="http://schemas.microsoft.com/office/drawing/2014/chart" uri="{C3380CC4-5D6E-409C-BE32-E72D297353CC}">
              <c16:uniqueId val="{00000002-A938-4524-AC36-25F9D666D371}"/>
            </c:ext>
          </c:extLst>
        </c:ser>
        <c:ser>
          <c:idx val="3"/>
          <c:order val="3"/>
          <c:tx>
            <c:strRef>
              <c:f>'öppen arbetslösa'!$F$1</c:f>
              <c:strCache>
                <c:ptCount val="1"/>
                <c:pt idx="0">
                  <c:v>2022</c:v>
                </c:pt>
              </c:strCache>
            </c:strRef>
          </c:tx>
          <c:val>
            <c:numRef>
              <c:f>'öppen arbetslösa'!$F$2:$F$54</c:f>
              <c:numCache>
                <c:formatCode>_-* #\ ##0_-;\-* #\ ##0_-;_-* "-"??_-;_-@_-</c:formatCode>
                <c:ptCount val="53"/>
                <c:pt idx="0">
                  <c:v>4468</c:v>
                </c:pt>
                <c:pt idx="1">
                  <c:v>4474</c:v>
                </c:pt>
                <c:pt idx="2">
                  <c:v>4451</c:v>
                </c:pt>
                <c:pt idx="3">
                  <c:v>4406</c:v>
                </c:pt>
                <c:pt idx="4">
                  <c:v>4491</c:v>
                </c:pt>
                <c:pt idx="5">
                  <c:v>4469</c:v>
                </c:pt>
                <c:pt idx="6">
                  <c:v>4385</c:v>
                </c:pt>
                <c:pt idx="7">
                  <c:v>4343</c:v>
                </c:pt>
                <c:pt idx="8">
                  <c:v>4402</c:v>
                </c:pt>
                <c:pt idx="9">
                  <c:v>4393</c:v>
                </c:pt>
                <c:pt idx="10">
                  <c:v>4318</c:v>
                </c:pt>
                <c:pt idx="11">
                  <c:v>4229</c:v>
                </c:pt>
                <c:pt idx="12">
                  <c:v>4205</c:v>
                </c:pt>
                <c:pt idx="13">
                  <c:v>4120</c:v>
                </c:pt>
                <c:pt idx="14">
                  <c:v>4036</c:v>
                </c:pt>
                <c:pt idx="15">
                  <c:v>3964</c:v>
                </c:pt>
                <c:pt idx="16">
                  <c:v>3856</c:v>
                </c:pt>
                <c:pt idx="17">
                  <c:v>3781</c:v>
                </c:pt>
              </c:numCache>
            </c:numRef>
          </c:val>
          <c:smooth val="0"/>
          <c:extLst>
            <c:ext xmlns:c16="http://schemas.microsoft.com/office/drawing/2014/chart" uri="{C3380CC4-5D6E-409C-BE32-E72D297353CC}">
              <c16:uniqueId val="{00000003-A938-4524-AC36-25F9D666D371}"/>
            </c:ext>
          </c:extLst>
        </c:ser>
        <c:dLbls>
          <c:showLegendKey val="0"/>
          <c:showVal val="0"/>
          <c:showCatName val="0"/>
          <c:showSerName val="0"/>
          <c:showPercent val="0"/>
          <c:showBubbleSize val="0"/>
        </c:dLbls>
        <c:marker val="1"/>
        <c:smooth val="0"/>
        <c:axId val="1172810256"/>
        <c:axId val="1"/>
      </c:lineChart>
      <c:catAx>
        <c:axId val="117281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sv-SE"/>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sv-SE"/>
          </a:p>
        </c:txPr>
        <c:crossAx val="1172810256"/>
        <c:crosses val="autoZero"/>
        <c:crossBetween val="between"/>
      </c:valAx>
      <c:spPr>
        <a:noFill/>
        <a:ln w="25400">
          <a:noFill/>
        </a:ln>
      </c:spPr>
    </c:plotArea>
    <c:legend>
      <c:legendPos val="r"/>
      <c:layout>
        <c:manualLayout>
          <c:xMode val="edge"/>
          <c:yMode val="edge"/>
          <c:x val="6.0023972003499564E-2"/>
          <c:y val="0.85942993804282453"/>
          <c:w val="0.91255573053368333"/>
          <c:h val="0.14057006195717547"/>
        </c:manualLayout>
      </c:layout>
      <c:overlay val="0"/>
      <c:spPr>
        <a:noFill/>
        <a:ln w="25400">
          <a:noFill/>
        </a:ln>
      </c:spPr>
      <c:txPr>
        <a:bodyPr/>
        <a:lstStyle/>
        <a:p>
          <a:pPr>
            <a:defRPr sz="755" b="0" i="0" u="none" strike="noStrike" baseline="0">
              <a:solidFill>
                <a:srgbClr val="333333"/>
              </a:solidFill>
              <a:latin typeface="Calibri"/>
              <a:ea typeface="Calibri"/>
              <a:cs typeface="Calibri"/>
            </a:defRPr>
          </a:pPr>
          <a:endParaRPr lang="sv-SE"/>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sv-S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248382741916771"/>
          <c:y val="4.3537613747384143E-2"/>
          <c:w val="0.7202560734989587"/>
          <c:h val="0.84747746893084153"/>
        </c:manualLayout>
      </c:layout>
      <c:barChart>
        <c:barDir val="bar"/>
        <c:grouping val="clustered"/>
        <c:varyColors val="0"/>
        <c:ser>
          <c:idx val="0"/>
          <c:order val="0"/>
          <c:tx>
            <c:strRef>
              <c:f>Sheet1!$B$1</c:f>
              <c:strCache>
                <c:ptCount val="1"/>
                <c:pt idx="0">
                  <c:v>Svårt att rekrytera </c:v>
                </c:pt>
              </c:strCache>
            </c:strRef>
          </c:tx>
          <c:spPr>
            <a:solidFill>
              <a:schemeClr val="tx2"/>
            </a:solidFill>
            <a:ln>
              <a:noFill/>
            </a:ln>
          </c:spPr>
          <c:invertIfNegative val="0"/>
          <c:dPt>
            <c:idx val="3"/>
            <c:invertIfNegative val="0"/>
            <c:bubble3D val="0"/>
            <c:spPr>
              <a:solidFill>
                <a:srgbClr val="AEC1CF"/>
              </a:solidFill>
              <a:ln>
                <a:noFill/>
              </a:ln>
            </c:spPr>
            <c:extLst>
              <c:ext xmlns:c16="http://schemas.microsoft.com/office/drawing/2014/chart" uri="{C3380CC4-5D6E-409C-BE32-E72D297353CC}">
                <c16:uniqueId val="{00000000-F897-4108-B71E-438FB1AA8799}"/>
              </c:ext>
            </c:extLst>
          </c:dPt>
          <c:dPt>
            <c:idx val="4"/>
            <c:invertIfNegative val="0"/>
            <c:bubble3D val="0"/>
            <c:spPr>
              <a:solidFill>
                <a:srgbClr val="AEC1CF"/>
              </a:solidFill>
              <a:ln>
                <a:noFill/>
              </a:ln>
            </c:spPr>
            <c:extLst>
              <c:ext xmlns:c16="http://schemas.microsoft.com/office/drawing/2014/chart" uri="{C3380CC4-5D6E-409C-BE32-E72D297353CC}">
                <c16:uniqueId val="{00000001-F897-4108-B71E-438FB1AA8799}"/>
              </c:ext>
            </c:extLst>
          </c:dPt>
          <c:dPt>
            <c:idx val="5"/>
            <c:invertIfNegative val="0"/>
            <c:bubble3D val="0"/>
            <c:spPr>
              <a:solidFill>
                <a:srgbClr val="AEC1CF"/>
              </a:solidFill>
              <a:ln>
                <a:noFill/>
              </a:ln>
            </c:spPr>
            <c:extLst>
              <c:ext xmlns:c16="http://schemas.microsoft.com/office/drawing/2014/chart" uri="{C3380CC4-5D6E-409C-BE32-E72D297353CC}">
                <c16:uniqueId val="{00000002-F897-4108-B71E-438FB1AA8799}"/>
              </c:ext>
            </c:extLst>
          </c:dPt>
          <c:dPt>
            <c:idx val="6"/>
            <c:invertIfNegative val="0"/>
            <c:bubble3D val="0"/>
            <c:spPr>
              <a:solidFill>
                <a:srgbClr val="AEC1CF"/>
              </a:solidFill>
              <a:ln>
                <a:noFill/>
              </a:ln>
            </c:spPr>
            <c:extLst>
              <c:ext xmlns:c16="http://schemas.microsoft.com/office/drawing/2014/chart" uri="{C3380CC4-5D6E-409C-BE32-E72D297353CC}">
                <c16:uniqueId val="{00000003-F897-4108-B71E-438FB1AA8799}"/>
              </c:ext>
            </c:extLst>
          </c:dPt>
          <c:dPt>
            <c:idx val="8"/>
            <c:invertIfNegative val="0"/>
            <c:bubble3D val="0"/>
            <c:spPr>
              <a:solidFill>
                <a:schemeClr val="bg2"/>
              </a:solidFill>
              <a:ln>
                <a:noFill/>
              </a:ln>
            </c:spPr>
            <c:extLst>
              <c:ext xmlns:c16="http://schemas.microsoft.com/office/drawing/2014/chart" uri="{C3380CC4-5D6E-409C-BE32-E72D297353CC}">
                <c16:uniqueId val="{00000004-F897-4108-B71E-438FB1AA8799}"/>
              </c:ext>
            </c:extLst>
          </c:dPt>
          <c:dPt>
            <c:idx val="9"/>
            <c:invertIfNegative val="0"/>
            <c:bubble3D val="0"/>
            <c:spPr>
              <a:solidFill>
                <a:srgbClr val="AEC1CF"/>
              </a:solidFill>
              <a:ln>
                <a:noFill/>
              </a:ln>
            </c:spPr>
            <c:extLst>
              <c:ext xmlns:c16="http://schemas.microsoft.com/office/drawing/2014/chart" uri="{C3380CC4-5D6E-409C-BE32-E72D297353CC}">
                <c16:uniqueId val="{00000005-F897-4108-B71E-438FB1AA8799}"/>
              </c:ext>
            </c:extLst>
          </c:dPt>
          <c:dPt>
            <c:idx val="10"/>
            <c:invertIfNegative val="0"/>
            <c:bubble3D val="0"/>
            <c:spPr>
              <a:solidFill>
                <a:srgbClr val="AEC1CF"/>
              </a:solidFill>
              <a:ln>
                <a:noFill/>
              </a:ln>
            </c:spPr>
            <c:extLst>
              <c:ext xmlns:c16="http://schemas.microsoft.com/office/drawing/2014/chart" uri="{C3380CC4-5D6E-409C-BE32-E72D297353CC}">
                <c16:uniqueId val="{00000006-F897-4108-B71E-438FB1AA8799}"/>
              </c:ext>
            </c:extLst>
          </c:dPt>
          <c:dPt>
            <c:idx val="11"/>
            <c:invertIfNegative val="0"/>
            <c:bubble3D val="0"/>
            <c:spPr>
              <a:solidFill>
                <a:srgbClr val="AEC1CF"/>
              </a:solidFill>
              <a:ln>
                <a:noFill/>
              </a:ln>
            </c:spPr>
            <c:extLst>
              <c:ext xmlns:c16="http://schemas.microsoft.com/office/drawing/2014/chart" uri="{C3380CC4-5D6E-409C-BE32-E72D297353CC}">
                <c16:uniqueId val="{00000000-609E-41CC-B62C-3CD228DD2857}"/>
              </c:ext>
            </c:extLst>
          </c:dPt>
          <c:dPt>
            <c:idx val="12"/>
            <c:invertIfNegative val="0"/>
            <c:bubble3D val="0"/>
            <c:spPr>
              <a:solidFill>
                <a:srgbClr val="AEC1CF"/>
              </a:solidFill>
              <a:ln>
                <a:noFill/>
              </a:ln>
            </c:spPr>
            <c:extLst>
              <c:ext xmlns:c16="http://schemas.microsoft.com/office/drawing/2014/chart" uri="{C3380CC4-5D6E-409C-BE32-E72D297353CC}">
                <c16:uniqueId val="{00000007-F897-4108-B71E-438FB1AA8799}"/>
              </c:ext>
            </c:extLst>
          </c:dPt>
          <c:dPt>
            <c:idx val="13"/>
            <c:invertIfNegative val="0"/>
            <c:bubble3D val="0"/>
            <c:spPr>
              <a:solidFill>
                <a:srgbClr val="AEC1CF"/>
              </a:solidFill>
              <a:ln>
                <a:noFill/>
              </a:ln>
            </c:spPr>
            <c:extLst>
              <c:ext xmlns:c16="http://schemas.microsoft.com/office/drawing/2014/chart" uri="{C3380CC4-5D6E-409C-BE32-E72D297353CC}">
                <c16:uniqueId val="{00000008-F897-4108-B71E-438FB1AA8799}"/>
              </c:ext>
            </c:extLst>
          </c:dPt>
          <c:dPt>
            <c:idx val="17"/>
            <c:invertIfNegative val="0"/>
            <c:bubble3D val="0"/>
            <c:spPr>
              <a:solidFill>
                <a:srgbClr val="57758D"/>
              </a:solidFill>
              <a:ln>
                <a:noFill/>
              </a:ln>
            </c:spPr>
            <c:extLst>
              <c:ext xmlns:c16="http://schemas.microsoft.com/office/drawing/2014/chart" uri="{C3380CC4-5D6E-409C-BE32-E72D297353CC}">
                <c16:uniqueId val="{00000009-F897-4108-B71E-438FB1AA8799}"/>
              </c:ext>
            </c:extLst>
          </c:dPt>
          <c:dPt>
            <c:idx val="18"/>
            <c:invertIfNegative val="0"/>
            <c:bubble3D val="0"/>
            <c:spPr>
              <a:solidFill>
                <a:srgbClr val="AEC1CF"/>
              </a:solidFill>
              <a:ln>
                <a:noFill/>
              </a:ln>
            </c:spPr>
            <c:extLst>
              <c:ext xmlns:c16="http://schemas.microsoft.com/office/drawing/2014/chart" uri="{C3380CC4-5D6E-409C-BE32-E72D297353CC}">
                <c16:uniqueId val="{0000000A-F897-4108-B71E-438FB1AA8799}"/>
              </c:ext>
            </c:extLst>
          </c:dPt>
          <c:dPt>
            <c:idx val="20"/>
            <c:invertIfNegative val="0"/>
            <c:bubble3D val="0"/>
            <c:spPr>
              <a:solidFill>
                <a:srgbClr val="AEC1CF"/>
              </a:solidFill>
              <a:ln>
                <a:noFill/>
              </a:ln>
            </c:spPr>
            <c:extLst>
              <c:ext xmlns:c16="http://schemas.microsoft.com/office/drawing/2014/chart" uri="{C3380CC4-5D6E-409C-BE32-E72D297353CC}">
                <c16:uniqueId val="{0000000B-F897-4108-B71E-438FB1AA8799}"/>
              </c:ext>
            </c:extLst>
          </c:dPt>
          <c:dLbls>
            <c:numFmt formatCode="#,##0" sourceLinked="0"/>
            <c:spPr>
              <a:noFill/>
              <a:ln>
                <a:noFill/>
              </a:ln>
              <a:effectLst/>
            </c:spPr>
            <c:txPr>
              <a:bodyPr/>
              <a:lstStyle/>
              <a:p>
                <a:pPr>
                  <a:defRPr sz="1000"/>
                </a:pPr>
                <a:endParaRPr lang="sv-S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Sheet1!$A$2:$A$23</c:f>
              <c:strCache>
                <c:ptCount val="22"/>
                <c:pt idx="0">
                  <c:v>Värmland</c:v>
                </c:pt>
                <c:pt idx="1">
                  <c:v>Halland</c:v>
                </c:pt>
                <c:pt idx="2">
                  <c:v>Jönköping</c:v>
                </c:pt>
                <c:pt idx="3">
                  <c:v>Uppsala</c:v>
                </c:pt>
                <c:pt idx="4">
                  <c:v>Västra Götaland</c:v>
                </c:pt>
                <c:pt idx="5">
                  <c:v>Västernorrland</c:v>
                </c:pt>
                <c:pt idx="6">
                  <c:v>Östergötland</c:v>
                </c:pt>
                <c:pt idx="7">
                  <c:v>Stockholm</c:v>
                </c:pt>
                <c:pt idx="8">
                  <c:v>Riket</c:v>
                </c:pt>
                <c:pt idx="9">
                  <c:v>Kronoberg</c:v>
                </c:pt>
                <c:pt idx="10">
                  <c:v>Västmanland</c:v>
                </c:pt>
                <c:pt idx="11">
                  <c:v>Skåne</c:v>
                </c:pt>
                <c:pt idx="12">
                  <c:v>Jämtland</c:v>
                </c:pt>
                <c:pt idx="13">
                  <c:v>Västerbotten</c:v>
                </c:pt>
                <c:pt idx="14">
                  <c:v>Kalmar</c:v>
                </c:pt>
                <c:pt idx="15">
                  <c:v>Gotland</c:v>
                </c:pt>
                <c:pt idx="16">
                  <c:v>Örebro</c:v>
                </c:pt>
                <c:pt idx="17">
                  <c:v>Dalarna</c:v>
                </c:pt>
                <c:pt idx="18">
                  <c:v>Gävleborg</c:v>
                </c:pt>
                <c:pt idx="19">
                  <c:v>Norrbotten</c:v>
                </c:pt>
                <c:pt idx="20">
                  <c:v>Södermanland</c:v>
                </c:pt>
                <c:pt idx="21">
                  <c:v>Blekinge</c:v>
                </c:pt>
              </c:strCache>
            </c:strRef>
          </c:cat>
          <c:val>
            <c:numRef>
              <c:f>Sheet1!$B$2:$B$23</c:f>
              <c:numCache>
                <c:formatCode>General</c:formatCode>
                <c:ptCount val="22"/>
                <c:pt idx="0">
                  <c:v>62.587800000000001</c:v>
                </c:pt>
                <c:pt idx="1">
                  <c:v>65.719200000000001</c:v>
                </c:pt>
                <c:pt idx="2">
                  <c:v>67.168899999999994</c:v>
                </c:pt>
                <c:pt idx="3">
                  <c:v>67.396600000000007</c:v>
                </c:pt>
                <c:pt idx="4">
                  <c:v>68.605900000000005</c:v>
                </c:pt>
                <c:pt idx="5">
                  <c:v>68.665199999999999</c:v>
                </c:pt>
                <c:pt idx="6">
                  <c:v>69.735500000000002</c:v>
                </c:pt>
                <c:pt idx="7">
                  <c:v>70.504400000000004</c:v>
                </c:pt>
                <c:pt idx="8">
                  <c:v>70.885300000000001</c:v>
                </c:pt>
                <c:pt idx="9">
                  <c:v>71.243799999999993</c:v>
                </c:pt>
                <c:pt idx="10">
                  <c:v>71.281400000000005</c:v>
                </c:pt>
                <c:pt idx="11">
                  <c:v>71.633700000000005</c:v>
                </c:pt>
                <c:pt idx="12">
                  <c:v>72.106399999999994</c:v>
                </c:pt>
                <c:pt idx="13">
                  <c:v>73.325000000000003</c:v>
                </c:pt>
                <c:pt idx="14">
                  <c:v>73.589100000000002</c:v>
                </c:pt>
                <c:pt idx="15">
                  <c:v>74.168099999999995</c:v>
                </c:pt>
                <c:pt idx="16">
                  <c:v>74.905500000000004</c:v>
                </c:pt>
                <c:pt idx="17">
                  <c:v>75.807900000000004</c:v>
                </c:pt>
                <c:pt idx="18">
                  <c:v>76.858500000000006</c:v>
                </c:pt>
                <c:pt idx="19">
                  <c:v>76.938299999999998</c:v>
                </c:pt>
                <c:pt idx="20">
                  <c:v>78.036000000000001</c:v>
                </c:pt>
                <c:pt idx="21">
                  <c:v>78.168199999999999</c:v>
                </c:pt>
              </c:numCache>
            </c:numRef>
          </c:val>
          <c:extLst>
            <c:ext xmlns:c16="http://schemas.microsoft.com/office/drawing/2014/chart" uri="{C3380CC4-5D6E-409C-BE32-E72D297353CC}">
              <c16:uniqueId val="{0000000C-F897-4108-B71E-438FB1AA8799}"/>
            </c:ext>
          </c:extLst>
        </c:ser>
        <c:dLbls>
          <c:showLegendKey val="0"/>
          <c:showVal val="0"/>
          <c:showCatName val="0"/>
          <c:showSerName val="0"/>
          <c:showPercent val="0"/>
          <c:showBubbleSize val="0"/>
        </c:dLbls>
        <c:gapWidth val="115"/>
        <c:axId val="119995008"/>
        <c:axId val="120057216"/>
      </c:barChart>
      <c:catAx>
        <c:axId val="119995008"/>
        <c:scaling>
          <c:orientation val="minMax"/>
        </c:scaling>
        <c:delete val="0"/>
        <c:axPos val="l"/>
        <c:numFmt formatCode="General" sourceLinked="0"/>
        <c:majorTickMark val="none"/>
        <c:minorTickMark val="none"/>
        <c:tickLblPos val="low"/>
        <c:spPr>
          <a:ln w="3175">
            <a:solidFill>
              <a:srgbClr val="33414E"/>
            </a:solidFill>
          </a:ln>
        </c:spPr>
        <c:txPr>
          <a:bodyPr/>
          <a:lstStyle/>
          <a:p>
            <a:pPr>
              <a:defRPr sz="900"/>
            </a:pPr>
            <a:endParaRPr lang="sv-SE"/>
          </a:p>
        </c:txPr>
        <c:crossAx val="120057216"/>
        <c:crosses val="autoZero"/>
        <c:auto val="1"/>
        <c:lblAlgn val="ctr"/>
        <c:lblOffset val="100"/>
        <c:noMultiLvlLbl val="0"/>
      </c:catAx>
      <c:valAx>
        <c:axId val="120057216"/>
        <c:scaling>
          <c:orientation val="minMax"/>
          <c:max val="100"/>
        </c:scaling>
        <c:delete val="0"/>
        <c:axPos val="b"/>
        <c:majorGridlines>
          <c:spPr>
            <a:ln w="12700">
              <a:solidFill>
                <a:schemeClr val="bg1"/>
              </a:solidFill>
            </a:ln>
          </c:spPr>
        </c:majorGridlines>
        <c:numFmt formatCode="General" sourceLinked="1"/>
        <c:majorTickMark val="out"/>
        <c:minorTickMark val="out"/>
        <c:tickLblPos val="nextTo"/>
        <c:spPr>
          <a:ln>
            <a:noFill/>
          </a:ln>
        </c:spPr>
        <c:txPr>
          <a:bodyPr/>
          <a:lstStyle/>
          <a:p>
            <a:pPr>
              <a:defRPr sz="1200"/>
            </a:pPr>
            <a:endParaRPr lang="sv-SE"/>
          </a:p>
        </c:txPr>
        <c:crossAx val="119995008"/>
        <c:crossesAt val="1"/>
        <c:crossBetween val="between"/>
        <c:majorUnit val="10"/>
      </c:valAx>
      <c:spPr>
        <a:solidFill>
          <a:srgbClr val="E4E9EF"/>
        </a:solidFill>
        <a:ln w="19050">
          <a:solidFill>
            <a:srgbClr val="33414E"/>
          </a:solidFill>
        </a:ln>
      </c:spPr>
    </c:plotArea>
    <c:plotVisOnly val="1"/>
    <c:dispBlanksAs val="gap"/>
    <c:showDLblsOverMax val="0"/>
  </c:chart>
  <c:txPr>
    <a:bodyPr/>
    <a:lstStyle/>
    <a:p>
      <a:pPr>
        <a:defRPr sz="1800"/>
      </a:pPr>
      <a:endParaRPr lang="sv-S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1" y="0"/>
            <a:ext cx="2945659" cy="498055"/>
          </a:xfrm>
          <a:prstGeom prst="rect">
            <a:avLst/>
          </a:prstGeom>
        </p:spPr>
        <p:txBody>
          <a:bodyPr vert="horz" lIns="91440" tIns="45720" rIns="91440" bIns="45720" rtlCol="0"/>
          <a:lstStyle>
            <a:lvl1pPr algn="l">
              <a:defRPr sz="1200"/>
            </a:lvl1pPr>
          </a:lstStyle>
          <a:p>
            <a:endParaRPr lang="sv-SE">
              <a:latin typeface="Arial" panose="020B0604020202020204" pitchFamily="34" charset="0"/>
              <a:cs typeface="Arial" panose="020B0604020202020204" pitchFamily="34" charset="0"/>
            </a:endParaRPr>
          </a:p>
        </p:txBody>
      </p:sp>
      <p:sp>
        <p:nvSpPr>
          <p:cNvPr id="3" name="Platshållare för datum 2"/>
          <p:cNvSpPr>
            <a:spLocks noGrp="1"/>
          </p:cNvSpPr>
          <p:nvPr>
            <p:ph type="dt" sz="quarter" idx="1"/>
          </p:nvPr>
        </p:nvSpPr>
        <p:spPr>
          <a:xfrm>
            <a:off x="3850445" y="0"/>
            <a:ext cx="2945659" cy="498055"/>
          </a:xfrm>
          <a:prstGeom prst="rect">
            <a:avLst/>
          </a:prstGeom>
        </p:spPr>
        <p:txBody>
          <a:bodyPr vert="horz" lIns="91440" tIns="45720" rIns="91440" bIns="45720" rtlCol="0"/>
          <a:lstStyle>
            <a:lvl1pPr algn="r">
              <a:defRPr sz="1200"/>
            </a:lvl1pPr>
          </a:lstStyle>
          <a:p>
            <a:fld id="{F2278FD9-274F-45DD-8681-13E82509E9F5}" type="datetimeFigureOut">
              <a:rPr lang="sv-SE" smtClean="0">
                <a:latin typeface="Arial" panose="020B0604020202020204" pitchFamily="34" charset="0"/>
                <a:cs typeface="Arial" panose="020B0604020202020204" pitchFamily="34" charset="0"/>
              </a:rPr>
              <a:t>2022-09-21</a:t>
            </a:fld>
            <a:endParaRPr lang="sv-SE">
              <a:latin typeface="Arial" panose="020B0604020202020204" pitchFamily="34" charset="0"/>
              <a:cs typeface="Arial" panose="020B0604020202020204" pitchFamily="34" charset="0"/>
            </a:endParaRPr>
          </a:p>
        </p:txBody>
      </p:sp>
      <p:sp>
        <p:nvSpPr>
          <p:cNvPr id="4" name="Platshållare för sidfot 3"/>
          <p:cNvSpPr>
            <a:spLocks noGrp="1"/>
          </p:cNvSpPr>
          <p:nvPr>
            <p:ph type="ftr" sz="quarter" idx="2"/>
          </p:nvPr>
        </p:nvSpPr>
        <p:spPr>
          <a:xfrm>
            <a:off x="1" y="9428586"/>
            <a:ext cx="2945659" cy="498055"/>
          </a:xfrm>
          <a:prstGeom prst="rect">
            <a:avLst/>
          </a:prstGeom>
        </p:spPr>
        <p:txBody>
          <a:bodyPr vert="horz" lIns="91440" tIns="45720" rIns="91440" bIns="45720" rtlCol="0" anchor="b"/>
          <a:lstStyle>
            <a:lvl1pPr algn="l">
              <a:defRPr sz="1200"/>
            </a:lvl1pPr>
          </a:lstStyle>
          <a:p>
            <a:endParaRPr lang="sv-SE">
              <a:latin typeface="Arial" panose="020B0604020202020204" pitchFamily="34" charset="0"/>
              <a:cs typeface="Arial" panose="020B0604020202020204" pitchFamily="34" charset="0"/>
            </a:endParaRPr>
          </a:p>
        </p:txBody>
      </p:sp>
      <p:sp>
        <p:nvSpPr>
          <p:cNvPr id="5" name="Platshållare för bildnummer 4"/>
          <p:cNvSpPr>
            <a:spLocks noGrp="1"/>
          </p:cNvSpPr>
          <p:nvPr>
            <p:ph type="sldNum" sz="quarter" idx="3"/>
          </p:nvPr>
        </p:nvSpPr>
        <p:spPr>
          <a:xfrm>
            <a:off x="3850445" y="9428586"/>
            <a:ext cx="2945659" cy="498055"/>
          </a:xfrm>
          <a:prstGeom prst="rect">
            <a:avLst/>
          </a:prstGeom>
        </p:spPr>
        <p:txBody>
          <a:bodyPr vert="horz" lIns="91440" tIns="45720" rIns="91440" bIns="45720" rtlCol="0" anchor="b"/>
          <a:lstStyle>
            <a:lvl1pPr algn="r">
              <a:defRPr sz="1200"/>
            </a:lvl1pPr>
          </a:lstStyle>
          <a:p>
            <a:fld id="{38AD47A8-29E2-4799-924A-9047124D4761}" type="slidenum">
              <a:rPr lang="sv-SE" smtClean="0">
                <a:latin typeface="Arial" panose="020B0604020202020204" pitchFamily="34" charset="0"/>
                <a:cs typeface="Arial" panose="020B0604020202020204" pitchFamily="34" charset="0"/>
              </a:rPr>
              <a:t>‹#›</a:t>
            </a:fld>
            <a:endParaRPr lang="sv-S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1040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1" y="0"/>
            <a:ext cx="2945659" cy="498055"/>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sv-SE"/>
          </a:p>
        </p:txBody>
      </p:sp>
      <p:sp>
        <p:nvSpPr>
          <p:cNvPr id="3" name="Platshållare för datum 2"/>
          <p:cNvSpPr>
            <a:spLocks noGrp="1"/>
          </p:cNvSpPr>
          <p:nvPr>
            <p:ph type="dt" idx="1"/>
          </p:nvPr>
        </p:nvSpPr>
        <p:spPr>
          <a:xfrm>
            <a:off x="3850445" y="0"/>
            <a:ext cx="2945659" cy="498055"/>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DDE94DB4-BC2A-49E2-AD0D-3F1E0B6714A7}" type="datetimeFigureOut">
              <a:rPr lang="sv-SE" smtClean="0"/>
              <a:pPr/>
              <a:t>2022-09-21</a:t>
            </a:fld>
            <a:endParaRPr lang="sv-SE"/>
          </a:p>
        </p:txBody>
      </p:sp>
      <p:sp>
        <p:nvSpPr>
          <p:cNvPr id="4" name="Platshållare för bildobjekt 3"/>
          <p:cNvSpPr>
            <a:spLocks noGrp="1" noRot="1" noChangeAspect="1"/>
          </p:cNvSpPr>
          <p:nvPr>
            <p:ph type="sldImg" idx="2"/>
          </p:nvPr>
        </p:nvSpPr>
        <p:spPr>
          <a:xfrm>
            <a:off x="425450" y="1243013"/>
            <a:ext cx="5946775" cy="334645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79768" y="4777195"/>
            <a:ext cx="5438140" cy="3908614"/>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1" y="9428586"/>
            <a:ext cx="2945659" cy="498055"/>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sv-SE"/>
          </a:p>
        </p:txBody>
      </p:sp>
      <p:sp>
        <p:nvSpPr>
          <p:cNvPr id="7" name="Platshållare för bildnummer 6"/>
          <p:cNvSpPr>
            <a:spLocks noGrp="1"/>
          </p:cNvSpPr>
          <p:nvPr>
            <p:ph type="sldNum" sz="quarter" idx="5"/>
          </p:nvPr>
        </p:nvSpPr>
        <p:spPr>
          <a:xfrm>
            <a:off x="3850445" y="9428586"/>
            <a:ext cx="2945659" cy="498055"/>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0F33D500-1297-4EDE-B9F8-A261B42E5E11}" type="slidenum">
              <a:rPr lang="sv-SE" smtClean="0"/>
              <a:pPr/>
              <a:t>‹#›</a:t>
            </a:fld>
            <a:endParaRPr lang="sv-SE"/>
          </a:p>
        </p:txBody>
      </p:sp>
    </p:spTree>
    <p:extLst>
      <p:ext uri="{BB962C8B-B14F-4D97-AF65-F5344CB8AC3E}">
        <p14:creationId xmlns:p14="http://schemas.microsoft.com/office/powerpoint/2010/main" val="350904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0F33D500-1297-4EDE-B9F8-A261B42E5E11}" type="slidenum">
              <a:rPr lang="sv-SE" smtClean="0"/>
              <a:pPr/>
              <a:t>1</a:t>
            </a:fld>
            <a:endParaRPr lang="sv-SE"/>
          </a:p>
        </p:txBody>
      </p:sp>
    </p:spTree>
    <p:extLst>
      <p:ext uri="{BB962C8B-B14F-4D97-AF65-F5344CB8AC3E}">
        <p14:creationId xmlns:p14="http://schemas.microsoft.com/office/powerpoint/2010/main" val="246399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b="0" dirty="0" smtClean="0"/>
              <a:t>Vi </a:t>
            </a:r>
            <a:r>
              <a:rPr lang="sv-SE" sz="1200" dirty="0" smtClean="0"/>
              <a:t>har nu fått befolkningsprognosen som sträcker sig från 2020-2050 och kan se hur den har förändrats mot förra årets prognos. Den stora skillnaden är en minskad invandring, och för år 2020 och 2021 har vi gjort ytterligare justeringar nedåt för att ta höjd för covid-19-restriktionerna. Man kan konstatera att skillnaden i befolkningsutveckling är tämligen stor på 10 års sikt (lite drygt en halvering totalt men något fler i gruppen 80+ år).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smtClean="0"/>
              <a:t>80+ åringar är drygt 18.000 </a:t>
            </a:r>
            <a:r>
              <a:rPr lang="sv-SE" sz="1200" dirty="0" err="1" smtClean="0"/>
              <a:t>st</a:t>
            </a:r>
            <a:r>
              <a:rPr lang="sv-SE" sz="1200" dirty="0" smtClean="0"/>
              <a:t> i Dalarna idag. </a:t>
            </a:r>
          </a:p>
          <a:p>
            <a:endParaRPr lang="sv-SE" dirty="0"/>
          </a:p>
        </p:txBody>
      </p:sp>
      <p:sp>
        <p:nvSpPr>
          <p:cNvPr id="4" name="Platshållare för bildnummer 3"/>
          <p:cNvSpPr>
            <a:spLocks noGrp="1"/>
          </p:cNvSpPr>
          <p:nvPr>
            <p:ph type="sldNum" sz="quarter" idx="10"/>
          </p:nvPr>
        </p:nvSpPr>
        <p:spPr/>
        <p:txBody>
          <a:bodyPr/>
          <a:lstStyle/>
          <a:p>
            <a:fld id="{0F33D500-1297-4EDE-B9F8-A261B42E5E11}" type="slidenum">
              <a:rPr lang="sv-SE" smtClean="0"/>
              <a:pPr/>
              <a:t>3</a:t>
            </a:fld>
            <a:endParaRPr lang="sv-SE" dirty="0"/>
          </a:p>
        </p:txBody>
      </p:sp>
    </p:spTree>
    <p:extLst>
      <p:ext uri="{BB962C8B-B14F-4D97-AF65-F5344CB8AC3E}">
        <p14:creationId xmlns:p14="http://schemas.microsoft.com/office/powerpoint/2010/main" val="2374485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Näringslivsstruktur</a:t>
            </a:r>
            <a:endParaRPr lang="sv-SE" dirty="0"/>
          </a:p>
        </p:txBody>
      </p:sp>
      <p:sp>
        <p:nvSpPr>
          <p:cNvPr id="4" name="Platshållare för bildnummer 3"/>
          <p:cNvSpPr>
            <a:spLocks noGrp="1"/>
          </p:cNvSpPr>
          <p:nvPr>
            <p:ph type="sldNum" sz="quarter" idx="10"/>
          </p:nvPr>
        </p:nvSpPr>
        <p:spPr/>
        <p:txBody>
          <a:bodyPr/>
          <a:lstStyle/>
          <a:p>
            <a:fld id="{0F33D500-1297-4EDE-B9F8-A261B42E5E11}" type="slidenum">
              <a:rPr lang="sv-SE" smtClean="0"/>
              <a:pPr/>
              <a:t>6</a:t>
            </a:fld>
            <a:endParaRPr lang="sv-SE"/>
          </a:p>
        </p:txBody>
      </p:sp>
    </p:spTree>
    <p:extLst>
      <p:ext uri="{BB962C8B-B14F-4D97-AF65-F5344CB8AC3E}">
        <p14:creationId xmlns:p14="http://schemas.microsoft.com/office/powerpoint/2010/main" val="207371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0F33D500-1297-4EDE-B9F8-A261B42E5E11}" type="slidenum">
              <a:rPr lang="sv-SE" smtClean="0"/>
              <a:pPr/>
              <a:t>7</a:t>
            </a:fld>
            <a:endParaRPr lang="sv-SE"/>
          </a:p>
        </p:txBody>
      </p:sp>
    </p:spTree>
    <p:extLst>
      <p:ext uri="{BB962C8B-B14F-4D97-AF65-F5344CB8AC3E}">
        <p14:creationId xmlns:p14="http://schemas.microsoft.com/office/powerpoint/2010/main" val="2583844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Vi har en låg arbetslöshet, vilket ganska säkert grundar sig i att det redan nu är brist på arbetskraft</a:t>
            </a:r>
            <a:endParaRPr lang="sv-SE" dirty="0"/>
          </a:p>
        </p:txBody>
      </p:sp>
      <p:sp>
        <p:nvSpPr>
          <p:cNvPr id="4" name="Platshållare för bildnummer 3"/>
          <p:cNvSpPr>
            <a:spLocks noGrp="1"/>
          </p:cNvSpPr>
          <p:nvPr>
            <p:ph type="sldNum" sz="quarter" idx="10"/>
          </p:nvPr>
        </p:nvSpPr>
        <p:spPr/>
        <p:txBody>
          <a:bodyPr/>
          <a:lstStyle/>
          <a:p>
            <a:fld id="{0F33D500-1297-4EDE-B9F8-A261B42E5E11}" type="slidenum">
              <a:rPr lang="sv-SE" smtClean="0"/>
              <a:pPr/>
              <a:t>8</a:t>
            </a:fld>
            <a:endParaRPr lang="sv-SE"/>
          </a:p>
        </p:txBody>
      </p:sp>
    </p:spTree>
    <p:extLst>
      <p:ext uri="{BB962C8B-B14F-4D97-AF65-F5344CB8AC3E}">
        <p14:creationId xmlns:p14="http://schemas.microsoft.com/office/powerpoint/2010/main" val="2087904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Det är ganska många som byter jobb,</a:t>
            </a:r>
            <a:r>
              <a:rPr lang="sv-SE" baseline="0" dirty="0" smtClean="0"/>
              <a:t> vi håller på att ta fram siffror på det</a:t>
            </a:r>
          </a:p>
          <a:p>
            <a:r>
              <a:rPr lang="sv-SE" baseline="0" dirty="0" smtClean="0"/>
              <a:t>Intressant med pendling utifrån VAR utbildningar finns i länet, är de rätt placerade utifrån behoven?</a:t>
            </a:r>
          </a:p>
          <a:p>
            <a:r>
              <a:rPr lang="sv-SE" dirty="0" smtClean="0"/>
              <a:t>Vad säger branschföreträdare och främjarorganisationer om kompetensförsörjningen inom Bygg</a:t>
            </a:r>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Fakta från bransch och främjare-</a:t>
            </a:r>
            <a:r>
              <a:rPr lang="sv-SE" sz="1200" dirty="0" smtClean="0"/>
              <a:t>Behövs för att komma närmare ”sanningen” genom att jämföra  underlagen, är de samstämmiga?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dirty="0" smtClean="0"/>
              <a:t>För</a:t>
            </a:r>
            <a:r>
              <a:rPr lang="sv-SE" sz="1200" baseline="0" dirty="0" smtClean="0"/>
              <a:t> att kunna göra en bättre beställning till utbildningsanordnare krävs ett bra underlag, vad talar vi om i numerär när det gäller bristyrken?</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smtClean="0"/>
              <a:t>Ta fram underlag för att räkna ut en (ännu?) större brist, tex med beräkning av pensionsavgångar inom de yrken som redan har en bristsituation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dirty="0" smtClean="0"/>
          </a:p>
          <a:p>
            <a:endParaRPr lang="sv-SE" dirty="0"/>
          </a:p>
        </p:txBody>
      </p:sp>
      <p:sp>
        <p:nvSpPr>
          <p:cNvPr id="4" name="Platshållare för bildnummer 3"/>
          <p:cNvSpPr>
            <a:spLocks noGrp="1"/>
          </p:cNvSpPr>
          <p:nvPr>
            <p:ph type="sldNum" sz="quarter" idx="10"/>
          </p:nvPr>
        </p:nvSpPr>
        <p:spPr/>
        <p:txBody>
          <a:bodyPr/>
          <a:lstStyle/>
          <a:p>
            <a:fld id="{0F33D500-1297-4EDE-B9F8-A261B42E5E11}" type="slidenum">
              <a:rPr lang="sv-SE" smtClean="0"/>
              <a:pPr/>
              <a:t>10</a:t>
            </a:fld>
            <a:endParaRPr lang="sv-SE"/>
          </a:p>
        </p:txBody>
      </p:sp>
    </p:spTree>
    <p:extLst>
      <p:ext uri="{BB962C8B-B14F-4D97-AF65-F5344CB8AC3E}">
        <p14:creationId xmlns:p14="http://schemas.microsoft.com/office/powerpoint/2010/main" val="904112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0F33D500-1297-4EDE-B9F8-A261B42E5E11}" type="slidenum">
              <a:rPr lang="sv-SE" smtClean="0"/>
              <a:pPr/>
              <a:t>11</a:t>
            </a:fld>
            <a:endParaRPr lang="sv-SE"/>
          </a:p>
        </p:txBody>
      </p:sp>
    </p:spTree>
    <p:extLst>
      <p:ext uri="{BB962C8B-B14F-4D97-AF65-F5344CB8AC3E}">
        <p14:creationId xmlns:p14="http://schemas.microsoft.com/office/powerpoint/2010/main" val="4062237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normAutofit/>
          </a:bodyPr>
          <a:lstStyle/>
          <a:p>
            <a:r>
              <a:rPr lang="sv-SE" sz="1400" dirty="0"/>
              <a:t>Brist på arbetskraft enligt </a:t>
            </a:r>
            <a:r>
              <a:rPr lang="sv-SE" sz="1400" dirty="0" err="1"/>
              <a:t>Af´s</a:t>
            </a:r>
            <a:r>
              <a:rPr lang="sv-SE" sz="1400" dirty="0"/>
              <a:t> intervjuundersökningar- offentliga arbetsgivare</a:t>
            </a:r>
          </a:p>
        </p:txBody>
      </p:sp>
      <p:sp>
        <p:nvSpPr>
          <p:cNvPr id="4" name="Platshållare för bildnummer 3"/>
          <p:cNvSpPr>
            <a:spLocks noGrp="1"/>
          </p:cNvSpPr>
          <p:nvPr>
            <p:ph type="sldNum" sz="quarter" idx="10"/>
          </p:nvPr>
        </p:nvSpPr>
        <p:spPr/>
        <p:txBody>
          <a:bodyPr/>
          <a:lstStyle/>
          <a:p>
            <a:fld id="{49E8D18B-DEA0-4FA7-9201-3F2DF621C670}" type="slidenum">
              <a:rPr lang="sv-SE" smtClean="0"/>
              <a:pPr/>
              <a:t>13</a:t>
            </a:fld>
            <a:endParaRPr lang="sv-SE" dirty="0"/>
          </a:p>
        </p:txBody>
      </p:sp>
    </p:spTree>
    <p:extLst>
      <p:ext uri="{BB962C8B-B14F-4D97-AF65-F5344CB8AC3E}">
        <p14:creationId xmlns:p14="http://schemas.microsoft.com/office/powerpoint/2010/main" val="3254873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400" b="0" i="0" u="none" strike="noStrike" kern="1200" baseline="0" dirty="0">
                <a:solidFill>
                  <a:schemeClr val="tx1"/>
                </a:solidFill>
                <a:latin typeface="+mn-lt"/>
                <a:ea typeface="+mn-ea"/>
                <a:cs typeface="+mn-cs"/>
              </a:rPr>
              <a:t>Bägge bilderna kommer från </a:t>
            </a:r>
            <a:r>
              <a:rPr lang="sv-SE" sz="1400" b="0" i="0" u="none" strike="noStrike" kern="1200" baseline="0" dirty="0" err="1">
                <a:solidFill>
                  <a:schemeClr val="tx1"/>
                </a:solidFill>
                <a:latin typeface="+mn-lt"/>
                <a:ea typeface="+mn-ea"/>
                <a:cs typeface="+mn-cs"/>
              </a:rPr>
              <a:t>Af´s</a:t>
            </a:r>
            <a:r>
              <a:rPr lang="sv-SE" sz="1400" b="0" i="0" u="none" strike="noStrike" kern="1200" baseline="0" dirty="0">
                <a:solidFill>
                  <a:schemeClr val="tx1"/>
                </a:solidFill>
                <a:latin typeface="+mn-lt"/>
                <a:ea typeface="+mn-ea"/>
                <a:cs typeface="+mn-cs"/>
              </a:rPr>
              <a:t> intervjuundersökningar, de undersökningarna kommer inte att genomföras från Af fortsättningsvis </a:t>
            </a:r>
            <a:r>
              <a:rPr lang="sv-SE" sz="1400" b="0" i="0" u="none" strike="noStrike" kern="1200" baseline="0" dirty="0" err="1">
                <a:solidFill>
                  <a:schemeClr val="tx1"/>
                </a:solidFill>
                <a:latin typeface="+mn-lt"/>
                <a:ea typeface="+mn-ea"/>
                <a:cs typeface="+mn-cs"/>
              </a:rPr>
              <a:t>pga</a:t>
            </a:r>
            <a:r>
              <a:rPr lang="sv-SE" sz="1400" b="0" i="0" u="none" strike="noStrike" kern="1200" baseline="0" dirty="0">
                <a:solidFill>
                  <a:schemeClr val="tx1"/>
                </a:solidFill>
                <a:latin typeface="+mn-lt"/>
                <a:ea typeface="+mn-ea"/>
                <a:cs typeface="+mn-cs"/>
              </a:rPr>
              <a:t> av att Af strukturerar om.</a:t>
            </a:r>
          </a:p>
          <a:p>
            <a:endParaRPr lang="sv-SE" sz="1400" b="0" i="0" u="none" strike="noStrike" kern="1200" baseline="0" dirty="0">
              <a:solidFill>
                <a:schemeClr val="tx1"/>
              </a:solidFill>
              <a:latin typeface="+mn-lt"/>
              <a:ea typeface="+mn-ea"/>
              <a:cs typeface="+mn-cs"/>
            </a:endParaRPr>
          </a:p>
          <a:p>
            <a:r>
              <a:rPr lang="sv-SE" sz="1400" b="0" i="0" u="none" strike="noStrike" kern="1200" baseline="0" dirty="0">
                <a:solidFill>
                  <a:schemeClr val="tx1"/>
                </a:solidFill>
                <a:latin typeface="+mn-lt"/>
                <a:ea typeface="+mn-ea"/>
                <a:cs typeface="+mn-cs"/>
              </a:rPr>
              <a:t>Vi kommer inte att få samma utmärkta material som vi fick tidigare från Janne Sundqvist då regionala prognoser och analyser inte kommer att </a:t>
            </a:r>
            <a:r>
              <a:rPr lang="sv-SE" sz="1400" b="0" i="0" u="none" strike="noStrike" kern="1200" baseline="0" dirty="0" err="1">
                <a:solidFill>
                  <a:schemeClr val="tx1"/>
                </a:solidFill>
                <a:latin typeface="+mn-lt"/>
                <a:ea typeface="+mn-ea"/>
                <a:cs typeface="+mn-cs"/>
              </a:rPr>
              <a:t>genomfröas</a:t>
            </a:r>
            <a:r>
              <a:rPr lang="sv-SE" sz="1400" b="0" i="0" u="none" strike="noStrike" kern="1200" baseline="0" dirty="0">
                <a:solidFill>
                  <a:schemeClr val="tx1"/>
                </a:solidFill>
                <a:latin typeface="+mn-lt"/>
                <a:ea typeface="+mn-ea"/>
                <a:cs typeface="+mn-cs"/>
              </a:rPr>
              <a:t> i samma utsträckning som tidigare</a:t>
            </a:r>
          </a:p>
          <a:p>
            <a:endParaRPr lang="sv-SE" sz="1400" b="0" i="0" u="none" strike="noStrike" kern="1200" baseline="0" dirty="0">
              <a:solidFill>
                <a:schemeClr val="tx1"/>
              </a:solidFill>
              <a:latin typeface="+mn-lt"/>
              <a:ea typeface="+mn-ea"/>
              <a:cs typeface="+mn-cs"/>
            </a:endParaRPr>
          </a:p>
          <a:p>
            <a:r>
              <a:rPr lang="sv-SE" sz="1400" b="0" i="0" u="none" strike="noStrike" kern="1200" baseline="0" dirty="0">
                <a:solidFill>
                  <a:schemeClr val="tx1"/>
                </a:solidFill>
                <a:latin typeface="+mn-lt"/>
                <a:ea typeface="+mn-ea"/>
                <a:cs typeface="+mn-cs"/>
              </a:rPr>
              <a:t>Hämmar expansion och tillväxt i länet, många beskrev innan Pandemin att man </a:t>
            </a:r>
            <a:r>
              <a:rPr lang="sv-SE" sz="1400" b="0" i="0" u="none" strike="noStrike" kern="1200" baseline="0" dirty="0" err="1">
                <a:solidFill>
                  <a:schemeClr val="tx1"/>
                </a:solidFill>
                <a:latin typeface="+mn-lt"/>
                <a:ea typeface="+mn-ea"/>
                <a:cs typeface="+mn-cs"/>
              </a:rPr>
              <a:t>man</a:t>
            </a:r>
            <a:r>
              <a:rPr lang="sv-SE" sz="1400" b="0" i="0" u="none" strike="noStrike" kern="1200" baseline="0" dirty="0">
                <a:solidFill>
                  <a:schemeClr val="tx1"/>
                </a:solidFill>
                <a:latin typeface="+mn-lt"/>
                <a:ea typeface="+mn-ea"/>
                <a:cs typeface="+mn-cs"/>
              </a:rPr>
              <a:t> låg på ett 100% </a:t>
            </a:r>
            <a:r>
              <a:rPr lang="sv-SE" sz="1400" b="0" i="0" u="none" strike="noStrike" kern="1200" baseline="0" dirty="0" err="1">
                <a:solidFill>
                  <a:schemeClr val="tx1"/>
                </a:solidFill>
                <a:latin typeface="+mn-lt"/>
                <a:ea typeface="+mn-ea"/>
                <a:cs typeface="+mn-cs"/>
              </a:rPr>
              <a:t>kapacitetsutnytjjande</a:t>
            </a:r>
            <a:r>
              <a:rPr lang="sv-SE" sz="1400" b="0" i="0" u="none" strike="noStrike" kern="1200" baseline="0" dirty="0">
                <a:solidFill>
                  <a:schemeClr val="tx1"/>
                </a:solidFill>
                <a:latin typeface="+mn-lt"/>
                <a:ea typeface="+mn-ea"/>
                <a:cs typeface="+mn-cs"/>
              </a:rPr>
              <a:t> dvs att man inte kan ta i  </a:t>
            </a:r>
            <a:r>
              <a:rPr lang="sv-SE" sz="1400" b="0" i="0" u="none" strike="noStrike" kern="1200" baseline="0" dirty="0" err="1">
                <a:solidFill>
                  <a:schemeClr val="tx1"/>
                </a:solidFill>
                <a:latin typeface="+mn-lt"/>
                <a:ea typeface="+mn-ea"/>
                <a:cs typeface="+mn-cs"/>
              </a:rPr>
              <a:t>ordraer</a:t>
            </a:r>
            <a:r>
              <a:rPr lang="sv-SE" sz="1400" b="0" i="0" u="none" strike="noStrike" kern="1200" baseline="0" dirty="0">
                <a:solidFill>
                  <a:schemeClr val="tx1"/>
                </a:solidFill>
                <a:latin typeface="+mn-lt"/>
                <a:ea typeface="+mn-ea"/>
                <a:cs typeface="+mn-cs"/>
              </a:rPr>
              <a:t> eller producera i den utsträckning man skulle vilja, det leder </a:t>
            </a:r>
            <a:r>
              <a:rPr lang="sv-SE" sz="1400" b="0" i="0" u="none" strike="noStrike" kern="1200" baseline="0" dirty="0" err="1">
                <a:solidFill>
                  <a:schemeClr val="tx1"/>
                </a:solidFill>
                <a:latin typeface="+mn-lt"/>
                <a:ea typeface="+mn-ea"/>
                <a:cs typeface="+mn-cs"/>
              </a:rPr>
              <a:t>bla</a:t>
            </a:r>
            <a:r>
              <a:rPr lang="sv-SE" sz="1400" b="0" i="0" u="none" strike="noStrike" kern="1200" baseline="0" dirty="0">
                <a:solidFill>
                  <a:schemeClr val="tx1"/>
                </a:solidFill>
                <a:latin typeface="+mn-lt"/>
                <a:ea typeface="+mn-ea"/>
                <a:cs typeface="+mn-cs"/>
              </a:rPr>
              <a:t> till övertid, samt att man säger nej till </a:t>
            </a:r>
            <a:r>
              <a:rPr lang="sv-SE" sz="1400" b="0" i="0" u="none" strike="noStrike" kern="1200" baseline="0" dirty="0" err="1">
                <a:solidFill>
                  <a:schemeClr val="tx1"/>
                </a:solidFill>
                <a:latin typeface="+mn-lt"/>
                <a:ea typeface="+mn-ea"/>
                <a:cs typeface="+mn-cs"/>
              </a:rPr>
              <a:t>ordrar</a:t>
            </a:r>
            <a:r>
              <a:rPr lang="sv-SE" sz="1400" b="0" i="0" u="none" strike="noStrike" kern="1200" baseline="0" dirty="0">
                <a:solidFill>
                  <a:schemeClr val="tx1"/>
                </a:solidFill>
                <a:latin typeface="+mn-lt"/>
                <a:ea typeface="+mn-ea"/>
                <a:cs typeface="+mn-cs"/>
              </a:rPr>
              <a:t> för att man inte kan växla upp produktionen</a:t>
            </a:r>
          </a:p>
        </p:txBody>
      </p:sp>
      <p:sp>
        <p:nvSpPr>
          <p:cNvPr id="4" name="Platshållare för bildnummer 3"/>
          <p:cNvSpPr>
            <a:spLocks noGrp="1"/>
          </p:cNvSpPr>
          <p:nvPr>
            <p:ph type="sldNum" sz="quarter" idx="5"/>
          </p:nvPr>
        </p:nvSpPr>
        <p:spPr/>
        <p:txBody>
          <a:bodyPr/>
          <a:lstStyle/>
          <a:p>
            <a:fld id="{5A3616C9-F61C-4057-8692-D775BEFAEF22}" type="slidenum">
              <a:rPr lang="sv-SE" smtClean="0"/>
              <a:t>14</a:t>
            </a:fld>
            <a:endParaRPr lang="sv-SE"/>
          </a:p>
        </p:txBody>
      </p:sp>
    </p:spTree>
    <p:extLst>
      <p:ext uri="{BB962C8B-B14F-4D97-AF65-F5344CB8AC3E}">
        <p14:creationId xmlns:p14="http://schemas.microsoft.com/office/powerpoint/2010/main" val="3445728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bg>
      <p:bgPr>
        <a:solidFill>
          <a:schemeClr val="bg2"/>
        </a:solidFill>
        <a:effectLst/>
      </p:bgPr>
    </p:bg>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410701"/>
            <a:ext cx="9144000" cy="3241878"/>
          </a:xfrm>
        </p:spPr>
        <p:txBody>
          <a:bodyPr anchor="b"/>
          <a:lstStyle>
            <a:lvl1pPr algn="ctr">
              <a:defRPr sz="6000" b="1"/>
            </a:lvl1pPr>
          </a:lstStyle>
          <a:p>
            <a:r>
              <a:rPr lang="sv-SE"/>
              <a:t>Klicka här för att ändra format</a:t>
            </a:r>
          </a:p>
        </p:txBody>
      </p:sp>
      <p:sp>
        <p:nvSpPr>
          <p:cNvPr id="3" name="Underrubrik 2"/>
          <p:cNvSpPr>
            <a:spLocks noGrp="1"/>
          </p:cNvSpPr>
          <p:nvPr>
            <p:ph type="subTitle" idx="1"/>
          </p:nvPr>
        </p:nvSpPr>
        <p:spPr>
          <a:xfrm>
            <a:off x="1524000" y="3838575"/>
            <a:ext cx="9144000" cy="17906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cxnSp>
        <p:nvCxnSpPr>
          <p:cNvPr id="13" name="Rak 12"/>
          <p:cNvCxnSpPr/>
          <p:nvPr userDrawn="1"/>
        </p:nvCxnSpPr>
        <p:spPr>
          <a:xfrm>
            <a:off x="1524000" y="3710861"/>
            <a:ext cx="914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Bildobjekt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5307" y="390071"/>
            <a:ext cx="1016146" cy="969723"/>
          </a:xfrm>
          <a:prstGeom prst="rect">
            <a:avLst/>
          </a:prstGeom>
        </p:spPr>
      </p:pic>
      <p:sp>
        <p:nvSpPr>
          <p:cNvPr id="11" name="Platshållare för datum 3"/>
          <p:cNvSpPr>
            <a:spLocks noGrp="1"/>
          </p:cNvSpPr>
          <p:nvPr>
            <p:ph type="dt" sz="half" idx="10"/>
          </p:nvPr>
        </p:nvSpPr>
        <p:spPr>
          <a:xfrm>
            <a:off x="410547" y="6356350"/>
            <a:ext cx="2743200" cy="492876"/>
          </a:xfrm>
        </p:spPr>
        <p:txBody>
          <a:bodyPr/>
          <a:lstStyle>
            <a:lvl1pPr>
              <a:defRPr sz="1050">
                <a:solidFill>
                  <a:schemeClr val="tx1"/>
                </a:solidFill>
              </a:defRPr>
            </a:lvl1pPr>
          </a:lstStyle>
          <a:p>
            <a:fld id="{FC5DA319-72F1-4F70-9BE7-0CBB4F12E5D2}" type="datetime1">
              <a:rPr lang="sv-SE" smtClean="0"/>
              <a:t>2022-09-21</a:t>
            </a:fld>
            <a:endParaRPr lang="sv-SE"/>
          </a:p>
        </p:txBody>
      </p:sp>
      <p:sp>
        <p:nvSpPr>
          <p:cNvPr id="12" name="Platshållare för sidfot 4"/>
          <p:cNvSpPr>
            <a:spLocks noGrp="1"/>
          </p:cNvSpPr>
          <p:nvPr>
            <p:ph type="ftr" sz="quarter" idx="11"/>
          </p:nvPr>
        </p:nvSpPr>
        <p:spPr>
          <a:xfrm>
            <a:off x="3579845" y="6356350"/>
            <a:ext cx="5032310" cy="492876"/>
          </a:xfrm>
        </p:spPr>
        <p:txBody>
          <a:bodyPr/>
          <a:lstStyle>
            <a:lvl1pPr>
              <a:defRPr sz="1050">
                <a:solidFill>
                  <a:schemeClr val="tx1"/>
                </a:solidFill>
              </a:defRPr>
            </a:lvl1pPr>
          </a:lstStyle>
          <a:p>
            <a:endParaRPr lang="sv-SE"/>
          </a:p>
        </p:txBody>
      </p:sp>
      <p:sp>
        <p:nvSpPr>
          <p:cNvPr id="14" name="Platshållare för bildnummer 5"/>
          <p:cNvSpPr>
            <a:spLocks noGrp="1"/>
          </p:cNvSpPr>
          <p:nvPr>
            <p:ph type="sldNum" sz="quarter" idx="12"/>
          </p:nvPr>
        </p:nvSpPr>
        <p:spPr>
          <a:xfrm>
            <a:off x="9038253" y="6356350"/>
            <a:ext cx="2743200" cy="492876"/>
          </a:xfrm>
        </p:spPr>
        <p:txBody>
          <a:bodyPr/>
          <a:lstStyle>
            <a:lvl1pPr>
              <a:defRPr sz="1050">
                <a:solidFill>
                  <a:schemeClr val="tx1"/>
                </a:solidFill>
              </a:defRPr>
            </a:lvl1pPr>
          </a:lstStyle>
          <a:p>
            <a:fld id="{130DDE8C-17E0-4539-9C15-C1E9D231907F}" type="slidenum">
              <a:rPr lang="sv-SE" smtClean="0"/>
              <a:pPr/>
              <a:t>‹#›</a:t>
            </a:fld>
            <a:endParaRPr lang="sv-SE">
              <a:solidFill>
                <a:schemeClr val="bg2">
                  <a:lumMod val="40000"/>
                  <a:lumOff val="60000"/>
                </a:schemeClr>
              </a:solidFill>
            </a:endParaRPr>
          </a:p>
        </p:txBody>
      </p:sp>
    </p:spTree>
    <p:extLst>
      <p:ext uri="{BB962C8B-B14F-4D97-AF65-F5344CB8AC3E}">
        <p14:creationId xmlns:p14="http://schemas.microsoft.com/office/powerpoint/2010/main" val="10301785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ild utan text och rubrik">
    <p:spTree>
      <p:nvGrpSpPr>
        <p:cNvPr id="1" name=""/>
        <p:cNvGrpSpPr/>
        <p:nvPr/>
      </p:nvGrpSpPr>
      <p:grpSpPr>
        <a:xfrm>
          <a:off x="0" y="0"/>
          <a:ext cx="0" cy="0"/>
          <a:chOff x="0" y="0"/>
          <a:chExt cx="0" cy="0"/>
        </a:xfrm>
      </p:grpSpPr>
      <p:sp>
        <p:nvSpPr>
          <p:cNvPr id="10" name="Rektangel 9"/>
          <p:cNvSpPr/>
          <p:nvPr userDrawn="1"/>
        </p:nvSpPr>
        <p:spPr>
          <a:xfrm>
            <a:off x="1" y="6356351"/>
            <a:ext cx="12192000" cy="501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Platshållare för datum 3"/>
          <p:cNvSpPr>
            <a:spLocks noGrp="1"/>
          </p:cNvSpPr>
          <p:nvPr>
            <p:ph type="dt" sz="half" idx="10"/>
          </p:nvPr>
        </p:nvSpPr>
        <p:spPr>
          <a:xfrm>
            <a:off x="410547" y="6356350"/>
            <a:ext cx="2743200" cy="492876"/>
          </a:xfrm>
        </p:spPr>
        <p:txBody>
          <a:bodyPr/>
          <a:lstStyle>
            <a:lvl1pPr>
              <a:defRPr sz="1050">
                <a:solidFill>
                  <a:schemeClr val="bg1"/>
                </a:solidFill>
              </a:defRPr>
            </a:lvl1pPr>
          </a:lstStyle>
          <a:p>
            <a:fld id="{D0905C11-AE40-4DD3-B577-1575C80BAAED}" type="datetime1">
              <a:rPr lang="sv-SE" smtClean="0"/>
              <a:t>2022-09-21</a:t>
            </a:fld>
            <a:endParaRPr lang="sv-SE" dirty="0"/>
          </a:p>
        </p:txBody>
      </p:sp>
      <p:sp>
        <p:nvSpPr>
          <p:cNvPr id="12" name="Platshållare för sidfot 4"/>
          <p:cNvSpPr>
            <a:spLocks noGrp="1"/>
          </p:cNvSpPr>
          <p:nvPr>
            <p:ph type="ftr" sz="quarter" idx="11"/>
          </p:nvPr>
        </p:nvSpPr>
        <p:spPr>
          <a:xfrm>
            <a:off x="3579845" y="6356350"/>
            <a:ext cx="5032310" cy="492876"/>
          </a:xfrm>
        </p:spPr>
        <p:txBody>
          <a:bodyPr/>
          <a:lstStyle>
            <a:lvl1pPr>
              <a:defRPr sz="1050">
                <a:solidFill>
                  <a:schemeClr val="bg1"/>
                </a:solidFill>
              </a:defRPr>
            </a:lvl1pPr>
          </a:lstStyle>
          <a:p>
            <a:endParaRPr lang="sv-SE" dirty="0"/>
          </a:p>
        </p:txBody>
      </p:sp>
      <p:sp>
        <p:nvSpPr>
          <p:cNvPr id="13" name="Platshållare för bildnummer 5"/>
          <p:cNvSpPr>
            <a:spLocks noGrp="1"/>
          </p:cNvSpPr>
          <p:nvPr>
            <p:ph type="sldNum" sz="quarter" idx="12"/>
          </p:nvPr>
        </p:nvSpPr>
        <p:spPr>
          <a:xfrm>
            <a:off x="9038253" y="6356350"/>
            <a:ext cx="2743200" cy="492876"/>
          </a:xfrm>
        </p:spPr>
        <p:txBody>
          <a:bodyPr/>
          <a:lstStyle>
            <a:lvl1pPr>
              <a:defRPr sz="1050">
                <a:solidFill>
                  <a:schemeClr val="bg1"/>
                </a:solidFill>
              </a:defRPr>
            </a:lvl1pPr>
          </a:lstStyle>
          <a:p>
            <a:fld id="{130DDE8C-17E0-4539-9C15-C1E9D231907F}" type="slidenum">
              <a:rPr lang="sv-SE" smtClean="0"/>
              <a:pPr/>
              <a:t>‹#›</a:t>
            </a:fld>
            <a:endParaRPr lang="sv-SE" dirty="0"/>
          </a:p>
        </p:txBody>
      </p:sp>
      <p:sp>
        <p:nvSpPr>
          <p:cNvPr id="9" name="Rektangel 8"/>
          <p:cNvSpPr/>
          <p:nvPr userDrawn="1"/>
        </p:nvSpPr>
        <p:spPr>
          <a:xfrm>
            <a:off x="11133574" y="365125"/>
            <a:ext cx="1058427" cy="7552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a:p>
        </p:txBody>
      </p:sp>
      <p:pic>
        <p:nvPicPr>
          <p:cNvPr id="16" name="Bildobjekt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37411" y="478140"/>
            <a:ext cx="544042" cy="519187"/>
          </a:xfrm>
          <a:prstGeom prst="rect">
            <a:avLst/>
          </a:prstGeom>
        </p:spPr>
      </p:pic>
      <p:sp>
        <p:nvSpPr>
          <p:cNvPr id="4" name="Platshållare för bild 3"/>
          <p:cNvSpPr>
            <a:spLocks noGrp="1"/>
          </p:cNvSpPr>
          <p:nvPr>
            <p:ph type="pic" sz="quarter" idx="13"/>
          </p:nvPr>
        </p:nvSpPr>
        <p:spPr>
          <a:xfrm>
            <a:off x="206062" y="365125"/>
            <a:ext cx="10715223" cy="5743356"/>
          </a:xfrm>
        </p:spPr>
        <p:txBody>
          <a:bodyPr/>
          <a:lstStyle/>
          <a:p>
            <a:endParaRPr lang="sv-SE"/>
          </a:p>
        </p:txBody>
      </p:sp>
    </p:spTree>
    <p:extLst>
      <p:ext uri="{BB962C8B-B14F-4D97-AF65-F5344CB8AC3E}">
        <p14:creationId xmlns:p14="http://schemas.microsoft.com/office/powerpoint/2010/main" val="5865667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8" name="Rektangel 7"/>
          <p:cNvSpPr/>
          <p:nvPr userDrawn="1"/>
        </p:nvSpPr>
        <p:spPr>
          <a:xfrm>
            <a:off x="1" y="6356351"/>
            <a:ext cx="12192000" cy="50164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p:cNvSpPr>
            <a:spLocks noGrp="1"/>
          </p:cNvSpPr>
          <p:nvPr>
            <p:ph type="title"/>
          </p:nvPr>
        </p:nvSpPr>
        <p:spPr>
          <a:xfrm>
            <a:off x="410548" y="365126"/>
            <a:ext cx="10619402" cy="1210581"/>
          </a:xfrm>
        </p:spPr>
        <p:txBody>
          <a:bodyPr/>
          <a:lstStyle>
            <a:lvl1pPr>
              <a:defRPr b="1">
                <a:solidFill>
                  <a:schemeClr val="tx2"/>
                </a:solidFill>
              </a:defRPr>
            </a:lvl1pPr>
          </a:lstStyle>
          <a:p>
            <a:r>
              <a:rPr lang="sv-SE"/>
              <a:t>Klicka här för att ändra format</a:t>
            </a:r>
          </a:p>
        </p:txBody>
      </p:sp>
      <p:sp>
        <p:nvSpPr>
          <p:cNvPr id="3" name="Platshållare för innehåll 2"/>
          <p:cNvSpPr>
            <a:spLocks noGrp="1"/>
          </p:cNvSpPr>
          <p:nvPr>
            <p:ph idx="1"/>
          </p:nvPr>
        </p:nvSpPr>
        <p:spPr>
          <a:xfrm>
            <a:off x="410547" y="1825625"/>
            <a:ext cx="11370906" cy="4351337"/>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a:xfrm>
            <a:off x="410547" y="6356350"/>
            <a:ext cx="2743200" cy="492876"/>
          </a:xfrm>
        </p:spPr>
        <p:txBody>
          <a:bodyPr/>
          <a:lstStyle>
            <a:lvl1pPr>
              <a:defRPr sz="1050">
                <a:solidFill>
                  <a:schemeClr val="bg1"/>
                </a:solidFill>
              </a:defRPr>
            </a:lvl1pPr>
          </a:lstStyle>
          <a:p>
            <a:fld id="{A36EF070-D4A1-4BBC-95E2-C540A084EC01}" type="datetime1">
              <a:rPr lang="sv-SE" smtClean="0"/>
              <a:t>2022-09-21</a:t>
            </a:fld>
            <a:endParaRPr lang="sv-SE"/>
          </a:p>
        </p:txBody>
      </p:sp>
      <p:sp>
        <p:nvSpPr>
          <p:cNvPr id="5" name="Platshållare för sidfot 4"/>
          <p:cNvSpPr>
            <a:spLocks noGrp="1"/>
          </p:cNvSpPr>
          <p:nvPr>
            <p:ph type="ftr" sz="quarter" idx="11"/>
          </p:nvPr>
        </p:nvSpPr>
        <p:spPr>
          <a:xfrm>
            <a:off x="3579845" y="6356350"/>
            <a:ext cx="5032310" cy="492876"/>
          </a:xfrm>
        </p:spPr>
        <p:txBody>
          <a:bodyPr/>
          <a:lstStyle>
            <a:lvl1pPr>
              <a:defRPr sz="1050">
                <a:solidFill>
                  <a:schemeClr val="bg1"/>
                </a:solidFill>
              </a:defRPr>
            </a:lvl1pPr>
          </a:lstStyle>
          <a:p>
            <a:endParaRPr lang="sv-SE"/>
          </a:p>
        </p:txBody>
      </p:sp>
      <p:sp>
        <p:nvSpPr>
          <p:cNvPr id="6" name="Platshållare för bildnummer 5"/>
          <p:cNvSpPr>
            <a:spLocks noGrp="1"/>
          </p:cNvSpPr>
          <p:nvPr>
            <p:ph type="sldNum" sz="quarter" idx="12"/>
          </p:nvPr>
        </p:nvSpPr>
        <p:spPr>
          <a:xfrm>
            <a:off x="9038253" y="6356350"/>
            <a:ext cx="2743200" cy="492876"/>
          </a:xfrm>
        </p:spPr>
        <p:txBody>
          <a:bodyPr/>
          <a:lstStyle>
            <a:lvl1pPr>
              <a:defRPr sz="1050">
                <a:solidFill>
                  <a:schemeClr val="bg1"/>
                </a:solidFill>
              </a:defRPr>
            </a:lvl1pPr>
          </a:lstStyle>
          <a:p>
            <a:fld id="{130DDE8C-17E0-4539-9C15-C1E9D231907F}" type="slidenum">
              <a:rPr lang="sv-SE" smtClean="0"/>
              <a:pPr/>
              <a:t>‹#›</a:t>
            </a:fld>
            <a:endParaRPr lang="sv-SE"/>
          </a:p>
        </p:txBody>
      </p:sp>
      <p:sp>
        <p:nvSpPr>
          <p:cNvPr id="14" name="Rektangel 13"/>
          <p:cNvSpPr/>
          <p:nvPr userDrawn="1"/>
        </p:nvSpPr>
        <p:spPr>
          <a:xfrm>
            <a:off x="11133574" y="365125"/>
            <a:ext cx="1058427" cy="7552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a:p>
        </p:txBody>
      </p:sp>
      <p:pic>
        <p:nvPicPr>
          <p:cNvPr id="15" name="Bildobjekt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37411" y="478140"/>
            <a:ext cx="544042" cy="519187"/>
          </a:xfrm>
          <a:prstGeom prst="rect">
            <a:avLst/>
          </a:prstGeom>
        </p:spPr>
      </p:pic>
    </p:spTree>
    <p:extLst>
      <p:ext uri="{BB962C8B-B14F-4D97-AF65-F5344CB8AC3E}">
        <p14:creationId xmlns:p14="http://schemas.microsoft.com/office/powerpoint/2010/main" val="270823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410547" y="1709738"/>
            <a:ext cx="11358206" cy="2852737"/>
          </a:xfrm>
        </p:spPr>
        <p:txBody>
          <a:bodyPr anchor="b"/>
          <a:lstStyle>
            <a:lvl1pPr>
              <a:defRPr sz="6000" b="1">
                <a:solidFill>
                  <a:schemeClr val="tx2"/>
                </a:solidFill>
              </a:defRPr>
            </a:lvl1pPr>
          </a:lstStyle>
          <a:p>
            <a:r>
              <a:rPr lang="sv-SE"/>
              <a:t>Klicka här för att ändra format</a:t>
            </a:r>
          </a:p>
        </p:txBody>
      </p:sp>
      <p:sp>
        <p:nvSpPr>
          <p:cNvPr id="3" name="Platshållare för text 2"/>
          <p:cNvSpPr>
            <a:spLocks noGrp="1"/>
          </p:cNvSpPr>
          <p:nvPr>
            <p:ph type="body" idx="1"/>
          </p:nvPr>
        </p:nvSpPr>
        <p:spPr>
          <a:xfrm>
            <a:off x="410547" y="4589463"/>
            <a:ext cx="1135820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11" name="Rektangel 10"/>
          <p:cNvSpPr/>
          <p:nvPr userDrawn="1"/>
        </p:nvSpPr>
        <p:spPr>
          <a:xfrm>
            <a:off x="1" y="6356350"/>
            <a:ext cx="12192000" cy="501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2" name="Platshållare för datum 3"/>
          <p:cNvSpPr>
            <a:spLocks noGrp="1"/>
          </p:cNvSpPr>
          <p:nvPr>
            <p:ph type="dt" sz="half" idx="10"/>
          </p:nvPr>
        </p:nvSpPr>
        <p:spPr>
          <a:xfrm>
            <a:off x="410547" y="6356350"/>
            <a:ext cx="2743200" cy="492876"/>
          </a:xfrm>
        </p:spPr>
        <p:txBody>
          <a:bodyPr/>
          <a:lstStyle>
            <a:lvl1pPr>
              <a:defRPr sz="1050">
                <a:solidFill>
                  <a:schemeClr val="bg1"/>
                </a:solidFill>
              </a:defRPr>
            </a:lvl1pPr>
          </a:lstStyle>
          <a:p>
            <a:fld id="{D775DD86-983D-4097-A028-87EAC6BF841B}" type="datetime1">
              <a:rPr lang="sv-SE" smtClean="0"/>
              <a:t>2022-09-21</a:t>
            </a:fld>
            <a:endParaRPr lang="sv-SE"/>
          </a:p>
        </p:txBody>
      </p:sp>
      <p:sp>
        <p:nvSpPr>
          <p:cNvPr id="13" name="Platshållare för sidfot 4"/>
          <p:cNvSpPr>
            <a:spLocks noGrp="1"/>
          </p:cNvSpPr>
          <p:nvPr>
            <p:ph type="ftr" sz="quarter" idx="11"/>
          </p:nvPr>
        </p:nvSpPr>
        <p:spPr>
          <a:xfrm>
            <a:off x="3579845" y="6356350"/>
            <a:ext cx="5032310" cy="492876"/>
          </a:xfrm>
        </p:spPr>
        <p:txBody>
          <a:bodyPr/>
          <a:lstStyle>
            <a:lvl1pPr>
              <a:defRPr sz="1050">
                <a:solidFill>
                  <a:schemeClr val="bg1"/>
                </a:solidFill>
              </a:defRPr>
            </a:lvl1pPr>
          </a:lstStyle>
          <a:p>
            <a:endParaRPr lang="sv-SE"/>
          </a:p>
        </p:txBody>
      </p:sp>
      <p:sp>
        <p:nvSpPr>
          <p:cNvPr id="14" name="Platshållare för bildnummer 5"/>
          <p:cNvSpPr>
            <a:spLocks noGrp="1"/>
          </p:cNvSpPr>
          <p:nvPr>
            <p:ph type="sldNum" sz="quarter" idx="12"/>
          </p:nvPr>
        </p:nvSpPr>
        <p:spPr>
          <a:xfrm>
            <a:off x="9038253" y="6356350"/>
            <a:ext cx="2743200" cy="492876"/>
          </a:xfrm>
        </p:spPr>
        <p:txBody>
          <a:bodyPr/>
          <a:lstStyle>
            <a:lvl1pPr>
              <a:defRPr sz="1050">
                <a:solidFill>
                  <a:schemeClr val="bg1"/>
                </a:solidFill>
              </a:defRPr>
            </a:lvl1pPr>
          </a:lstStyle>
          <a:p>
            <a:fld id="{130DDE8C-17E0-4539-9C15-C1E9D231907F}" type="slidenum">
              <a:rPr lang="sv-SE" smtClean="0"/>
              <a:pPr/>
              <a:t>‹#›</a:t>
            </a:fld>
            <a:endParaRPr lang="sv-SE"/>
          </a:p>
        </p:txBody>
      </p:sp>
      <p:sp>
        <p:nvSpPr>
          <p:cNvPr id="10" name="Rektangel 9"/>
          <p:cNvSpPr/>
          <p:nvPr userDrawn="1"/>
        </p:nvSpPr>
        <p:spPr>
          <a:xfrm>
            <a:off x="11133574" y="365125"/>
            <a:ext cx="1058427" cy="7552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a:p>
        </p:txBody>
      </p:sp>
      <p:pic>
        <p:nvPicPr>
          <p:cNvPr id="17" name="Bildobjekt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37411" y="478140"/>
            <a:ext cx="544042" cy="519187"/>
          </a:xfrm>
          <a:prstGeom prst="rect">
            <a:avLst/>
          </a:prstGeom>
        </p:spPr>
      </p:pic>
    </p:spTree>
    <p:extLst>
      <p:ext uri="{BB962C8B-B14F-4D97-AF65-F5344CB8AC3E}">
        <p14:creationId xmlns:p14="http://schemas.microsoft.com/office/powerpoint/2010/main" val="211805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a:xfrm>
            <a:off x="410548" y="365125"/>
            <a:ext cx="10603074" cy="1206500"/>
          </a:xfrm>
        </p:spPr>
        <p:txBody>
          <a:bodyPr/>
          <a:lstStyle>
            <a:lvl1pPr>
              <a:defRPr b="1">
                <a:solidFill>
                  <a:schemeClr val="tx2"/>
                </a:solidFill>
              </a:defRPr>
            </a:lvl1pPr>
          </a:lstStyle>
          <a:p>
            <a:r>
              <a:rPr lang="sv-SE"/>
              <a:t>Klicka här för att ändra format</a:t>
            </a:r>
          </a:p>
        </p:txBody>
      </p:sp>
      <p:sp>
        <p:nvSpPr>
          <p:cNvPr id="3" name="Platshållare för innehåll 2"/>
          <p:cNvSpPr>
            <a:spLocks noGrp="1"/>
          </p:cNvSpPr>
          <p:nvPr>
            <p:ph sz="half" idx="1"/>
          </p:nvPr>
        </p:nvSpPr>
        <p:spPr>
          <a:xfrm>
            <a:off x="410547" y="1825625"/>
            <a:ext cx="5609253"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199" y="1825625"/>
            <a:ext cx="5609253"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12" name="Rektangel 11"/>
          <p:cNvSpPr/>
          <p:nvPr userDrawn="1"/>
        </p:nvSpPr>
        <p:spPr>
          <a:xfrm>
            <a:off x="1" y="6356351"/>
            <a:ext cx="12192000" cy="501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Platshållare för datum 3"/>
          <p:cNvSpPr>
            <a:spLocks noGrp="1"/>
          </p:cNvSpPr>
          <p:nvPr>
            <p:ph type="dt" sz="half" idx="10"/>
          </p:nvPr>
        </p:nvSpPr>
        <p:spPr>
          <a:xfrm>
            <a:off x="410547" y="6356350"/>
            <a:ext cx="2743200" cy="492876"/>
          </a:xfrm>
        </p:spPr>
        <p:txBody>
          <a:bodyPr/>
          <a:lstStyle>
            <a:lvl1pPr>
              <a:defRPr sz="1050">
                <a:solidFill>
                  <a:schemeClr val="bg1"/>
                </a:solidFill>
              </a:defRPr>
            </a:lvl1pPr>
          </a:lstStyle>
          <a:p>
            <a:fld id="{21684484-201B-44CD-9746-00FED4EFCD5B}" type="datetime1">
              <a:rPr lang="sv-SE" smtClean="0"/>
              <a:t>2022-09-21</a:t>
            </a:fld>
            <a:endParaRPr lang="sv-SE"/>
          </a:p>
        </p:txBody>
      </p:sp>
      <p:sp>
        <p:nvSpPr>
          <p:cNvPr id="14" name="Platshållare för sidfot 4"/>
          <p:cNvSpPr>
            <a:spLocks noGrp="1"/>
          </p:cNvSpPr>
          <p:nvPr>
            <p:ph type="ftr" sz="quarter" idx="11"/>
          </p:nvPr>
        </p:nvSpPr>
        <p:spPr>
          <a:xfrm>
            <a:off x="3579845" y="6356350"/>
            <a:ext cx="5032310" cy="492876"/>
          </a:xfrm>
        </p:spPr>
        <p:txBody>
          <a:bodyPr/>
          <a:lstStyle>
            <a:lvl1pPr>
              <a:defRPr sz="1050">
                <a:solidFill>
                  <a:schemeClr val="bg1"/>
                </a:solidFill>
              </a:defRPr>
            </a:lvl1pPr>
          </a:lstStyle>
          <a:p>
            <a:endParaRPr lang="sv-SE"/>
          </a:p>
        </p:txBody>
      </p:sp>
      <p:sp>
        <p:nvSpPr>
          <p:cNvPr id="15" name="Platshållare för bildnummer 5"/>
          <p:cNvSpPr>
            <a:spLocks noGrp="1"/>
          </p:cNvSpPr>
          <p:nvPr>
            <p:ph type="sldNum" sz="quarter" idx="12"/>
          </p:nvPr>
        </p:nvSpPr>
        <p:spPr>
          <a:xfrm>
            <a:off x="9038253" y="6356350"/>
            <a:ext cx="2743200" cy="492876"/>
          </a:xfrm>
        </p:spPr>
        <p:txBody>
          <a:bodyPr/>
          <a:lstStyle>
            <a:lvl1pPr>
              <a:defRPr sz="1050">
                <a:solidFill>
                  <a:schemeClr val="bg1"/>
                </a:solidFill>
              </a:defRPr>
            </a:lvl1pPr>
          </a:lstStyle>
          <a:p>
            <a:fld id="{130DDE8C-17E0-4539-9C15-C1E9D231907F}" type="slidenum">
              <a:rPr lang="sv-SE" smtClean="0"/>
              <a:pPr/>
              <a:t>‹#›</a:t>
            </a:fld>
            <a:endParaRPr lang="sv-SE"/>
          </a:p>
        </p:txBody>
      </p:sp>
      <p:sp>
        <p:nvSpPr>
          <p:cNvPr id="11" name="Rektangel 10"/>
          <p:cNvSpPr/>
          <p:nvPr userDrawn="1"/>
        </p:nvSpPr>
        <p:spPr>
          <a:xfrm>
            <a:off x="11133574" y="365125"/>
            <a:ext cx="1058427" cy="7552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a:p>
        </p:txBody>
      </p:sp>
      <p:pic>
        <p:nvPicPr>
          <p:cNvPr id="18" name="Bildobjekt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37411" y="478140"/>
            <a:ext cx="544042" cy="519187"/>
          </a:xfrm>
          <a:prstGeom prst="rect">
            <a:avLst/>
          </a:prstGeom>
        </p:spPr>
      </p:pic>
    </p:spTree>
    <p:extLst>
      <p:ext uri="{BB962C8B-B14F-4D97-AF65-F5344CB8AC3E}">
        <p14:creationId xmlns:p14="http://schemas.microsoft.com/office/powerpoint/2010/main" val="362277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410548" y="365125"/>
            <a:ext cx="10619402" cy="1235075"/>
          </a:xfrm>
        </p:spPr>
        <p:txBody>
          <a:bodyPr/>
          <a:lstStyle>
            <a:lvl1pPr>
              <a:defRPr b="1">
                <a:solidFill>
                  <a:schemeClr val="tx2"/>
                </a:solidFill>
              </a:defRPr>
            </a:lvl1pPr>
          </a:lstStyle>
          <a:p>
            <a:r>
              <a:rPr lang="sv-SE"/>
              <a:t>Klicka här för att ändra format</a:t>
            </a:r>
          </a:p>
        </p:txBody>
      </p:sp>
      <p:sp>
        <p:nvSpPr>
          <p:cNvPr id="3" name="Platshållare för text 2"/>
          <p:cNvSpPr>
            <a:spLocks noGrp="1"/>
          </p:cNvSpPr>
          <p:nvPr>
            <p:ph type="body" idx="1"/>
          </p:nvPr>
        </p:nvSpPr>
        <p:spPr>
          <a:xfrm>
            <a:off x="410548" y="1690687"/>
            <a:ext cx="5587028"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410548" y="2505075"/>
            <a:ext cx="558702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90687"/>
            <a:ext cx="5609252" cy="8143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199" y="2505075"/>
            <a:ext cx="5609253"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14" name="Rektangel 13"/>
          <p:cNvSpPr/>
          <p:nvPr userDrawn="1"/>
        </p:nvSpPr>
        <p:spPr>
          <a:xfrm>
            <a:off x="1" y="6356351"/>
            <a:ext cx="12192000" cy="501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5" name="Platshållare för datum 3"/>
          <p:cNvSpPr>
            <a:spLocks noGrp="1"/>
          </p:cNvSpPr>
          <p:nvPr>
            <p:ph type="dt" sz="half" idx="10"/>
          </p:nvPr>
        </p:nvSpPr>
        <p:spPr>
          <a:xfrm>
            <a:off x="410547" y="6356350"/>
            <a:ext cx="2743200" cy="492876"/>
          </a:xfrm>
        </p:spPr>
        <p:txBody>
          <a:bodyPr/>
          <a:lstStyle>
            <a:lvl1pPr>
              <a:defRPr sz="1050">
                <a:solidFill>
                  <a:schemeClr val="bg1"/>
                </a:solidFill>
              </a:defRPr>
            </a:lvl1pPr>
          </a:lstStyle>
          <a:p>
            <a:fld id="{33C59008-A271-48C6-B77D-A5EBCC61C08A}" type="datetime1">
              <a:rPr lang="sv-SE" smtClean="0"/>
              <a:t>2022-09-21</a:t>
            </a:fld>
            <a:endParaRPr lang="sv-SE"/>
          </a:p>
        </p:txBody>
      </p:sp>
      <p:sp>
        <p:nvSpPr>
          <p:cNvPr id="16" name="Platshållare för sidfot 4"/>
          <p:cNvSpPr>
            <a:spLocks noGrp="1"/>
          </p:cNvSpPr>
          <p:nvPr>
            <p:ph type="ftr" sz="quarter" idx="11"/>
          </p:nvPr>
        </p:nvSpPr>
        <p:spPr>
          <a:xfrm>
            <a:off x="3579845" y="6356350"/>
            <a:ext cx="5032310" cy="492876"/>
          </a:xfrm>
        </p:spPr>
        <p:txBody>
          <a:bodyPr/>
          <a:lstStyle>
            <a:lvl1pPr>
              <a:defRPr sz="1050">
                <a:solidFill>
                  <a:schemeClr val="bg1"/>
                </a:solidFill>
              </a:defRPr>
            </a:lvl1pPr>
          </a:lstStyle>
          <a:p>
            <a:endParaRPr lang="sv-SE"/>
          </a:p>
        </p:txBody>
      </p:sp>
      <p:sp>
        <p:nvSpPr>
          <p:cNvPr id="17" name="Platshållare för bildnummer 5"/>
          <p:cNvSpPr>
            <a:spLocks noGrp="1"/>
          </p:cNvSpPr>
          <p:nvPr>
            <p:ph type="sldNum" sz="quarter" idx="12"/>
          </p:nvPr>
        </p:nvSpPr>
        <p:spPr>
          <a:xfrm>
            <a:off x="9038253" y="6356350"/>
            <a:ext cx="2743200" cy="492876"/>
          </a:xfrm>
        </p:spPr>
        <p:txBody>
          <a:bodyPr/>
          <a:lstStyle>
            <a:lvl1pPr>
              <a:defRPr sz="1050">
                <a:solidFill>
                  <a:schemeClr val="bg1"/>
                </a:solidFill>
              </a:defRPr>
            </a:lvl1pPr>
          </a:lstStyle>
          <a:p>
            <a:fld id="{130DDE8C-17E0-4539-9C15-C1E9D231907F}" type="slidenum">
              <a:rPr lang="sv-SE" smtClean="0"/>
              <a:pPr/>
              <a:t>‹#›</a:t>
            </a:fld>
            <a:endParaRPr lang="sv-SE"/>
          </a:p>
        </p:txBody>
      </p:sp>
      <p:sp>
        <p:nvSpPr>
          <p:cNvPr id="13" name="Rektangel 12"/>
          <p:cNvSpPr/>
          <p:nvPr userDrawn="1"/>
        </p:nvSpPr>
        <p:spPr>
          <a:xfrm>
            <a:off x="11133574" y="365125"/>
            <a:ext cx="1058427" cy="7552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a:p>
        </p:txBody>
      </p:sp>
      <p:pic>
        <p:nvPicPr>
          <p:cNvPr id="20" name="Bildobjekt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37411" y="478140"/>
            <a:ext cx="544042" cy="519187"/>
          </a:xfrm>
          <a:prstGeom prst="rect">
            <a:avLst/>
          </a:prstGeom>
        </p:spPr>
      </p:pic>
    </p:spTree>
    <p:extLst>
      <p:ext uri="{BB962C8B-B14F-4D97-AF65-F5344CB8AC3E}">
        <p14:creationId xmlns:p14="http://schemas.microsoft.com/office/powerpoint/2010/main" val="11904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a:xfrm>
            <a:off x="410547" y="365126"/>
            <a:ext cx="10611239" cy="1216024"/>
          </a:xfrm>
        </p:spPr>
        <p:txBody>
          <a:bodyPr/>
          <a:lstStyle>
            <a:lvl1pPr>
              <a:defRPr b="1">
                <a:solidFill>
                  <a:schemeClr val="tx2"/>
                </a:solidFill>
              </a:defRPr>
            </a:lvl1pPr>
          </a:lstStyle>
          <a:p>
            <a:r>
              <a:rPr lang="sv-SE"/>
              <a:t>Klicka här för att ändra format</a:t>
            </a:r>
          </a:p>
        </p:txBody>
      </p:sp>
      <p:sp>
        <p:nvSpPr>
          <p:cNvPr id="10" name="Rektangel 9"/>
          <p:cNvSpPr/>
          <p:nvPr userDrawn="1"/>
        </p:nvSpPr>
        <p:spPr>
          <a:xfrm>
            <a:off x="1" y="6356351"/>
            <a:ext cx="12192000" cy="501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Platshållare för datum 3"/>
          <p:cNvSpPr>
            <a:spLocks noGrp="1"/>
          </p:cNvSpPr>
          <p:nvPr>
            <p:ph type="dt" sz="half" idx="10"/>
          </p:nvPr>
        </p:nvSpPr>
        <p:spPr>
          <a:xfrm>
            <a:off x="410547" y="6356350"/>
            <a:ext cx="2743200" cy="492876"/>
          </a:xfrm>
        </p:spPr>
        <p:txBody>
          <a:bodyPr/>
          <a:lstStyle>
            <a:lvl1pPr>
              <a:defRPr sz="1050">
                <a:solidFill>
                  <a:schemeClr val="bg1"/>
                </a:solidFill>
              </a:defRPr>
            </a:lvl1pPr>
          </a:lstStyle>
          <a:p>
            <a:fld id="{D0905C11-AE40-4DD3-B577-1575C80BAAED}" type="datetime1">
              <a:rPr lang="sv-SE" smtClean="0"/>
              <a:t>2022-09-21</a:t>
            </a:fld>
            <a:endParaRPr lang="sv-SE"/>
          </a:p>
        </p:txBody>
      </p:sp>
      <p:sp>
        <p:nvSpPr>
          <p:cNvPr id="12" name="Platshållare för sidfot 4"/>
          <p:cNvSpPr>
            <a:spLocks noGrp="1"/>
          </p:cNvSpPr>
          <p:nvPr>
            <p:ph type="ftr" sz="quarter" idx="11"/>
          </p:nvPr>
        </p:nvSpPr>
        <p:spPr>
          <a:xfrm>
            <a:off x="3579845" y="6356350"/>
            <a:ext cx="5032310" cy="492876"/>
          </a:xfrm>
        </p:spPr>
        <p:txBody>
          <a:bodyPr/>
          <a:lstStyle>
            <a:lvl1pPr>
              <a:defRPr sz="1050">
                <a:solidFill>
                  <a:schemeClr val="bg1"/>
                </a:solidFill>
              </a:defRPr>
            </a:lvl1pPr>
          </a:lstStyle>
          <a:p>
            <a:endParaRPr lang="sv-SE"/>
          </a:p>
        </p:txBody>
      </p:sp>
      <p:sp>
        <p:nvSpPr>
          <p:cNvPr id="13" name="Platshållare för bildnummer 5"/>
          <p:cNvSpPr>
            <a:spLocks noGrp="1"/>
          </p:cNvSpPr>
          <p:nvPr>
            <p:ph type="sldNum" sz="quarter" idx="12"/>
          </p:nvPr>
        </p:nvSpPr>
        <p:spPr>
          <a:xfrm>
            <a:off x="9038253" y="6356350"/>
            <a:ext cx="2743200" cy="492876"/>
          </a:xfrm>
        </p:spPr>
        <p:txBody>
          <a:bodyPr/>
          <a:lstStyle>
            <a:lvl1pPr>
              <a:defRPr sz="1050">
                <a:solidFill>
                  <a:schemeClr val="bg1"/>
                </a:solidFill>
              </a:defRPr>
            </a:lvl1pPr>
          </a:lstStyle>
          <a:p>
            <a:fld id="{130DDE8C-17E0-4539-9C15-C1E9D231907F}" type="slidenum">
              <a:rPr lang="sv-SE" smtClean="0"/>
              <a:pPr/>
              <a:t>‹#›</a:t>
            </a:fld>
            <a:endParaRPr lang="sv-SE"/>
          </a:p>
        </p:txBody>
      </p:sp>
      <p:sp>
        <p:nvSpPr>
          <p:cNvPr id="9" name="Rektangel 8"/>
          <p:cNvSpPr/>
          <p:nvPr userDrawn="1"/>
        </p:nvSpPr>
        <p:spPr>
          <a:xfrm>
            <a:off x="11133574" y="365125"/>
            <a:ext cx="1058427" cy="7552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a:p>
        </p:txBody>
      </p:sp>
      <p:pic>
        <p:nvPicPr>
          <p:cNvPr id="16" name="Bildobjekt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37411" y="478140"/>
            <a:ext cx="544042" cy="519187"/>
          </a:xfrm>
          <a:prstGeom prst="rect">
            <a:avLst/>
          </a:prstGeom>
        </p:spPr>
      </p:pic>
    </p:spTree>
    <p:extLst>
      <p:ext uri="{BB962C8B-B14F-4D97-AF65-F5344CB8AC3E}">
        <p14:creationId xmlns:p14="http://schemas.microsoft.com/office/powerpoint/2010/main" val="424839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9" name="Rektangel 8"/>
          <p:cNvSpPr/>
          <p:nvPr userDrawn="1"/>
        </p:nvSpPr>
        <p:spPr>
          <a:xfrm>
            <a:off x="1" y="6356350"/>
            <a:ext cx="12192000" cy="501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Platshållare för datum 3"/>
          <p:cNvSpPr>
            <a:spLocks noGrp="1"/>
          </p:cNvSpPr>
          <p:nvPr>
            <p:ph type="dt" sz="half" idx="10"/>
          </p:nvPr>
        </p:nvSpPr>
        <p:spPr>
          <a:xfrm>
            <a:off x="410547" y="6356350"/>
            <a:ext cx="2743200" cy="492876"/>
          </a:xfrm>
        </p:spPr>
        <p:txBody>
          <a:bodyPr/>
          <a:lstStyle>
            <a:lvl1pPr>
              <a:defRPr sz="1050">
                <a:solidFill>
                  <a:schemeClr val="bg1"/>
                </a:solidFill>
              </a:defRPr>
            </a:lvl1pPr>
          </a:lstStyle>
          <a:p>
            <a:fld id="{B4152674-6AB9-4668-8AED-4226128661A6}" type="datetime1">
              <a:rPr lang="sv-SE" smtClean="0"/>
              <a:t>2022-09-21</a:t>
            </a:fld>
            <a:endParaRPr lang="sv-SE"/>
          </a:p>
        </p:txBody>
      </p:sp>
      <p:sp>
        <p:nvSpPr>
          <p:cNvPr id="11" name="Platshållare för sidfot 4"/>
          <p:cNvSpPr>
            <a:spLocks noGrp="1"/>
          </p:cNvSpPr>
          <p:nvPr>
            <p:ph type="ftr" sz="quarter" idx="11"/>
          </p:nvPr>
        </p:nvSpPr>
        <p:spPr>
          <a:xfrm>
            <a:off x="3579845" y="6356350"/>
            <a:ext cx="5032310" cy="492876"/>
          </a:xfrm>
        </p:spPr>
        <p:txBody>
          <a:bodyPr/>
          <a:lstStyle>
            <a:lvl1pPr>
              <a:defRPr sz="1050">
                <a:solidFill>
                  <a:schemeClr val="bg1"/>
                </a:solidFill>
              </a:defRPr>
            </a:lvl1pPr>
          </a:lstStyle>
          <a:p>
            <a:endParaRPr lang="sv-SE"/>
          </a:p>
        </p:txBody>
      </p:sp>
      <p:sp>
        <p:nvSpPr>
          <p:cNvPr id="12" name="Platshållare för bildnummer 5"/>
          <p:cNvSpPr>
            <a:spLocks noGrp="1"/>
          </p:cNvSpPr>
          <p:nvPr>
            <p:ph type="sldNum" sz="quarter" idx="12"/>
          </p:nvPr>
        </p:nvSpPr>
        <p:spPr>
          <a:xfrm>
            <a:off x="9038253" y="6356350"/>
            <a:ext cx="2743200" cy="492876"/>
          </a:xfrm>
        </p:spPr>
        <p:txBody>
          <a:bodyPr/>
          <a:lstStyle>
            <a:lvl1pPr>
              <a:defRPr sz="1050">
                <a:solidFill>
                  <a:schemeClr val="bg1"/>
                </a:solidFill>
              </a:defRPr>
            </a:lvl1pPr>
          </a:lstStyle>
          <a:p>
            <a:fld id="{130DDE8C-17E0-4539-9C15-C1E9D231907F}" type="slidenum">
              <a:rPr lang="sv-SE" smtClean="0"/>
              <a:pPr/>
              <a:t>‹#›</a:t>
            </a:fld>
            <a:endParaRPr lang="sv-SE"/>
          </a:p>
        </p:txBody>
      </p:sp>
      <p:sp>
        <p:nvSpPr>
          <p:cNvPr id="8" name="Rektangel 7"/>
          <p:cNvSpPr/>
          <p:nvPr userDrawn="1"/>
        </p:nvSpPr>
        <p:spPr>
          <a:xfrm>
            <a:off x="11133574" y="365125"/>
            <a:ext cx="1058427" cy="7552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a:p>
        </p:txBody>
      </p:sp>
      <p:pic>
        <p:nvPicPr>
          <p:cNvPr id="15" name="Bildobjekt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37411" y="478140"/>
            <a:ext cx="544042" cy="519187"/>
          </a:xfrm>
          <a:prstGeom prst="rect">
            <a:avLst/>
          </a:prstGeom>
        </p:spPr>
      </p:pic>
    </p:spTree>
    <p:extLst>
      <p:ext uri="{BB962C8B-B14F-4D97-AF65-F5344CB8AC3E}">
        <p14:creationId xmlns:p14="http://schemas.microsoft.com/office/powerpoint/2010/main" val="3925062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10548" y="457200"/>
            <a:ext cx="4361478" cy="1600200"/>
          </a:xfrm>
        </p:spPr>
        <p:txBody>
          <a:bodyPr anchor="b"/>
          <a:lstStyle>
            <a:lvl1pPr>
              <a:defRPr sz="3200" b="1">
                <a:solidFill>
                  <a:schemeClr val="tx2"/>
                </a:solidFill>
              </a:defRPr>
            </a:lvl1pPr>
          </a:lstStyle>
          <a:p>
            <a:r>
              <a:rPr lang="sv-SE"/>
              <a:t>Klicka här för att ändra format</a:t>
            </a:r>
          </a:p>
        </p:txBody>
      </p:sp>
      <p:sp>
        <p:nvSpPr>
          <p:cNvPr id="3" name="Platshållare för innehåll 2"/>
          <p:cNvSpPr>
            <a:spLocks noGrp="1"/>
          </p:cNvSpPr>
          <p:nvPr>
            <p:ph idx="1"/>
          </p:nvPr>
        </p:nvSpPr>
        <p:spPr>
          <a:xfrm>
            <a:off x="5183188" y="1085851"/>
            <a:ext cx="5675312" cy="5019674"/>
          </a:xfrm>
        </p:spPr>
        <p:txBody>
          <a:bodyPr/>
          <a:lstStyle>
            <a:lvl1pPr>
              <a:defRPr sz="3200" b="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410548" y="2057401"/>
            <a:ext cx="4361478" cy="40481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12" name="Rektangel 11"/>
          <p:cNvSpPr/>
          <p:nvPr userDrawn="1"/>
        </p:nvSpPr>
        <p:spPr>
          <a:xfrm>
            <a:off x="1" y="6356351"/>
            <a:ext cx="12192000" cy="501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Platshållare för datum 3"/>
          <p:cNvSpPr>
            <a:spLocks noGrp="1"/>
          </p:cNvSpPr>
          <p:nvPr>
            <p:ph type="dt" sz="half" idx="10"/>
          </p:nvPr>
        </p:nvSpPr>
        <p:spPr>
          <a:xfrm>
            <a:off x="410547" y="6356350"/>
            <a:ext cx="2743200" cy="492876"/>
          </a:xfrm>
        </p:spPr>
        <p:txBody>
          <a:bodyPr/>
          <a:lstStyle>
            <a:lvl1pPr>
              <a:defRPr sz="1050">
                <a:solidFill>
                  <a:schemeClr val="bg1"/>
                </a:solidFill>
              </a:defRPr>
            </a:lvl1pPr>
          </a:lstStyle>
          <a:p>
            <a:fld id="{6401B1E7-2B4C-4E93-9B83-9D444BAB3785}" type="datetime1">
              <a:rPr lang="sv-SE" smtClean="0"/>
              <a:t>2022-09-21</a:t>
            </a:fld>
            <a:endParaRPr lang="sv-SE"/>
          </a:p>
        </p:txBody>
      </p:sp>
      <p:sp>
        <p:nvSpPr>
          <p:cNvPr id="14" name="Platshållare för sidfot 4"/>
          <p:cNvSpPr>
            <a:spLocks noGrp="1"/>
          </p:cNvSpPr>
          <p:nvPr>
            <p:ph type="ftr" sz="quarter" idx="11"/>
          </p:nvPr>
        </p:nvSpPr>
        <p:spPr>
          <a:xfrm>
            <a:off x="3579845" y="6356350"/>
            <a:ext cx="5032310" cy="492876"/>
          </a:xfrm>
        </p:spPr>
        <p:txBody>
          <a:bodyPr/>
          <a:lstStyle>
            <a:lvl1pPr>
              <a:defRPr sz="1050">
                <a:solidFill>
                  <a:schemeClr val="bg1"/>
                </a:solidFill>
              </a:defRPr>
            </a:lvl1pPr>
          </a:lstStyle>
          <a:p>
            <a:endParaRPr lang="sv-SE"/>
          </a:p>
        </p:txBody>
      </p:sp>
      <p:sp>
        <p:nvSpPr>
          <p:cNvPr id="15" name="Platshållare för bildnummer 5"/>
          <p:cNvSpPr>
            <a:spLocks noGrp="1"/>
          </p:cNvSpPr>
          <p:nvPr>
            <p:ph type="sldNum" sz="quarter" idx="12"/>
          </p:nvPr>
        </p:nvSpPr>
        <p:spPr>
          <a:xfrm>
            <a:off x="9038253" y="6356350"/>
            <a:ext cx="2743200" cy="492876"/>
          </a:xfrm>
        </p:spPr>
        <p:txBody>
          <a:bodyPr/>
          <a:lstStyle>
            <a:lvl1pPr>
              <a:defRPr sz="1050">
                <a:solidFill>
                  <a:schemeClr val="bg1"/>
                </a:solidFill>
              </a:defRPr>
            </a:lvl1pPr>
          </a:lstStyle>
          <a:p>
            <a:fld id="{130DDE8C-17E0-4539-9C15-C1E9D231907F}" type="slidenum">
              <a:rPr lang="sv-SE" smtClean="0"/>
              <a:pPr/>
              <a:t>‹#›</a:t>
            </a:fld>
            <a:endParaRPr lang="sv-SE"/>
          </a:p>
        </p:txBody>
      </p:sp>
      <p:sp>
        <p:nvSpPr>
          <p:cNvPr id="11" name="Rektangel 10"/>
          <p:cNvSpPr/>
          <p:nvPr userDrawn="1"/>
        </p:nvSpPr>
        <p:spPr>
          <a:xfrm>
            <a:off x="11133574" y="365125"/>
            <a:ext cx="1058427" cy="7552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a:p>
        </p:txBody>
      </p:sp>
      <p:pic>
        <p:nvPicPr>
          <p:cNvPr id="18" name="Bildobjekt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37411" y="478140"/>
            <a:ext cx="544042" cy="519187"/>
          </a:xfrm>
          <a:prstGeom prst="rect">
            <a:avLst/>
          </a:prstGeom>
        </p:spPr>
      </p:pic>
    </p:spTree>
    <p:extLst>
      <p:ext uri="{BB962C8B-B14F-4D97-AF65-F5344CB8AC3E}">
        <p14:creationId xmlns:p14="http://schemas.microsoft.com/office/powerpoint/2010/main" val="62835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10548" y="457200"/>
            <a:ext cx="4361478" cy="1600200"/>
          </a:xfrm>
        </p:spPr>
        <p:txBody>
          <a:bodyPr anchor="b"/>
          <a:lstStyle>
            <a:lvl1pPr>
              <a:defRPr sz="3200" b="1">
                <a:solidFill>
                  <a:schemeClr val="tx2"/>
                </a:solidFill>
              </a:defRPr>
            </a:lvl1pPr>
          </a:lstStyle>
          <a:p>
            <a:r>
              <a:rPr lang="sv-SE"/>
              <a:t>Klicka här för att ändra format</a:t>
            </a:r>
          </a:p>
        </p:txBody>
      </p:sp>
      <p:sp>
        <p:nvSpPr>
          <p:cNvPr id="3" name="Platshållare för bild 2"/>
          <p:cNvSpPr>
            <a:spLocks noGrp="1"/>
          </p:cNvSpPr>
          <p:nvPr>
            <p:ph type="pic" idx="1"/>
          </p:nvPr>
        </p:nvSpPr>
        <p:spPr>
          <a:xfrm>
            <a:off x="5183188" y="1085850"/>
            <a:ext cx="5658984" cy="5029200"/>
          </a:xfrm>
        </p:spPr>
        <p:txBody>
          <a:bodyPr/>
          <a:lstStyle>
            <a:lvl1pPr marL="0" indent="0">
              <a:buNone/>
              <a:defRPr sz="32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p>
        </p:txBody>
      </p:sp>
      <p:sp>
        <p:nvSpPr>
          <p:cNvPr id="4" name="Platshållare för text 3"/>
          <p:cNvSpPr>
            <a:spLocks noGrp="1"/>
          </p:cNvSpPr>
          <p:nvPr>
            <p:ph type="body" sz="half" idx="2"/>
          </p:nvPr>
        </p:nvSpPr>
        <p:spPr>
          <a:xfrm>
            <a:off x="410548" y="2057400"/>
            <a:ext cx="4361478" cy="40502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12" name="Rektangel 11"/>
          <p:cNvSpPr/>
          <p:nvPr userDrawn="1"/>
        </p:nvSpPr>
        <p:spPr>
          <a:xfrm>
            <a:off x="1" y="6356351"/>
            <a:ext cx="12192000" cy="501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Platshållare för datum 3"/>
          <p:cNvSpPr>
            <a:spLocks noGrp="1"/>
          </p:cNvSpPr>
          <p:nvPr>
            <p:ph type="dt" sz="half" idx="10"/>
          </p:nvPr>
        </p:nvSpPr>
        <p:spPr>
          <a:xfrm>
            <a:off x="410547" y="6356350"/>
            <a:ext cx="2743200" cy="492876"/>
          </a:xfrm>
        </p:spPr>
        <p:txBody>
          <a:bodyPr/>
          <a:lstStyle>
            <a:lvl1pPr>
              <a:defRPr sz="1050">
                <a:solidFill>
                  <a:schemeClr val="bg1"/>
                </a:solidFill>
              </a:defRPr>
            </a:lvl1pPr>
          </a:lstStyle>
          <a:p>
            <a:fld id="{7037B5D3-587F-424B-B03D-31C4263C7226}" type="datetime1">
              <a:rPr lang="sv-SE" smtClean="0"/>
              <a:t>2022-09-21</a:t>
            </a:fld>
            <a:endParaRPr lang="sv-SE"/>
          </a:p>
        </p:txBody>
      </p:sp>
      <p:sp>
        <p:nvSpPr>
          <p:cNvPr id="14" name="Platshållare för sidfot 4"/>
          <p:cNvSpPr>
            <a:spLocks noGrp="1"/>
          </p:cNvSpPr>
          <p:nvPr>
            <p:ph type="ftr" sz="quarter" idx="11"/>
          </p:nvPr>
        </p:nvSpPr>
        <p:spPr>
          <a:xfrm>
            <a:off x="3579845" y="6356350"/>
            <a:ext cx="5032310" cy="492876"/>
          </a:xfrm>
        </p:spPr>
        <p:txBody>
          <a:bodyPr/>
          <a:lstStyle>
            <a:lvl1pPr>
              <a:defRPr sz="1050">
                <a:solidFill>
                  <a:schemeClr val="bg1"/>
                </a:solidFill>
              </a:defRPr>
            </a:lvl1pPr>
          </a:lstStyle>
          <a:p>
            <a:endParaRPr lang="sv-SE"/>
          </a:p>
        </p:txBody>
      </p:sp>
      <p:sp>
        <p:nvSpPr>
          <p:cNvPr id="15" name="Platshållare för bildnummer 5"/>
          <p:cNvSpPr>
            <a:spLocks noGrp="1"/>
          </p:cNvSpPr>
          <p:nvPr>
            <p:ph type="sldNum" sz="quarter" idx="12"/>
          </p:nvPr>
        </p:nvSpPr>
        <p:spPr>
          <a:xfrm>
            <a:off x="9038253" y="6356350"/>
            <a:ext cx="2743200" cy="492876"/>
          </a:xfrm>
        </p:spPr>
        <p:txBody>
          <a:bodyPr/>
          <a:lstStyle>
            <a:lvl1pPr>
              <a:defRPr sz="1050">
                <a:solidFill>
                  <a:schemeClr val="bg1"/>
                </a:solidFill>
              </a:defRPr>
            </a:lvl1pPr>
          </a:lstStyle>
          <a:p>
            <a:fld id="{130DDE8C-17E0-4539-9C15-C1E9D231907F}" type="slidenum">
              <a:rPr lang="sv-SE" smtClean="0"/>
              <a:pPr/>
              <a:t>‹#›</a:t>
            </a:fld>
            <a:endParaRPr lang="sv-SE"/>
          </a:p>
        </p:txBody>
      </p:sp>
      <p:sp>
        <p:nvSpPr>
          <p:cNvPr id="11" name="Rektangel 10"/>
          <p:cNvSpPr/>
          <p:nvPr userDrawn="1"/>
        </p:nvSpPr>
        <p:spPr>
          <a:xfrm>
            <a:off x="11133574" y="365125"/>
            <a:ext cx="1058427" cy="7552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a:p>
        </p:txBody>
      </p:sp>
      <p:pic>
        <p:nvPicPr>
          <p:cNvPr id="18" name="Bildobjekt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37411" y="478140"/>
            <a:ext cx="544042" cy="519187"/>
          </a:xfrm>
          <a:prstGeom prst="rect">
            <a:avLst/>
          </a:prstGeom>
        </p:spPr>
      </p:pic>
    </p:spTree>
    <p:extLst>
      <p:ext uri="{BB962C8B-B14F-4D97-AF65-F5344CB8AC3E}">
        <p14:creationId xmlns:p14="http://schemas.microsoft.com/office/powerpoint/2010/main" val="1345207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FF4FD-A897-495D-BDCD-BC1A3ECAF875}" type="datetime1">
              <a:rPr lang="sv-SE" smtClean="0"/>
              <a:t>2022-09-21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DDE8C-17E0-4539-9C15-C1E9D231907F}" type="slidenum">
              <a:rPr lang="sv-SE" smtClean="0"/>
              <a:t>‹#›</a:t>
            </a:fld>
            <a:endParaRPr lang="sv-SE"/>
          </a:p>
        </p:txBody>
      </p:sp>
    </p:spTree>
    <p:extLst>
      <p:ext uri="{BB962C8B-B14F-4D97-AF65-F5344CB8AC3E}">
        <p14:creationId xmlns:p14="http://schemas.microsoft.com/office/powerpoint/2010/main" val="2069200675"/>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D818CC3-EAB2-4987-945A-E259797598B2}"/>
              </a:ext>
            </a:extLst>
          </p:cNvPr>
          <p:cNvSpPr>
            <a:spLocks noGrp="1"/>
          </p:cNvSpPr>
          <p:nvPr>
            <p:ph type="ctrTitle"/>
          </p:nvPr>
        </p:nvSpPr>
        <p:spPr/>
        <p:txBody>
          <a:bodyPr/>
          <a:lstStyle/>
          <a:p>
            <a:r>
              <a:rPr lang="sv-SE" dirty="0" smtClean="0"/>
              <a:t>Grundfakta Region Dalarna</a:t>
            </a:r>
            <a:r>
              <a:rPr lang="sv-SE" dirty="0" smtClean="0"/>
              <a:t/>
            </a:r>
            <a:br>
              <a:rPr lang="sv-SE" dirty="0" smtClean="0"/>
            </a:br>
            <a:endParaRPr lang="sv-SE" sz="3200" dirty="0"/>
          </a:p>
        </p:txBody>
      </p:sp>
      <p:sp>
        <p:nvSpPr>
          <p:cNvPr id="3" name="Underrubrik 2">
            <a:extLst>
              <a:ext uri="{FF2B5EF4-FFF2-40B4-BE49-F238E27FC236}">
                <a16:creationId xmlns:a16="http://schemas.microsoft.com/office/drawing/2014/main" id="{85E93335-8CED-43F2-819B-03A768D6F7F1}"/>
              </a:ext>
            </a:extLst>
          </p:cNvPr>
          <p:cNvSpPr>
            <a:spLocks noGrp="1"/>
          </p:cNvSpPr>
          <p:nvPr>
            <p:ph type="subTitle" idx="1"/>
          </p:nvPr>
        </p:nvSpPr>
        <p:spPr/>
        <p:txBody>
          <a:bodyPr vert="horz" lIns="91440" tIns="45720" rIns="91440" bIns="45720" rtlCol="0" anchor="t">
            <a:normAutofit fontScale="55000" lnSpcReduction="20000"/>
          </a:bodyPr>
          <a:lstStyle/>
          <a:p>
            <a:endParaRPr lang="sv-SE" sz="3600" dirty="0">
              <a:cs typeface="Arial"/>
            </a:endParaRPr>
          </a:p>
          <a:p>
            <a:r>
              <a:rPr lang="sv-SE" sz="3600" dirty="0" smtClean="0">
                <a:cs typeface="Arial"/>
              </a:rPr>
              <a:t>Conny Danielsson </a:t>
            </a:r>
          </a:p>
          <a:p>
            <a:r>
              <a:rPr lang="sv-SE" sz="3600" dirty="0" smtClean="0">
                <a:cs typeface="Arial"/>
              </a:rPr>
              <a:t>Kompetensförsörjningsstrateg </a:t>
            </a:r>
          </a:p>
          <a:p>
            <a:r>
              <a:rPr lang="sv-SE" sz="3600" dirty="0" smtClean="0">
                <a:cs typeface="Arial"/>
              </a:rPr>
              <a:t>Region Dalarna</a:t>
            </a:r>
          </a:p>
          <a:p>
            <a:r>
              <a:rPr lang="sv-SE" sz="3600" dirty="0" smtClean="0">
                <a:cs typeface="Arial"/>
              </a:rPr>
              <a:t>Utvecklingsförvaltningen</a:t>
            </a:r>
            <a:endParaRPr lang="sv-SE" sz="3600" dirty="0">
              <a:cs typeface="Arial"/>
            </a:endParaRPr>
          </a:p>
        </p:txBody>
      </p:sp>
    </p:spTree>
    <p:extLst>
      <p:ext uri="{BB962C8B-B14F-4D97-AF65-F5344CB8AC3E}">
        <p14:creationId xmlns:p14="http://schemas.microsoft.com/office/powerpoint/2010/main" val="461589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10547" y="281043"/>
            <a:ext cx="10619402" cy="1210581"/>
          </a:xfrm>
        </p:spPr>
        <p:txBody>
          <a:bodyPr>
            <a:normAutofit fontScale="90000"/>
          </a:bodyPr>
          <a:lstStyle/>
          <a:p>
            <a:pPr algn="ctr"/>
            <a:r>
              <a:rPr lang="sv-SE" dirty="0" smtClean="0"/>
              <a:t/>
            </a:r>
            <a:br>
              <a:rPr lang="sv-SE" dirty="0" smtClean="0"/>
            </a:br>
            <a:r>
              <a:rPr lang="sv-SE" dirty="0"/>
              <a:t/>
            </a:r>
            <a:br>
              <a:rPr lang="sv-SE" dirty="0"/>
            </a:br>
            <a:r>
              <a:rPr lang="sv-SE" dirty="0" smtClean="0"/>
              <a:t>Övrig fakta om bygg på ingång..</a:t>
            </a:r>
            <a:br>
              <a:rPr lang="sv-SE" dirty="0" smtClean="0"/>
            </a:br>
            <a:r>
              <a:rPr lang="sv-SE" dirty="0"/>
              <a:t/>
            </a:r>
            <a:br>
              <a:rPr lang="sv-SE" dirty="0"/>
            </a:br>
            <a:r>
              <a:rPr lang="sv-SE" dirty="0" smtClean="0"/>
              <a:t/>
            </a:r>
            <a:br>
              <a:rPr lang="sv-SE" dirty="0" smtClean="0"/>
            </a:br>
            <a:endParaRPr lang="sv-SE" dirty="0"/>
          </a:p>
        </p:txBody>
      </p:sp>
      <p:sp>
        <p:nvSpPr>
          <p:cNvPr id="3" name="Platshållare för innehåll 2"/>
          <p:cNvSpPr>
            <a:spLocks noGrp="1"/>
          </p:cNvSpPr>
          <p:nvPr>
            <p:ph idx="1"/>
          </p:nvPr>
        </p:nvSpPr>
        <p:spPr>
          <a:xfrm>
            <a:off x="532467" y="1065198"/>
            <a:ext cx="11370906" cy="4698969"/>
          </a:xfrm>
        </p:spPr>
        <p:txBody>
          <a:bodyPr>
            <a:normAutofit/>
          </a:bodyPr>
          <a:lstStyle/>
          <a:p>
            <a:r>
              <a:rPr lang="sv-SE" dirty="0" smtClean="0"/>
              <a:t>Jobbytare – Hur många, inom vilka yrken </a:t>
            </a:r>
          </a:p>
          <a:p>
            <a:endParaRPr lang="sv-SE" dirty="0" smtClean="0"/>
          </a:p>
          <a:p>
            <a:r>
              <a:rPr lang="sv-SE" dirty="0" smtClean="0"/>
              <a:t>Pendling- </a:t>
            </a:r>
            <a:r>
              <a:rPr lang="sv-SE" dirty="0"/>
              <a:t>Hur många reser till Byggjobben och vart reser de</a:t>
            </a:r>
            <a:r>
              <a:rPr lang="sv-SE" dirty="0" smtClean="0"/>
              <a:t>?</a:t>
            </a:r>
          </a:p>
          <a:p>
            <a:endParaRPr lang="sv-SE" dirty="0"/>
          </a:p>
          <a:p>
            <a:r>
              <a:rPr lang="sv-SE" dirty="0"/>
              <a:t>Vilken fakta finns från bransch och främjare</a:t>
            </a:r>
            <a:r>
              <a:rPr lang="sv-SE" dirty="0" smtClean="0"/>
              <a:t>?</a:t>
            </a:r>
          </a:p>
          <a:p>
            <a:endParaRPr lang="sv-SE" dirty="0" smtClean="0"/>
          </a:p>
          <a:p>
            <a:r>
              <a:rPr lang="sv-SE" dirty="0" smtClean="0"/>
              <a:t>Inom </a:t>
            </a:r>
            <a:r>
              <a:rPr lang="sv-SE" dirty="0"/>
              <a:t>vilka yrkesinriktningar finns det en brist </a:t>
            </a:r>
            <a:r>
              <a:rPr lang="sv-SE" dirty="0" smtClean="0"/>
              <a:t>nu/framåt?</a:t>
            </a:r>
            <a:endParaRPr lang="sv-SE" dirty="0"/>
          </a:p>
          <a:p>
            <a:pPr marL="0" indent="0">
              <a:buNone/>
            </a:pPr>
            <a:r>
              <a:rPr lang="sv-SE" dirty="0" smtClean="0"/>
              <a:t> </a:t>
            </a:r>
          </a:p>
          <a:p>
            <a:endParaRPr lang="sv-SE" dirty="0"/>
          </a:p>
          <a:p>
            <a:endParaRPr lang="sv-SE" dirty="0"/>
          </a:p>
          <a:p>
            <a:endParaRPr lang="sv-SE" dirty="0" smtClean="0"/>
          </a:p>
          <a:p>
            <a:endParaRPr lang="sv-SE" dirty="0"/>
          </a:p>
        </p:txBody>
      </p:sp>
      <p:sp>
        <p:nvSpPr>
          <p:cNvPr id="4" name="Platshållare för datum 3"/>
          <p:cNvSpPr>
            <a:spLocks noGrp="1"/>
          </p:cNvSpPr>
          <p:nvPr>
            <p:ph type="dt" sz="half" idx="10"/>
          </p:nvPr>
        </p:nvSpPr>
        <p:spPr/>
        <p:txBody>
          <a:bodyPr/>
          <a:lstStyle/>
          <a:p>
            <a:fld id="{A36EF070-D4A1-4BBC-95E2-C540A084EC01}" type="datetime1">
              <a:rPr lang="sv-SE" smtClean="0"/>
              <a:t>2022-09-21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130DDE8C-17E0-4539-9C15-C1E9D231907F}" type="slidenum">
              <a:rPr lang="sv-SE" smtClean="0"/>
              <a:pPr/>
              <a:t>10</a:t>
            </a:fld>
            <a:endParaRPr lang="sv-SE"/>
          </a:p>
        </p:txBody>
      </p:sp>
      <p:pic>
        <p:nvPicPr>
          <p:cNvPr id="7" name="Bildobjekt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268" y="176568"/>
            <a:ext cx="10837344" cy="6321784"/>
          </a:xfrm>
          <a:prstGeom prst="rect">
            <a:avLst/>
          </a:prstGeom>
        </p:spPr>
      </p:pic>
    </p:spTree>
    <p:extLst>
      <p:ext uri="{BB962C8B-B14F-4D97-AF65-F5344CB8AC3E}">
        <p14:creationId xmlns:p14="http://schemas.microsoft.com/office/powerpoint/2010/main" val="2361242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A36EF070-D4A1-4BBC-95E2-C540A084EC01}" type="datetime1">
              <a:rPr lang="sv-SE" smtClean="0"/>
              <a:t>2022-09-21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130DDE8C-17E0-4539-9C15-C1E9D231907F}" type="slidenum">
              <a:rPr lang="sv-SE" smtClean="0"/>
              <a:pPr/>
              <a:t>11</a:t>
            </a:fld>
            <a:endParaRPr lang="sv-SE"/>
          </a:p>
        </p:txBody>
      </p:sp>
      <p:pic>
        <p:nvPicPr>
          <p:cNvPr id="9" name="Bildobjekt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547" y="329881"/>
            <a:ext cx="10331091" cy="6026470"/>
          </a:xfrm>
          <a:prstGeom prst="rect">
            <a:avLst/>
          </a:prstGeom>
        </p:spPr>
      </p:pic>
    </p:spTree>
    <p:extLst>
      <p:ext uri="{BB962C8B-B14F-4D97-AF65-F5344CB8AC3E}">
        <p14:creationId xmlns:p14="http://schemas.microsoft.com/office/powerpoint/2010/main" val="3939606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Svårt att rekrytera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68857827"/>
              </p:ext>
            </p:extLst>
          </p:nvPr>
        </p:nvGraphicFramePr>
        <p:xfrm>
          <a:off x="520700" y="1562100"/>
          <a:ext cx="10913533" cy="4743451"/>
        </p:xfrm>
        <a:graphic>
          <a:graphicData uri="http://schemas.openxmlformats.org/drawingml/2006/chart">
            <c:chart xmlns:c="http://schemas.openxmlformats.org/drawingml/2006/chart" xmlns:r="http://schemas.openxmlformats.org/officeDocument/2006/relationships" r:id="rId2"/>
          </a:graphicData>
        </a:graphic>
      </p:graphicFrame>
      <p:sp>
        <p:nvSpPr>
          <p:cNvPr id="9" name="Slide Number Placeholder 8"/>
          <p:cNvSpPr>
            <a:spLocks noGrp="1"/>
          </p:cNvSpPr>
          <p:nvPr>
            <p:ph type="sldNum" sz="quarter" idx="12"/>
          </p:nvPr>
        </p:nvSpPr>
        <p:spPr/>
        <p:txBody>
          <a:bodyPr/>
          <a:lstStyle/>
          <a:p>
            <a:fld id="{5718465E-2E6A-4310-8AAC-7D6E13D1D673}" type="slidenum">
              <a:rPr lang="sv-SE" smtClean="0"/>
              <a:pPr/>
              <a:t>12</a:t>
            </a:fld>
            <a:endParaRPr lang="sv-SE" dirty="0"/>
          </a:p>
        </p:txBody>
      </p:sp>
      <p:sp>
        <p:nvSpPr>
          <p:cNvPr id="8" name="TextBox 7"/>
          <p:cNvSpPr txBox="1"/>
          <p:nvPr/>
        </p:nvSpPr>
        <p:spPr>
          <a:xfrm>
            <a:off x="10388689" y="5851067"/>
            <a:ext cx="428953" cy="369326"/>
          </a:xfrm>
          <a:prstGeom prst="rect">
            <a:avLst/>
          </a:prstGeom>
          <a:noFill/>
        </p:spPr>
        <p:txBody>
          <a:bodyPr wrap="none" lIns="121915" tIns="60957" rIns="121915" bIns="60957" rtlCol="0">
            <a:spAutoFit/>
          </a:bodyPr>
          <a:lstStyle/>
          <a:p>
            <a:r>
              <a:rPr lang="sv-SE" sz="1600" dirty="0"/>
              <a:t>%</a:t>
            </a:r>
          </a:p>
        </p:txBody>
      </p:sp>
      <p:sp>
        <p:nvSpPr>
          <p:cNvPr id="11" name="Text Box 2"/>
          <p:cNvSpPr txBox="1">
            <a:spLocks noChangeArrowheads="1"/>
          </p:cNvSpPr>
          <p:nvPr/>
        </p:nvSpPr>
        <p:spPr bwMode="auto">
          <a:xfrm>
            <a:off x="550945" y="1412759"/>
            <a:ext cx="10748475" cy="348872"/>
          </a:xfrm>
          <a:prstGeom prst="rect">
            <a:avLst/>
          </a:prstGeom>
          <a:noFill/>
          <a:ln w="9525">
            <a:noFill/>
            <a:miter lim="800000"/>
            <a:headEnd/>
            <a:tailEnd/>
          </a:ln>
          <a:effectLst/>
        </p:spPr>
        <p:txBody>
          <a:bodyPr wrap="square" lIns="121915" tIns="60957" rIns="121915" bIns="60957">
            <a:spAutoFit/>
          </a:bodyPr>
          <a:lstStyle/>
          <a:p>
            <a:pPr>
              <a:spcBef>
                <a:spcPct val="50000"/>
              </a:spcBef>
            </a:pPr>
            <a:r>
              <a:rPr lang="sv-SE" sz="1467" i="1" dirty="0"/>
              <a:t>Hur svårt eller lätt har det generellt varit att rekrytera medarbetare?</a:t>
            </a:r>
          </a:p>
        </p:txBody>
      </p:sp>
      <p:sp>
        <p:nvSpPr>
          <p:cNvPr id="13" name="TextBox 12"/>
          <p:cNvSpPr txBox="1"/>
          <p:nvPr/>
        </p:nvSpPr>
        <p:spPr>
          <a:xfrm>
            <a:off x="833860" y="6335891"/>
            <a:ext cx="3893043" cy="307771"/>
          </a:xfrm>
          <a:prstGeom prst="rect">
            <a:avLst/>
          </a:prstGeom>
          <a:noFill/>
        </p:spPr>
        <p:txBody>
          <a:bodyPr wrap="none" lIns="121915" tIns="60957" rIns="121915" bIns="60957" rtlCol="0">
            <a:spAutoFit/>
          </a:bodyPr>
          <a:lstStyle/>
          <a:p>
            <a:r>
              <a:rPr lang="sv-SE" sz="1200" i="1" dirty="0"/>
              <a:t>Bas: De som försökt rekrytera senaste 6 månaderna  </a:t>
            </a:r>
          </a:p>
        </p:txBody>
      </p:sp>
      <p:pic>
        <p:nvPicPr>
          <p:cNvPr id="14" name="Picture 2"/>
          <p:cNvPicPr>
            <a:picLocks noChangeAspect="1" noChangeArrowheads="1"/>
          </p:cNvPicPr>
          <p:nvPr/>
        </p:nvPicPr>
        <p:blipFill>
          <a:blip r:embed="rId3" cstate="print"/>
          <a:srcRect/>
          <a:stretch>
            <a:fillRect/>
          </a:stretch>
        </p:blipFill>
        <p:spPr bwMode="auto">
          <a:xfrm rot="541189">
            <a:off x="8747269" y="3001542"/>
            <a:ext cx="2576291" cy="1995289"/>
          </a:xfrm>
          <a:prstGeom prst="rect">
            <a:avLst/>
          </a:prstGeom>
          <a:noFill/>
        </p:spPr>
      </p:pic>
      <p:sp>
        <p:nvSpPr>
          <p:cNvPr id="16" name="Textfeld 12"/>
          <p:cNvSpPr txBox="1"/>
          <p:nvPr/>
        </p:nvSpPr>
        <p:spPr bwMode="gray">
          <a:xfrm rot="250875">
            <a:off x="9036446" y="3167584"/>
            <a:ext cx="1923463" cy="1703474"/>
          </a:xfrm>
          <a:prstGeom prst="rect">
            <a:avLst/>
          </a:prstGeom>
          <a:noFill/>
        </p:spPr>
        <p:txBody>
          <a:bodyPr wrap="square" lIns="121915" tIns="60957" rIns="121915" bIns="60957" rtlCol="0">
            <a:spAutoFit/>
          </a:bodyPr>
          <a:lstStyle/>
          <a:p>
            <a:pPr algn="ctr">
              <a:spcBef>
                <a:spcPct val="50000"/>
              </a:spcBef>
            </a:pPr>
            <a:r>
              <a:rPr lang="sv-SE" sz="1467" dirty="0">
                <a:solidFill>
                  <a:srgbClr val="333333"/>
                </a:solidFill>
                <a:cs typeface="Calibri" pitchFamily="34" charset="0"/>
              </a:rPr>
              <a:t>Andel företag som upplevt det mycket eller ganska svårt att rekrytera på någon av utbildningsnivåerna</a:t>
            </a:r>
            <a:endParaRPr lang="en-US" sz="1467" dirty="0">
              <a:solidFill>
                <a:srgbClr val="333333"/>
              </a:solidFill>
              <a:cs typeface="Calibri" pitchFamily="34" charset="0"/>
            </a:endParaRPr>
          </a:p>
          <a:p>
            <a:endParaRPr lang="en-US" sz="1467" dirty="0">
              <a:solidFill>
                <a:srgbClr val="404040"/>
              </a:solidFill>
            </a:endParaRPr>
          </a:p>
        </p:txBody>
      </p:sp>
      <p:sp>
        <p:nvSpPr>
          <p:cNvPr id="10" name="etikett">
            <a:extLst>
              <a:ext uri="{FF2B5EF4-FFF2-40B4-BE49-F238E27FC236}">
                <a16:creationId xmlns:a16="http://schemas.microsoft.com/office/drawing/2014/main" id="{E23D8CD2-C9D1-47C4-99B0-9DF5C05295A4}"/>
              </a:ext>
            </a:extLst>
          </p:cNvPr>
          <p:cNvSpPr txBox="1"/>
          <p:nvPr/>
        </p:nvSpPr>
        <p:spPr>
          <a:xfrm>
            <a:off x="3163552" y="6447631"/>
            <a:ext cx="5176872" cy="379656"/>
          </a:xfrm>
          <a:prstGeom prst="rect">
            <a:avLst/>
          </a:prstGeom>
          <a:noFill/>
        </p:spPr>
        <p:txBody>
          <a:bodyPr wrap="square" rtlCol="0">
            <a:spAutoFit/>
          </a:bodyPr>
          <a:lstStyle/>
          <a:p>
            <a:pPr algn="ctr"/>
            <a:r>
              <a:rPr lang="sv-SE" sz="1867"/>
              <a:t>Dalarnas län</a:t>
            </a:r>
            <a:endParaRPr lang="sv-SE" sz="1867" dirty="0"/>
          </a:p>
        </p:txBody>
      </p:sp>
      <p:sp>
        <p:nvSpPr>
          <p:cNvPr id="3" name="textruta 2"/>
          <p:cNvSpPr txBox="1"/>
          <p:nvPr/>
        </p:nvSpPr>
        <p:spPr>
          <a:xfrm>
            <a:off x="10943782" y="5666401"/>
            <a:ext cx="1535500" cy="461665"/>
          </a:xfrm>
          <a:prstGeom prst="rect">
            <a:avLst/>
          </a:prstGeom>
          <a:noFill/>
        </p:spPr>
        <p:txBody>
          <a:bodyPr wrap="square" rtlCol="0">
            <a:spAutoFit/>
          </a:bodyPr>
          <a:lstStyle/>
          <a:p>
            <a:r>
              <a:rPr lang="sv-SE" sz="1200" dirty="0" smtClean="0"/>
              <a:t>Källa: Svenskt Näringsliv</a:t>
            </a:r>
            <a:endParaRPr lang="sv-SE" sz="1200" dirty="0"/>
          </a:p>
        </p:txBody>
      </p:sp>
    </p:spTree>
    <p:extLst>
      <p:ext uri="{BB962C8B-B14F-4D97-AF65-F5344CB8AC3E}">
        <p14:creationId xmlns:p14="http://schemas.microsoft.com/office/powerpoint/2010/main" val="313588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objekt 6">
            <a:extLst>
              <a:ext uri="{FF2B5EF4-FFF2-40B4-BE49-F238E27FC236}">
                <a16:creationId xmlns:a16="http://schemas.microsoft.com/office/drawing/2014/main" id="{F822BE95-D874-4908-88BF-0354743133A9}"/>
              </a:ext>
            </a:extLst>
          </p:cNvPr>
          <p:cNvPicPr>
            <a:picLocks noChangeAspect="1"/>
          </p:cNvPicPr>
          <p:nvPr/>
        </p:nvPicPr>
        <p:blipFill>
          <a:blip r:embed="rId3"/>
          <a:stretch>
            <a:fillRect/>
          </a:stretch>
        </p:blipFill>
        <p:spPr>
          <a:xfrm>
            <a:off x="1595296" y="664958"/>
            <a:ext cx="9001409" cy="5528085"/>
          </a:xfrm>
          <a:prstGeom prst="rect">
            <a:avLst/>
          </a:prstGeom>
        </p:spPr>
      </p:pic>
      <p:sp>
        <p:nvSpPr>
          <p:cNvPr id="2" name="textruta 1">
            <a:extLst>
              <a:ext uri="{FF2B5EF4-FFF2-40B4-BE49-F238E27FC236}">
                <a16:creationId xmlns:a16="http://schemas.microsoft.com/office/drawing/2014/main" id="{DC95A0A1-A1CE-48A8-BC23-09DCECB87326}"/>
              </a:ext>
            </a:extLst>
          </p:cNvPr>
          <p:cNvSpPr txBox="1"/>
          <p:nvPr/>
        </p:nvSpPr>
        <p:spPr>
          <a:xfrm>
            <a:off x="1975768" y="38394"/>
            <a:ext cx="8709660" cy="461665"/>
          </a:xfrm>
          <a:prstGeom prst="rect">
            <a:avLst/>
          </a:prstGeom>
          <a:noFill/>
        </p:spPr>
        <p:txBody>
          <a:bodyPr wrap="square" rtlCol="0">
            <a:spAutoFit/>
          </a:bodyPr>
          <a:lstStyle/>
          <a:p>
            <a:r>
              <a:rPr lang="sv-SE" sz="2400" b="1" dirty="0"/>
              <a:t>Brist på arbetskraft i Dalarnas län, offentliga arbetsgivare</a:t>
            </a:r>
          </a:p>
        </p:txBody>
      </p:sp>
      <p:pic>
        <p:nvPicPr>
          <p:cNvPr id="4" name="Bildobjekt 3">
            <a:extLst>
              <a:ext uri="{FF2B5EF4-FFF2-40B4-BE49-F238E27FC236}">
                <a16:creationId xmlns:a16="http://schemas.microsoft.com/office/drawing/2014/main" id="{EF7530A3-44C5-4C9D-A62D-798EEF4096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6718" y="6403994"/>
            <a:ext cx="758563" cy="397587"/>
          </a:xfrm>
          <a:prstGeom prst="rect">
            <a:avLst/>
          </a:prstGeom>
        </p:spPr>
      </p:pic>
      <p:pic>
        <p:nvPicPr>
          <p:cNvPr id="3" name="Bildobjekt 2">
            <a:extLst>
              <a:ext uri="{FF2B5EF4-FFF2-40B4-BE49-F238E27FC236}">
                <a16:creationId xmlns:a16="http://schemas.microsoft.com/office/drawing/2014/main" id="{DF3958E1-A39A-45AD-9BE3-90C5DAE4EF9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29455" y="5445897"/>
            <a:ext cx="1537174" cy="820760"/>
          </a:xfrm>
          <a:prstGeom prst="rect">
            <a:avLst/>
          </a:prstGeom>
        </p:spPr>
      </p:pic>
    </p:spTree>
    <p:extLst>
      <p:ext uri="{BB962C8B-B14F-4D97-AF65-F5344CB8AC3E}">
        <p14:creationId xmlns:p14="http://schemas.microsoft.com/office/powerpoint/2010/main" val="1907234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objekt 1">
            <a:extLst>
              <a:ext uri="{FF2B5EF4-FFF2-40B4-BE49-F238E27FC236}">
                <a16:creationId xmlns:a16="http://schemas.microsoft.com/office/drawing/2014/main" id="{01899490-801A-454A-AF92-07290819E9FC}"/>
              </a:ext>
            </a:extLst>
          </p:cNvPr>
          <p:cNvPicPr>
            <a:picLocks noChangeAspect="1"/>
          </p:cNvPicPr>
          <p:nvPr/>
        </p:nvPicPr>
        <p:blipFill>
          <a:blip r:embed="rId3"/>
          <a:stretch>
            <a:fillRect/>
          </a:stretch>
        </p:blipFill>
        <p:spPr>
          <a:xfrm>
            <a:off x="1786891" y="0"/>
            <a:ext cx="8618219" cy="6222874"/>
          </a:xfrm>
          <a:prstGeom prst="rect">
            <a:avLst/>
          </a:prstGeom>
        </p:spPr>
      </p:pic>
      <p:pic>
        <p:nvPicPr>
          <p:cNvPr id="3" name="Bildobjekt 2">
            <a:extLst>
              <a:ext uri="{FF2B5EF4-FFF2-40B4-BE49-F238E27FC236}">
                <a16:creationId xmlns:a16="http://schemas.microsoft.com/office/drawing/2014/main" id="{F31BD3A2-C986-4722-A1F0-37623743DC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6718" y="6403994"/>
            <a:ext cx="758563" cy="397587"/>
          </a:xfrm>
          <a:prstGeom prst="rect">
            <a:avLst/>
          </a:prstGeom>
        </p:spPr>
      </p:pic>
      <p:pic>
        <p:nvPicPr>
          <p:cNvPr id="5" name="Bildobjekt 4">
            <a:extLst>
              <a:ext uri="{FF2B5EF4-FFF2-40B4-BE49-F238E27FC236}">
                <a16:creationId xmlns:a16="http://schemas.microsoft.com/office/drawing/2014/main" id="{A31F9448-BE6E-4312-A7E1-19250478AB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29455" y="5445897"/>
            <a:ext cx="1537174" cy="820760"/>
          </a:xfrm>
          <a:prstGeom prst="rect">
            <a:avLst/>
          </a:prstGeom>
        </p:spPr>
      </p:pic>
    </p:spTree>
    <p:extLst>
      <p:ext uri="{BB962C8B-B14F-4D97-AF65-F5344CB8AC3E}">
        <p14:creationId xmlns:p14="http://schemas.microsoft.com/office/powerpoint/2010/main" val="1578942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152674-6AB9-4668-8AED-4226128661A6}" type="datetime1">
              <a:rPr lang="sv-SE" smtClean="0"/>
              <a:pPr/>
              <a:t>2022-09-21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130DDE8C-17E0-4539-9C15-C1E9D231907F}" type="slidenum">
              <a:rPr lang="sv-SE" smtClean="0"/>
              <a:pPr/>
              <a:t>15</a:t>
            </a:fld>
            <a:endParaRPr lang="sv-SE"/>
          </a:p>
        </p:txBody>
      </p:sp>
      <p:sp>
        <p:nvSpPr>
          <p:cNvPr id="5" name="Rektangel 4"/>
          <p:cNvSpPr/>
          <p:nvPr/>
        </p:nvSpPr>
        <p:spPr>
          <a:xfrm>
            <a:off x="694944" y="877824"/>
            <a:ext cx="10387584" cy="5632311"/>
          </a:xfrm>
          <a:prstGeom prst="rect">
            <a:avLst/>
          </a:prstGeom>
        </p:spPr>
        <p:txBody>
          <a:bodyPr wrap="square">
            <a:spAutoFit/>
          </a:bodyPr>
          <a:lstStyle/>
          <a:p>
            <a:r>
              <a:rPr lang="sv-SE" sz="2400" dirty="0"/>
              <a:t>Drygt </a:t>
            </a:r>
            <a:r>
              <a:rPr lang="sv-SE" sz="2400" b="1" dirty="0"/>
              <a:t>6 procent </a:t>
            </a:r>
            <a:r>
              <a:rPr lang="sv-SE" sz="2400" dirty="0"/>
              <a:t>av arbetskraften i Dalarna </a:t>
            </a:r>
            <a:r>
              <a:rPr lang="sv-SE" sz="2400" dirty="0" smtClean="0"/>
              <a:t>i åldrarna 20-64 </a:t>
            </a:r>
            <a:r>
              <a:rPr lang="sv-SE" sz="2400" dirty="0"/>
              <a:t>år har invandrat de senaste 10 </a:t>
            </a:r>
            <a:r>
              <a:rPr lang="sv-SE" sz="2400" dirty="0" smtClean="0"/>
              <a:t>åren. </a:t>
            </a:r>
            <a:r>
              <a:rPr lang="sv-SE" sz="2000" i="1" dirty="0" smtClean="0"/>
              <a:t>(drygt </a:t>
            </a:r>
            <a:r>
              <a:rPr lang="sv-SE" sz="2000" i="1" dirty="0"/>
              <a:t>7500 personer av nästan 122500 personer </a:t>
            </a:r>
            <a:r>
              <a:rPr lang="sv-SE" sz="2000" i="1" dirty="0" smtClean="0"/>
              <a:t>totalt)</a:t>
            </a:r>
            <a:endParaRPr lang="sv-SE" sz="2400" i="1" dirty="0"/>
          </a:p>
          <a:p>
            <a:endParaRPr lang="sv-SE" sz="2400" dirty="0" smtClean="0"/>
          </a:p>
          <a:p>
            <a:r>
              <a:rPr lang="sv-SE" sz="2400" dirty="0" smtClean="0"/>
              <a:t>Det finns drygt 3100 </a:t>
            </a:r>
            <a:r>
              <a:rPr lang="sv-SE" sz="2400" dirty="0"/>
              <a:t>vårdbiträden, var 4:e har invandrat de senaste 10 </a:t>
            </a:r>
            <a:r>
              <a:rPr lang="sv-SE" sz="2400" dirty="0" smtClean="0"/>
              <a:t>åren. </a:t>
            </a:r>
          </a:p>
          <a:p>
            <a:endParaRPr lang="sv-SE" sz="2400" dirty="0"/>
          </a:p>
          <a:p>
            <a:r>
              <a:rPr lang="sv-SE" sz="2400" dirty="0" smtClean="0"/>
              <a:t>Det finns nästan 1500 restaurang- och köksbiträden i Dalarna, var 4:e har invandrat de senaste 10 åren. (var 7:e kock/kallskänka av drygt 1300)</a:t>
            </a:r>
          </a:p>
          <a:p>
            <a:endParaRPr lang="sv-SE" sz="2400" dirty="0"/>
          </a:p>
          <a:p>
            <a:r>
              <a:rPr lang="sv-SE" sz="2400" dirty="0" smtClean="0"/>
              <a:t>Det finns drygt 2100 städare i Dalarna, var 5:e har invandrat de senaste 10 åren.</a:t>
            </a:r>
          </a:p>
          <a:p>
            <a:endParaRPr lang="sv-SE" sz="2400" dirty="0" smtClean="0"/>
          </a:p>
          <a:p>
            <a:r>
              <a:rPr lang="sv-SE" sz="2400" dirty="0" smtClean="0"/>
              <a:t>Det finns drygt 1300 elevassistenter i Dalarna, var 5:e har invandrat de senaste 10 åren. </a:t>
            </a:r>
            <a:endParaRPr lang="sv-SE" sz="2400" dirty="0"/>
          </a:p>
          <a:p>
            <a:endParaRPr lang="sv-SE" sz="2400" dirty="0" smtClean="0"/>
          </a:p>
        </p:txBody>
      </p:sp>
    </p:spTree>
    <p:extLst>
      <p:ext uri="{BB962C8B-B14F-4D97-AF65-F5344CB8AC3E}">
        <p14:creationId xmlns:p14="http://schemas.microsoft.com/office/powerpoint/2010/main" val="30982057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fontScale="90000"/>
          </a:bodyPr>
          <a:lstStyle/>
          <a:p>
            <a:r>
              <a:rPr lang="sv-SE" dirty="0" smtClean="0"/>
              <a:t>Innehåll i en övergripande presentation av länet</a:t>
            </a:r>
            <a:endParaRPr lang="sv-SE" dirty="0"/>
          </a:p>
        </p:txBody>
      </p:sp>
      <p:sp>
        <p:nvSpPr>
          <p:cNvPr id="3" name="Platshållare för innehåll 2"/>
          <p:cNvSpPr>
            <a:spLocks noGrp="1"/>
          </p:cNvSpPr>
          <p:nvPr>
            <p:ph idx="1"/>
          </p:nvPr>
        </p:nvSpPr>
        <p:spPr/>
        <p:txBody>
          <a:bodyPr/>
          <a:lstStyle/>
          <a:p>
            <a:r>
              <a:rPr lang="sv-SE" dirty="0" smtClean="0"/>
              <a:t>Antal i Befolkning 288 000?</a:t>
            </a:r>
          </a:p>
          <a:p>
            <a:r>
              <a:rPr lang="sv-SE" dirty="0" smtClean="0"/>
              <a:t>Antal kommuner: 15</a:t>
            </a:r>
          </a:p>
          <a:p>
            <a:r>
              <a:rPr lang="sv-SE" dirty="0" smtClean="0"/>
              <a:t>Siffror på antalet som jobbar: Kvinnor/män</a:t>
            </a:r>
          </a:p>
          <a:p>
            <a:r>
              <a:rPr lang="sv-SE" dirty="0" smtClean="0"/>
              <a:t>Arbetslöshet: Kvinnor/Män</a:t>
            </a:r>
          </a:p>
          <a:p>
            <a:r>
              <a:rPr lang="sv-SE" dirty="0" smtClean="0"/>
              <a:t>Sjukdomstal: Kvinnor/Män</a:t>
            </a:r>
          </a:p>
          <a:p>
            <a:r>
              <a:rPr lang="sv-SE" dirty="0" smtClean="0"/>
              <a:t>Utbildningsnivå: Kvinnor/Män</a:t>
            </a:r>
          </a:p>
          <a:p>
            <a:endParaRPr lang="sv-SE" dirty="0" smtClean="0"/>
          </a:p>
          <a:p>
            <a:endParaRPr lang="sv-SE" dirty="0"/>
          </a:p>
        </p:txBody>
      </p:sp>
      <p:sp>
        <p:nvSpPr>
          <p:cNvPr id="4" name="Platshållare för datum 3"/>
          <p:cNvSpPr>
            <a:spLocks noGrp="1"/>
          </p:cNvSpPr>
          <p:nvPr>
            <p:ph type="dt" sz="half" idx="10"/>
          </p:nvPr>
        </p:nvSpPr>
        <p:spPr/>
        <p:txBody>
          <a:bodyPr/>
          <a:lstStyle/>
          <a:p>
            <a:fld id="{A36EF070-D4A1-4BBC-95E2-C540A084EC01}" type="datetime1">
              <a:rPr lang="sv-SE" smtClean="0"/>
              <a:t>2022-09-21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130DDE8C-17E0-4539-9C15-C1E9D231907F}" type="slidenum">
              <a:rPr lang="sv-SE" smtClean="0"/>
              <a:pPr/>
              <a:t>2</a:t>
            </a:fld>
            <a:endParaRPr lang="sv-SE"/>
          </a:p>
        </p:txBody>
      </p:sp>
    </p:spTree>
    <p:extLst>
      <p:ext uri="{BB962C8B-B14F-4D97-AF65-F5344CB8AC3E}">
        <p14:creationId xmlns:p14="http://schemas.microsoft.com/office/powerpoint/2010/main" val="351110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152674-6AB9-4668-8AED-4226128661A6}" type="datetime1">
              <a:rPr lang="sv-SE" smtClean="0"/>
              <a:t>2022-09-21</a:t>
            </a:fld>
            <a:endParaRPr lang="sv-SE" dirty="0"/>
          </a:p>
        </p:txBody>
      </p:sp>
      <p:sp>
        <p:nvSpPr>
          <p:cNvPr id="3" name="Platshållare för sidfot 2"/>
          <p:cNvSpPr>
            <a:spLocks noGrp="1"/>
          </p:cNvSpPr>
          <p:nvPr>
            <p:ph type="ftr" sz="quarter" idx="11"/>
          </p:nvPr>
        </p:nvSpPr>
        <p:spPr/>
        <p:txBody>
          <a:bodyPr/>
          <a:lstStyle/>
          <a:p>
            <a:endParaRPr lang="sv-SE" dirty="0"/>
          </a:p>
        </p:txBody>
      </p:sp>
      <p:sp>
        <p:nvSpPr>
          <p:cNvPr id="4" name="Platshållare för bildnummer 3"/>
          <p:cNvSpPr>
            <a:spLocks noGrp="1"/>
          </p:cNvSpPr>
          <p:nvPr>
            <p:ph type="sldNum" sz="quarter" idx="12"/>
          </p:nvPr>
        </p:nvSpPr>
        <p:spPr/>
        <p:txBody>
          <a:bodyPr/>
          <a:lstStyle/>
          <a:p>
            <a:fld id="{130DDE8C-17E0-4539-9C15-C1E9D231907F}" type="slidenum">
              <a:rPr lang="sv-SE" smtClean="0"/>
              <a:pPr/>
              <a:t>3</a:t>
            </a:fld>
            <a:endParaRPr lang="sv-SE" dirty="0"/>
          </a:p>
        </p:txBody>
      </p:sp>
      <p:pic>
        <p:nvPicPr>
          <p:cNvPr id="7" name="Bildobjekt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5944" y="1019667"/>
            <a:ext cx="9148599" cy="5336683"/>
          </a:xfrm>
          <a:prstGeom prst="rect">
            <a:avLst/>
          </a:prstGeom>
        </p:spPr>
      </p:pic>
      <p:sp>
        <p:nvSpPr>
          <p:cNvPr id="6" name="Rubrik 1"/>
          <p:cNvSpPr txBox="1">
            <a:spLocks/>
          </p:cNvSpPr>
          <p:nvPr/>
        </p:nvSpPr>
        <p:spPr>
          <a:xfrm>
            <a:off x="410548" y="365126"/>
            <a:ext cx="10619402" cy="12105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v-SE" b="1" dirty="0" smtClean="0">
                <a:solidFill>
                  <a:srgbClr val="F15060"/>
                </a:solidFill>
              </a:rPr>
              <a:t>Demografin går inte att bortse ifrån</a:t>
            </a:r>
            <a:endParaRPr lang="sv-SE" b="1" dirty="0">
              <a:solidFill>
                <a:srgbClr val="F15060"/>
              </a:solidFill>
            </a:endParaRPr>
          </a:p>
        </p:txBody>
      </p:sp>
    </p:spTree>
    <p:extLst>
      <p:ext uri="{BB962C8B-B14F-4D97-AF65-F5344CB8AC3E}">
        <p14:creationId xmlns:p14="http://schemas.microsoft.com/office/powerpoint/2010/main" val="2456439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Platshållare för bild 3"/>
          <p:cNvGrpSpPr/>
          <p:nvPr/>
        </p:nvGrpSpPr>
        <p:grpSpPr>
          <a:xfrm>
            <a:off x="206062" y="365125"/>
            <a:ext cx="10715223" cy="5743356"/>
            <a:chOff x="206062" y="365125"/>
            <a:chExt cx="10715223" cy="5743356"/>
          </a:xfrm>
        </p:grpSpPr>
        <p:sp>
          <p:nvSpPr>
            <p:cNvPr id="3" name="rc3"/>
            <p:cNvSpPr/>
            <p:nvPr/>
          </p:nvSpPr>
          <p:spPr>
            <a:xfrm>
              <a:off x="206062" y="365125"/>
              <a:ext cx="10715223" cy="5743356"/>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4" name="rc4"/>
            <p:cNvSpPr/>
            <p:nvPr/>
          </p:nvSpPr>
          <p:spPr>
            <a:xfrm>
              <a:off x="206062" y="365125"/>
              <a:ext cx="10715223" cy="5743356"/>
            </a:xfrm>
            <a:prstGeom prst="rect">
              <a:avLst/>
            </a:prstGeom>
            <a:solidFill>
              <a:srgbClr val="FFFFFF">
                <a:alpha val="100000"/>
              </a:srgbClr>
            </a:solidFill>
            <a:ln w="13550" cap="rnd">
              <a:solidFill>
                <a:srgbClr val="FFFFFF">
                  <a:alpha val="100000"/>
                </a:srgbClr>
              </a:solidFill>
              <a:prstDash val="solid"/>
              <a:round/>
            </a:ln>
          </p:spPr>
          <p:txBody>
            <a:bodyPr/>
            <a:lstStyle/>
            <a:p>
              <a:endParaRPr/>
            </a:p>
          </p:txBody>
        </p:sp>
        <p:sp>
          <p:nvSpPr>
            <p:cNvPr id="5" name="rc5"/>
            <p:cNvSpPr/>
            <p:nvPr/>
          </p:nvSpPr>
          <p:spPr>
            <a:xfrm>
              <a:off x="968605" y="739575"/>
              <a:ext cx="9883090" cy="4511836"/>
            </a:xfrm>
            <a:prstGeom prst="rect">
              <a:avLst/>
            </a:prstGeom>
            <a:solidFill>
              <a:srgbClr val="FFFFFF">
                <a:alpha val="100000"/>
              </a:srgbClr>
            </a:solidFill>
          </p:spPr>
          <p:txBody>
            <a:bodyPr/>
            <a:lstStyle/>
            <a:p>
              <a:endParaRPr/>
            </a:p>
          </p:txBody>
        </p:sp>
        <p:sp>
          <p:nvSpPr>
            <p:cNvPr id="6" name="pl6"/>
            <p:cNvSpPr/>
            <p:nvPr/>
          </p:nvSpPr>
          <p:spPr>
            <a:xfrm>
              <a:off x="968605" y="4943786"/>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7" name="pl7"/>
            <p:cNvSpPr/>
            <p:nvPr/>
          </p:nvSpPr>
          <p:spPr>
            <a:xfrm>
              <a:off x="968605" y="4841244"/>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8" name="pl8"/>
            <p:cNvSpPr/>
            <p:nvPr/>
          </p:nvSpPr>
          <p:spPr>
            <a:xfrm>
              <a:off x="968605" y="4738703"/>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9" name="pl9"/>
            <p:cNvSpPr/>
            <p:nvPr/>
          </p:nvSpPr>
          <p:spPr>
            <a:xfrm>
              <a:off x="968605" y="4636161"/>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10" name="pl10"/>
            <p:cNvSpPr/>
            <p:nvPr/>
          </p:nvSpPr>
          <p:spPr>
            <a:xfrm>
              <a:off x="968605" y="4431077"/>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11" name="pl11"/>
            <p:cNvSpPr/>
            <p:nvPr/>
          </p:nvSpPr>
          <p:spPr>
            <a:xfrm>
              <a:off x="968605" y="4328536"/>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12" name="pl12"/>
            <p:cNvSpPr/>
            <p:nvPr/>
          </p:nvSpPr>
          <p:spPr>
            <a:xfrm>
              <a:off x="968605" y="4225994"/>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13" name="pl13"/>
            <p:cNvSpPr/>
            <p:nvPr/>
          </p:nvSpPr>
          <p:spPr>
            <a:xfrm>
              <a:off x="968605" y="4123452"/>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14" name="pl14"/>
            <p:cNvSpPr/>
            <p:nvPr/>
          </p:nvSpPr>
          <p:spPr>
            <a:xfrm>
              <a:off x="968605" y="3918369"/>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15" name="pl15"/>
            <p:cNvSpPr/>
            <p:nvPr/>
          </p:nvSpPr>
          <p:spPr>
            <a:xfrm>
              <a:off x="968605" y="3815827"/>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16" name="pl16"/>
            <p:cNvSpPr/>
            <p:nvPr/>
          </p:nvSpPr>
          <p:spPr>
            <a:xfrm>
              <a:off x="968605" y="3713285"/>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17" name="pl17"/>
            <p:cNvSpPr/>
            <p:nvPr/>
          </p:nvSpPr>
          <p:spPr>
            <a:xfrm>
              <a:off x="968605" y="3610744"/>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18" name="pl18"/>
            <p:cNvSpPr/>
            <p:nvPr/>
          </p:nvSpPr>
          <p:spPr>
            <a:xfrm>
              <a:off x="968605" y="3405660"/>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19" name="pl19"/>
            <p:cNvSpPr/>
            <p:nvPr/>
          </p:nvSpPr>
          <p:spPr>
            <a:xfrm>
              <a:off x="968605" y="3303118"/>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20" name="pl20"/>
            <p:cNvSpPr/>
            <p:nvPr/>
          </p:nvSpPr>
          <p:spPr>
            <a:xfrm>
              <a:off x="968605" y="3200577"/>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21" name="pl21"/>
            <p:cNvSpPr/>
            <p:nvPr/>
          </p:nvSpPr>
          <p:spPr>
            <a:xfrm>
              <a:off x="968605" y="3098035"/>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22" name="pl22"/>
            <p:cNvSpPr/>
            <p:nvPr/>
          </p:nvSpPr>
          <p:spPr>
            <a:xfrm>
              <a:off x="968605" y="2892951"/>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23" name="pl23"/>
            <p:cNvSpPr/>
            <p:nvPr/>
          </p:nvSpPr>
          <p:spPr>
            <a:xfrm>
              <a:off x="968605" y="2790410"/>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24" name="pl24"/>
            <p:cNvSpPr/>
            <p:nvPr/>
          </p:nvSpPr>
          <p:spPr>
            <a:xfrm>
              <a:off x="968605" y="2687868"/>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25" name="pl25"/>
            <p:cNvSpPr/>
            <p:nvPr/>
          </p:nvSpPr>
          <p:spPr>
            <a:xfrm>
              <a:off x="968605" y="2585326"/>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26" name="pl26"/>
            <p:cNvSpPr/>
            <p:nvPr/>
          </p:nvSpPr>
          <p:spPr>
            <a:xfrm>
              <a:off x="968605" y="2380243"/>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27" name="pl27"/>
            <p:cNvSpPr/>
            <p:nvPr/>
          </p:nvSpPr>
          <p:spPr>
            <a:xfrm>
              <a:off x="968605" y="2277701"/>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28" name="pl28"/>
            <p:cNvSpPr/>
            <p:nvPr/>
          </p:nvSpPr>
          <p:spPr>
            <a:xfrm>
              <a:off x="968605" y="2175159"/>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29" name="pl29"/>
            <p:cNvSpPr/>
            <p:nvPr/>
          </p:nvSpPr>
          <p:spPr>
            <a:xfrm>
              <a:off x="968605" y="2072618"/>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30" name="pl30"/>
            <p:cNvSpPr/>
            <p:nvPr/>
          </p:nvSpPr>
          <p:spPr>
            <a:xfrm>
              <a:off x="968605" y="1867534"/>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31" name="pl31"/>
            <p:cNvSpPr/>
            <p:nvPr/>
          </p:nvSpPr>
          <p:spPr>
            <a:xfrm>
              <a:off x="968605" y="1764992"/>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32" name="pl32"/>
            <p:cNvSpPr/>
            <p:nvPr/>
          </p:nvSpPr>
          <p:spPr>
            <a:xfrm>
              <a:off x="968605" y="1662451"/>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33" name="pl33"/>
            <p:cNvSpPr/>
            <p:nvPr/>
          </p:nvSpPr>
          <p:spPr>
            <a:xfrm>
              <a:off x="968605" y="1559909"/>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34" name="pl34"/>
            <p:cNvSpPr/>
            <p:nvPr/>
          </p:nvSpPr>
          <p:spPr>
            <a:xfrm>
              <a:off x="968605" y="1354825"/>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35" name="pl35"/>
            <p:cNvSpPr/>
            <p:nvPr/>
          </p:nvSpPr>
          <p:spPr>
            <a:xfrm>
              <a:off x="968605" y="1252284"/>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36" name="pl36"/>
            <p:cNvSpPr/>
            <p:nvPr/>
          </p:nvSpPr>
          <p:spPr>
            <a:xfrm>
              <a:off x="968605" y="1149742"/>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37" name="pl37"/>
            <p:cNvSpPr/>
            <p:nvPr/>
          </p:nvSpPr>
          <p:spPr>
            <a:xfrm>
              <a:off x="968605" y="1047200"/>
              <a:ext cx="9883090" cy="0"/>
            </a:xfrm>
            <a:custGeom>
              <a:avLst/>
              <a:gdLst/>
              <a:ahLst/>
              <a:cxnLst/>
              <a:rect l="0" t="0" r="0" b="0"/>
              <a:pathLst>
                <a:path w="9883090">
                  <a:moveTo>
                    <a:pt x="0" y="0"/>
                  </a:moveTo>
                  <a:lnTo>
                    <a:pt x="9883090" y="0"/>
                  </a:lnTo>
                  <a:lnTo>
                    <a:pt x="9883090" y="0"/>
                  </a:lnTo>
                </a:path>
              </a:pathLst>
            </a:custGeom>
            <a:ln w="10840" cap="flat">
              <a:solidFill>
                <a:srgbClr val="D3D3D3">
                  <a:alpha val="100000"/>
                </a:srgbClr>
              </a:solidFill>
              <a:prstDash val="solid"/>
              <a:round/>
            </a:ln>
          </p:spPr>
          <p:txBody>
            <a:bodyPr/>
            <a:lstStyle/>
            <a:p>
              <a:endParaRPr/>
            </a:p>
          </p:txBody>
        </p:sp>
        <p:sp>
          <p:nvSpPr>
            <p:cNvPr id="38" name="pl38"/>
            <p:cNvSpPr/>
            <p:nvPr/>
          </p:nvSpPr>
          <p:spPr>
            <a:xfrm>
              <a:off x="968605" y="5046328"/>
              <a:ext cx="9883090" cy="0"/>
            </a:xfrm>
            <a:custGeom>
              <a:avLst/>
              <a:gdLst/>
              <a:ahLst/>
              <a:cxnLst/>
              <a:rect l="0" t="0" r="0" b="0"/>
              <a:pathLst>
                <a:path w="9883090">
                  <a:moveTo>
                    <a:pt x="0" y="0"/>
                  </a:moveTo>
                  <a:lnTo>
                    <a:pt x="9883090" y="0"/>
                  </a:lnTo>
                  <a:lnTo>
                    <a:pt x="9883090" y="0"/>
                  </a:lnTo>
                </a:path>
              </a:pathLst>
            </a:custGeom>
            <a:ln w="21681" cap="flat">
              <a:solidFill>
                <a:srgbClr val="D3D3D3">
                  <a:alpha val="100000"/>
                </a:srgbClr>
              </a:solidFill>
              <a:prstDash val="solid"/>
              <a:round/>
            </a:ln>
          </p:spPr>
          <p:txBody>
            <a:bodyPr/>
            <a:lstStyle/>
            <a:p>
              <a:endParaRPr/>
            </a:p>
          </p:txBody>
        </p:sp>
        <p:sp>
          <p:nvSpPr>
            <p:cNvPr id="39" name="pl39"/>
            <p:cNvSpPr/>
            <p:nvPr/>
          </p:nvSpPr>
          <p:spPr>
            <a:xfrm>
              <a:off x="968605" y="4533619"/>
              <a:ext cx="9883090" cy="0"/>
            </a:xfrm>
            <a:custGeom>
              <a:avLst/>
              <a:gdLst/>
              <a:ahLst/>
              <a:cxnLst/>
              <a:rect l="0" t="0" r="0" b="0"/>
              <a:pathLst>
                <a:path w="9883090">
                  <a:moveTo>
                    <a:pt x="0" y="0"/>
                  </a:moveTo>
                  <a:lnTo>
                    <a:pt x="9883090" y="0"/>
                  </a:lnTo>
                  <a:lnTo>
                    <a:pt x="9883090" y="0"/>
                  </a:lnTo>
                </a:path>
              </a:pathLst>
            </a:custGeom>
            <a:ln w="21681" cap="flat">
              <a:solidFill>
                <a:srgbClr val="D3D3D3">
                  <a:alpha val="100000"/>
                </a:srgbClr>
              </a:solidFill>
              <a:prstDash val="solid"/>
              <a:round/>
            </a:ln>
          </p:spPr>
          <p:txBody>
            <a:bodyPr/>
            <a:lstStyle/>
            <a:p>
              <a:endParaRPr/>
            </a:p>
          </p:txBody>
        </p:sp>
        <p:sp>
          <p:nvSpPr>
            <p:cNvPr id="40" name="pl40"/>
            <p:cNvSpPr/>
            <p:nvPr/>
          </p:nvSpPr>
          <p:spPr>
            <a:xfrm>
              <a:off x="968605" y="4020910"/>
              <a:ext cx="9883090" cy="0"/>
            </a:xfrm>
            <a:custGeom>
              <a:avLst/>
              <a:gdLst/>
              <a:ahLst/>
              <a:cxnLst/>
              <a:rect l="0" t="0" r="0" b="0"/>
              <a:pathLst>
                <a:path w="9883090">
                  <a:moveTo>
                    <a:pt x="0" y="0"/>
                  </a:moveTo>
                  <a:lnTo>
                    <a:pt x="9883090" y="0"/>
                  </a:lnTo>
                  <a:lnTo>
                    <a:pt x="9883090" y="0"/>
                  </a:lnTo>
                </a:path>
              </a:pathLst>
            </a:custGeom>
            <a:ln w="21681" cap="flat">
              <a:solidFill>
                <a:srgbClr val="D3D3D3">
                  <a:alpha val="100000"/>
                </a:srgbClr>
              </a:solidFill>
              <a:prstDash val="solid"/>
              <a:round/>
            </a:ln>
          </p:spPr>
          <p:txBody>
            <a:bodyPr/>
            <a:lstStyle/>
            <a:p>
              <a:endParaRPr/>
            </a:p>
          </p:txBody>
        </p:sp>
        <p:sp>
          <p:nvSpPr>
            <p:cNvPr id="41" name="pl41"/>
            <p:cNvSpPr/>
            <p:nvPr/>
          </p:nvSpPr>
          <p:spPr>
            <a:xfrm>
              <a:off x="968605" y="3508202"/>
              <a:ext cx="9883090" cy="0"/>
            </a:xfrm>
            <a:custGeom>
              <a:avLst/>
              <a:gdLst/>
              <a:ahLst/>
              <a:cxnLst/>
              <a:rect l="0" t="0" r="0" b="0"/>
              <a:pathLst>
                <a:path w="9883090">
                  <a:moveTo>
                    <a:pt x="0" y="0"/>
                  </a:moveTo>
                  <a:lnTo>
                    <a:pt x="9883090" y="0"/>
                  </a:lnTo>
                  <a:lnTo>
                    <a:pt x="9883090" y="0"/>
                  </a:lnTo>
                </a:path>
              </a:pathLst>
            </a:custGeom>
            <a:ln w="21681" cap="flat">
              <a:solidFill>
                <a:srgbClr val="D3D3D3">
                  <a:alpha val="100000"/>
                </a:srgbClr>
              </a:solidFill>
              <a:prstDash val="solid"/>
              <a:round/>
            </a:ln>
          </p:spPr>
          <p:txBody>
            <a:bodyPr/>
            <a:lstStyle/>
            <a:p>
              <a:endParaRPr/>
            </a:p>
          </p:txBody>
        </p:sp>
        <p:sp>
          <p:nvSpPr>
            <p:cNvPr id="42" name="pl42"/>
            <p:cNvSpPr/>
            <p:nvPr/>
          </p:nvSpPr>
          <p:spPr>
            <a:xfrm>
              <a:off x="968605" y="2995493"/>
              <a:ext cx="9883090" cy="0"/>
            </a:xfrm>
            <a:custGeom>
              <a:avLst/>
              <a:gdLst/>
              <a:ahLst/>
              <a:cxnLst/>
              <a:rect l="0" t="0" r="0" b="0"/>
              <a:pathLst>
                <a:path w="9883090">
                  <a:moveTo>
                    <a:pt x="0" y="0"/>
                  </a:moveTo>
                  <a:lnTo>
                    <a:pt x="9883090" y="0"/>
                  </a:lnTo>
                  <a:lnTo>
                    <a:pt x="9883090" y="0"/>
                  </a:lnTo>
                </a:path>
              </a:pathLst>
            </a:custGeom>
            <a:ln w="21681" cap="flat">
              <a:solidFill>
                <a:srgbClr val="D3D3D3">
                  <a:alpha val="100000"/>
                </a:srgbClr>
              </a:solidFill>
              <a:prstDash val="solid"/>
              <a:round/>
            </a:ln>
          </p:spPr>
          <p:txBody>
            <a:bodyPr/>
            <a:lstStyle/>
            <a:p>
              <a:endParaRPr/>
            </a:p>
          </p:txBody>
        </p:sp>
        <p:sp>
          <p:nvSpPr>
            <p:cNvPr id="43" name="pl43"/>
            <p:cNvSpPr/>
            <p:nvPr/>
          </p:nvSpPr>
          <p:spPr>
            <a:xfrm>
              <a:off x="968605" y="2482784"/>
              <a:ext cx="9883090" cy="0"/>
            </a:xfrm>
            <a:custGeom>
              <a:avLst/>
              <a:gdLst/>
              <a:ahLst/>
              <a:cxnLst/>
              <a:rect l="0" t="0" r="0" b="0"/>
              <a:pathLst>
                <a:path w="9883090">
                  <a:moveTo>
                    <a:pt x="0" y="0"/>
                  </a:moveTo>
                  <a:lnTo>
                    <a:pt x="9883090" y="0"/>
                  </a:lnTo>
                  <a:lnTo>
                    <a:pt x="9883090" y="0"/>
                  </a:lnTo>
                </a:path>
              </a:pathLst>
            </a:custGeom>
            <a:ln w="21681" cap="flat">
              <a:solidFill>
                <a:srgbClr val="D3D3D3">
                  <a:alpha val="100000"/>
                </a:srgbClr>
              </a:solidFill>
              <a:prstDash val="solid"/>
              <a:round/>
            </a:ln>
          </p:spPr>
          <p:txBody>
            <a:bodyPr/>
            <a:lstStyle/>
            <a:p>
              <a:endParaRPr/>
            </a:p>
          </p:txBody>
        </p:sp>
        <p:sp>
          <p:nvSpPr>
            <p:cNvPr id="44" name="pl44"/>
            <p:cNvSpPr/>
            <p:nvPr/>
          </p:nvSpPr>
          <p:spPr>
            <a:xfrm>
              <a:off x="968605" y="1970076"/>
              <a:ext cx="9883090" cy="0"/>
            </a:xfrm>
            <a:custGeom>
              <a:avLst/>
              <a:gdLst/>
              <a:ahLst/>
              <a:cxnLst/>
              <a:rect l="0" t="0" r="0" b="0"/>
              <a:pathLst>
                <a:path w="9883090">
                  <a:moveTo>
                    <a:pt x="0" y="0"/>
                  </a:moveTo>
                  <a:lnTo>
                    <a:pt x="9883090" y="0"/>
                  </a:lnTo>
                  <a:lnTo>
                    <a:pt x="9883090" y="0"/>
                  </a:lnTo>
                </a:path>
              </a:pathLst>
            </a:custGeom>
            <a:ln w="21681" cap="flat">
              <a:solidFill>
                <a:srgbClr val="D3D3D3">
                  <a:alpha val="100000"/>
                </a:srgbClr>
              </a:solidFill>
              <a:prstDash val="solid"/>
              <a:round/>
            </a:ln>
          </p:spPr>
          <p:txBody>
            <a:bodyPr/>
            <a:lstStyle/>
            <a:p>
              <a:endParaRPr/>
            </a:p>
          </p:txBody>
        </p:sp>
        <p:sp>
          <p:nvSpPr>
            <p:cNvPr id="45" name="pl45"/>
            <p:cNvSpPr/>
            <p:nvPr/>
          </p:nvSpPr>
          <p:spPr>
            <a:xfrm>
              <a:off x="968605" y="1457367"/>
              <a:ext cx="9883090" cy="0"/>
            </a:xfrm>
            <a:custGeom>
              <a:avLst/>
              <a:gdLst/>
              <a:ahLst/>
              <a:cxnLst/>
              <a:rect l="0" t="0" r="0" b="0"/>
              <a:pathLst>
                <a:path w="9883090">
                  <a:moveTo>
                    <a:pt x="0" y="0"/>
                  </a:moveTo>
                  <a:lnTo>
                    <a:pt x="9883090" y="0"/>
                  </a:lnTo>
                  <a:lnTo>
                    <a:pt x="9883090" y="0"/>
                  </a:lnTo>
                </a:path>
              </a:pathLst>
            </a:custGeom>
            <a:ln w="21681" cap="flat">
              <a:solidFill>
                <a:srgbClr val="D3D3D3">
                  <a:alpha val="100000"/>
                </a:srgbClr>
              </a:solidFill>
              <a:prstDash val="solid"/>
              <a:round/>
            </a:ln>
          </p:spPr>
          <p:txBody>
            <a:bodyPr/>
            <a:lstStyle/>
            <a:p>
              <a:endParaRPr/>
            </a:p>
          </p:txBody>
        </p:sp>
        <p:sp>
          <p:nvSpPr>
            <p:cNvPr id="46" name="pl46"/>
            <p:cNvSpPr/>
            <p:nvPr/>
          </p:nvSpPr>
          <p:spPr>
            <a:xfrm>
              <a:off x="968605" y="944659"/>
              <a:ext cx="9883090" cy="0"/>
            </a:xfrm>
            <a:custGeom>
              <a:avLst/>
              <a:gdLst/>
              <a:ahLst/>
              <a:cxnLst/>
              <a:rect l="0" t="0" r="0" b="0"/>
              <a:pathLst>
                <a:path w="9883090">
                  <a:moveTo>
                    <a:pt x="0" y="0"/>
                  </a:moveTo>
                  <a:lnTo>
                    <a:pt x="9883090" y="0"/>
                  </a:lnTo>
                  <a:lnTo>
                    <a:pt x="9883090" y="0"/>
                  </a:lnTo>
                </a:path>
              </a:pathLst>
            </a:custGeom>
            <a:ln w="21681" cap="flat">
              <a:solidFill>
                <a:srgbClr val="D3D3D3">
                  <a:alpha val="100000"/>
                </a:srgbClr>
              </a:solidFill>
              <a:prstDash val="solid"/>
              <a:round/>
            </a:ln>
          </p:spPr>
          <p:txBody>
            <a:bodyPr/>
            <a:lstStyle/>
            <a:p>
              <a:endParaRPr/>
            </a:p>
          </p:txBody>
        </p:sp>
        <p:sp>
          <p:nvSpPr>
            <p:cNvPr id="47" name="rc47"/>
            <p:cNvSpPr/>
            <p:nvPr/>
          </p:nvSpPr>
          <p:spPr>
            <a:xfrm>
              <a:off x="1253694" y="2040573"/>
              <a:ext cx="855267" cy="1467628"/>
            </a:xfrm>
            <a:prstGeom prst="rect">
              <a:avLst/>
            </a:prstGeom>
            <a:solidFill>
              <a:srgbClr val="A9D08E">
                <a:alpha val="100000"/>
              </a:srgbClr>
            </a:solidFill>
          </p:spPr>
          <p:txBody>
            <a:bodyPr/>
            <a:lstStyle/>
            <a:p>
              <a:endParaRPr/>
            </a:p>
          </p:txBody>
        </p:sp>
        <p:sp>
          <p:nvSpPr>
            <p:cNvPr id="48" name="rc48"/>
            <p:cNvSpPr/>
            <p:nvPr/>
          </p:nvSpPr>
          <p:spPr>
            <a:xfrm>
              <a:off x="2108961" y="3508202"/>
              <a:ext cx="855267" cy="187651"/>
            </a:xfrm>
            <a:prstGeom prst="rect">
              <a:avLst/>
            </a:prstGeom>
            <a:solidFill>
              <a:srgbClr val="70AD47">
                <a:alpha val="100000"/>
              </a:srgbClr>
            </a:solidFill>
          </p:spPr>
          <p:txBody>
            <a:bodyPr/>
            <a:lstStyle/>
            <a:p>
              <a:endParaRPr/>
            </a:p>
          </p:txBody>
        </p:sp>
        <p:sp>
          <p:nvSpPr>
            <p:cNvPr id="49" name="rc49"/>
            <p:cNvSpPr/>
            <p:nvPr/>
          </p:nvSpPr>
          <p:spPr>
            <a:xfrm>
              <a:off x="3154288" y="3172121"/>
              <a:ext cx="855267" cy="336080"/>
            </a:xfrm>
            <a:prstGeom prst="rect">
              <a:avLst/>
            </a:prstGeom>
            <a:solidFill>
              <a:srgbClr val="A9D08E">
                <a:alpha val="100000"/>
              </a:srgbClr>
            </a:solidFill>
          </p:spPr>
          <p:txBody>
            <a:bodyPr/>
            <a:lstStyle/>
            <a:p>
              <a:endParaRPr/>
            </a:p>
          </p:txBody>
        </p:sp>
        <p:sp>
          <p:nvSpPr>
            <p:cNvPr id="50" name="rc50"/>
            <p:cNvSpPr/>
            <p:nvPr/>
          </p:nvSpPr>
          <p:spPr>
            <a:xfrm>
              <a:off x="4009556" y="3508202"/>
              <a:ext cx="855267" cy="574233"/>
            </a:xfrm>
            <a:prstGeom prst="rect">
              <a:avLst/>
            </a:prstGeom>
            <a:solidFill>
              <a:srgbClr val="70AD47">
                <a:alpha val="100000"/>
              </a:srgbClr>
            </a:solidFill>
          </p:spPr>
          <p:txBody>
            <a:bodyPr/>
            <a:lstStyle/>
            <a:p>
              <a:endParaRPr/>
            </a:p>
          </p:txBody>
        </p:sp>
        <p:sp>
          <p:nvSpPr>
            <p:cNvPr id="51" name="rc51"/>
            <p:cNvSpPr/>
            <p:nvPr/>
          </p:nvSpPr>
          <p:spPr>
            <a:xfrm>
              <a:off x="5054883" y="3508202"/>
              <a:ext cx="855267" cy="616019"/>
            </a:xfrm>
            <a:prstGeom prst="rect">
              <a:avLst/>
            </a:prstGeom>
            <a:solidFill>
              <a:srgbClr val="A9D08E">
                <a:alpha val="100000"/>
              </a:srgbClr>
            </a:solidFill>
          </p:spPr>
          <p:txBody>
            <a:bodyPr/>
            <a:lstStyle/>
            <a:p>
              <a:endParaRPr/>
            </a:p>
          </p:txBody>
        </p:sp>
        <p:sp>
          <p:nvSpPr>
            <p:cNvPr id="52" name="rc52"/>
            <p:cNvSpPr/>
            <p:nvPr/>
          </p:nvSpPr>
          <p:spPr>
            <a:xfrm>
              <a:off x="5910150" y="3508202"/>
              <a:ext cx="855267" cy="1113603"/>
            </a:xfrm>
            <a:prstGeom prst="rect">
              <a:avLst/>
            </a:prstGeom>
            <a:solidFill>
              <a:srgbClr val="70AD47">
                <a:alpha val="100000"/>
              </a:srgbClr>
            </a:solidFill>
          </p:spPr>
          <p:txBody>
            <a:bodyPr/>
            <a:lstStyle/>
            <a:p>
              <a:endParaRPr/>
            </a:p>
          </p:txBody>
        </p:sp>
        <p:sp>
          <p:nvSpPr>
            <p:cNvPr id="53" name="rc53"/>
            <p:cNvSpPr/>
            <p:nvPr/>
          </p:nvSpPr>
          <p:spPr>
            <a:xfrm>
              <a:off x="6955477" y="3508202"/>
              <a:ext cx="855267" cy="755988"/>
            </a:xfrm>
            <a:prstGeom prst="rect">
              <a:avLst/>
            </a:prstGeom>
            <a:solidFill>
              <a:srgbClr val="A9D08E">
                <a:alpha val="100000"/>
              </a:srgbClr>
            </a:solidFill>
          </p:spPr>
          <p:txBody>
            <a:bodyPr/>
            <a:lstStyle/>
            <a:p>
              <a:endParaRPr/>
            </a:p>
          </p:txBody>
        </p:sp>
        <p:sp>
          <p:nvSpPr>
            <p:cNvPr id="54" name="rc54"/>
            <p:cNvSpPr/>
            <p:nvPr/>
          </p:nvSpPr>
          <p:spPr>
            <a:xfrm>
              <a:off x="7810744" y="3508202"/>
              <a:ext cx="855267" cy="834946"/>
            </a:xfrm>
            <a:prstGeom prst="rect">
              <a:avLst/>
            </a:prstGeom>
            <a:solidFill>
              <a:srgbClr val="70AD47">
                <a:alpha val="100000"/>
              </a:srgbClr>
            </a:solidFill>
          </p:spPr>
          <p:txBody>
            <a:bodyPr/>
            <a:lstStyle/>
            <a:p>
              <a:endParaRPr/>
            </a:p>
          </p:txBody>
        </p:sp>
        <p:sp>
          <p:nvSpPr>
            <p:cNvPr id="55" name="rc55"/>
            <p:cNvSpPr/>
            <p:nvPr/>
          </p:nvSpPr>
          <p:spPr>
            <a:xfrm>
              <a:off x="8856071" y="1004645"/>
              <a:ext cx="855267" cy="2503556"/>
            </a:xfrm>
            <a:prstGeom prst="rect">
              <a:avLst/>
            </a:prstGeom>
            <a:solidFill>
              <a:srgbClr val="A9D08E">
                <a:alpha val="100000"/>
              </a:srgbClr>
            </a:solidFill>
          </p:spPr>
          <p:txBody>
            <a:bodyPr/>
            <a:lstStyle/>
            <a:p>
              <a:endParaRPr/>
            </a:p>
          </p:txBody>
        </p:sp>
        <p:sp>
          <p:nvSpPr>
            <p:cNvPr id="56" name="rc56"/>
            <p:cNvSpPr/>
            <p:nvPr/>
          </p:nvSpPr>
          <p:spPr>
            <a:xfrm>
              <a:off x="9711339" y="1173070"/>
              <a:ext cx="855267" cy="2335131"/>
            </a:xfrm>
            <a:prstGeom prst="rect">
              <a:avLst/>
            </a:prstGeom>
            <a:solidFill>
              <a:srgbClr val="70AD47">
                <a:alpha val="100000"/>
              </a:srgbClr>
            </a:solidFill>
          </p:spPr>
          <p:txBody>
            <a:bodyPr/>
            <a:lstStyle/>
            <a:p>
              <a:endParaRPr/>
            </a:p>
          </p:txBody>
        </p:sp>
        <p:sp>
          <p:nvSpPr>
            <p:cNvPr id="57" name="tx57"/>
            <p:cNvSpPr/>
            <p:nvPr/>
          </p:nvSpPr>
          <p:spPr>
            <a:xfrm>
              <a:off x="473852" y="4989475"/>
              <a:ext cx="432122" cy="11139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Arial"/>
                  <a:cs typeface="Arial"/>
                </a:rPr>
                <a:t>-6 000</a:t>
              </a:r>
            </a:p>
          </p:txBody>
        </p:sp>
        <p:sp>
          <p:nvSpPr>
            <p:cNvPr id="58" name="tx58"/>
            <p:cNvSpPr/>
            <p:nvPr/>
          </p:nvSpPr>
          <p:spPr>
            <a:xfrm>
              <a:off x="473852" y="4476767"/>
              <a:ext cx="432122" cy="11139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Arial"/>
                  <a:cs typeface="Arial"/>
                </a:rPr>
                <a:t>-4 000</a:t>
              </a:r>
            </a:p>
          </p:txBody>
        </p:sp>
        <p:sp>
          <p:nvSpPr>
            <p:cNvPr id="59" name="tx59"/>
            <p:cNvSpPr/>
            <p:nvPr/>
          </p:nvSpPr>
          <p:spPr>
            <a:xfrm>
              <a:off x="473852" y="3964058"/>
              <a:ext cx="432122" cy="11139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Arial"/>
                  <a:cs typeface="Arial"/>
                </a:rPr>
                <a:t>-2 000</a:t>
              </a:r>
            </a:p>
          </p:txBody>
        </p:sp>
        <p:sp>
          <p:nvSpPr>
            <p:cNvPr id="60" name="tx60"/>
            <p:cNvSpPr/>
            <p:nvPr/>
          </p:nvSpPr>
          <p:spPr>
            <a:xfrm>
              <a:off x="609509" y="3451349"/>
              <a:ext cx="296465" cy="11139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Arial"/>
                  <a:cs typeface="Arial"/>
                </a:rPr>
                <a:t>     0</a:t>
              </a:r>
            </a:p>
          </p:txBody>
        </p:sp>
        <p:sp>
          <p:nvSpPr>
            <p:cNvPr id="61" name="tx61"/>
            <p:cNvSpPr/>
            <p:nvPr/>
          </p:nvSpPr>
          <p:spPr>
            <a:xfrm>
              <a:off x="482261" y="2938641"/>
              <a:ext cx="423713" cy="11139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Arial"/>
                  <a:cs typeface="Arial"/>
                </a:rPr>
                <a:t> 2 000</a:t>
              </a:r>
            </a:p>
          </p:txBody>
        </p:sp>
        <p:sp>
          <p:nvSpPr>
            <p:cNvPr id="62" name="tx62"/>
            <p:cNvSpPr/>
            <p:nvPr/>
          </p:nvSpPr>
          <p:spPr>
            <a:xfrm>
              <a:off x="482261" y="2425932"/>
              <a:ext cx="423713" cy="11139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Arial"/>
                  <a:cs typeface="Arial"/>
                </a:rPr>
                <a:t> 4 000</a:t>
              </a:r>
            </a:p>
          </p:txBody>
        </p:sp>
        <p:sp>
          <p:nvSpPr>
            <p:cNvPr id="63" name="tx63"/>
            <p:cNvSpPr/>
            <p:nvPr/>
          </p:nvSpPr>
          <p:spPr>
            <a:xfrm>
              <a:off x="482261" y="1913223"/>
              <a:ext cx="423713" cy="11139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Arial"/>
                  <a:cs typeface="Arial"/>
                </a:rPr>
                <a:t> 6 000</a:t>
              </a:r>
            </a:p>
          </p:txBody>
        </p:sp>
        <p:sp>
          <p:nvSpPr>
            <p:cNvPr id="64" name="tx64"/>
            <p:cNvSpPr/>
            <p:nvPr/>
          </p:nvSpPr>
          <p:spPr>
            <a:xfrm>
              <a:off x="482261" y="1400515"/>
              <a:ext cx="423713" cy="11139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Arial"/>
                  <a:cs typeface="Arial"/>
                </a:rPr>
                <a:t> 8 000</a:t>
              </a:r>
            </a:p>
          </p:txBody>
        </p:sp>
        <p:sp>
          <p:nvSpPr>
            <p:cNvPr id="65" name="tx65"/>
            <p:cNvSpPr/>
            <p:nvPr/>
          </p:nvSpPr>
          <p:spPr>
            <a:xfrm>
              <a:off x="439845" y="887806"/>
              <a:ext cx="466129" cy="111397"/>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4D4D4D">
                      <a:alpha val="100000"/>
                    </a:srgbClr>
                  </a:solidFill>
                  <a:latin typeface="Arial"/>
                  <a:cs typeface="Arial"/>
                </a:rPr>
                <a:t>10 000</a:t>
              </a:r>
            </a:p>
          </p:txBody>
        </p:sp>
        <p:sp>
          <p:nvSpPr>
            <p:cNvPr id="66" name="tx66"/>
            <p:cNvSpPr/>
            <p:nvPr/>
          </p:nvSpPr>
          <p:spPr>
            <a:xfrm>
              <a:off x="1819863" y="5312479"/>
              <a:ext cx="289098" cy="97017"/>
            </a:xfrm>
            <a:prstGeom prst="rect">
              <a:avLst/>
            </a:prstGeom>
            <a:noFill/>
          </p:spPr>
          <p:txBody>
            <a:bodyPr wrap="none" lIns="0" tIns="0" rIns="0" bIns="0" anchor="ctr" anchorCtr="1"/>
            <a:lstStyle/>
            <a:p>
              <a:pPr marL="0" marR="0" indent="0" algn="l">
                <a:lnSpc>
                  <a:spcPts val="1050"/>
                </a:lnSpc>
                <a:spcBef>
                  <a:spcPts val="0"/>
                </a:spcBef>
                <a:spcAft>
                  <a:spcPts val="0"/>
                </a:spcAft>
              </a:pPr>
              <a:r>
                <a:rPr sz="1050">
                  <a:solidFill>
                    <a:srgbClr val="4D4D4D">
                      <a:alpha val="100000"/>
                    </a:srgbClr>
                  </a:solidFill>
                  <a:latin typeface="Arial"/>
                  <a:cs typeface="Arial"/>
                </a:rPr>
                <a:t>totalt</a:t>
              </a:r>
            </a:p>
          </p:txBody>
        </p:sp>
        <p:sp>
          <p:nvSpPr>
            <p:cNvPr id="67" name="tx67"/>
            <p:cNvSpPr/>
            <p:nvPr/>
          </p:nvSpPr>
          <p:spPr>
            <a:xfrm>
              <a:off x="3587042" y="5309093"/>
              <a:ext cx="422513" cy="100403"/>
            </a:xfrm>
            <a:prstGeom prst="rect">
              <a:avLst/>
            </a:prstGeom>
            <a:noFill/>
          </p:spPr>
          <p:txBody>
            <a:bodyPr wrap="none" lIns="0" tIns="0" rIns="0" bIns="0" anchor="ctr" anchorCtr="1"/>
            <a:lstStyle/>
            <a:p>
              <a:pPr marL="0" marR="0" indent="0" algn="l">
                <a:lnSpc>
                  <a:spcPts val="1050"/>
                </a:lnSpc>
                <a:spcBef>
                  <a:spcPts val="0"/>
                </a:spcBef>
                <a:spcAft>
                  <a:spcPts val="0"/>
                </a:spcAft>
              </a:pPr>
              <a:r>
                <a:rPr sz="1050">
                  <a:solidFill>
                    <a:srgbClr val="4D4D4D">
                      <a:alpha val="100000"/>
                    </a:srgbClr>
                  </a:solidFill>
                  <a:latin typeface="Arial"/>
                  <a:cs typeface="Arial"/>
                </a:rPr>
                <a:t>0-19 år</a:t>
              </a:r>
            </a:p>
          </p:txBody>
        </p:sp>
        <p:sp>
          <p:nvSpPr>
            <p:cNvPr id="68" name="tx68"/>
            <p:cNvSpPr/>
            <p:nvPr/>
          </p:nvSpPr>
          <p:spPr>
            <a:xfrm>
              <a:off x="5413473" y="5309093"/>
              <a:ext cx="496676" cy="100403"/>
            </a:xfrm>
            <a:prstGeom prst="rect">
              <a:avLst/>
            </a:prstGeom>
            <a:noFill/>
          </p:spPr>
          <p:txBody>
            <a:bodyPr wrap="none" lIns="0" tIns="0" rIns="0" bIns="0" anchor="ctr" anchorCtr="1"/>
            <a:lstStyle/>
            <a:p>
              <a:pPr marL="0" marR="0" indent="0" algn="l">
                <a:lnSpc>
                  <a:spcPts val="1050"/>
                </a:lnSpc>
                <a:spcBef>
                  <a:spcPts val="0"/>
                </a:spcBef>
                <a:spcAft>
                  <a:spcPts val="0"/>
                </a:spcAft>
              </a:pPr>
              <a:r>
                <a:rPr sz="1050">
                  <a:solidFill>
                    <a:srgbClr val="4D4D4D">
                      <a:alpha val="100000"/>
                    </a:srgbClr>
                  </a:solidFill>
                  <a:latin typeface="Arial"/>
                  <a:cs typeface="Arial"/>
                </a:rPr>
                <a:t>20-64 år</a:t>
              </a:r>
            </a:p>
          </p:txBody>
        </p:sp>
        <p:sp>
          <p:nvSpPr>
            <p:cNvPr id="69" name="tx69"/>
            <p:cNvSpPr/>
            <p:nvPr/>
          </p:nvSpPr>
          <p:spPr>
            <a:xfrm>
              <a:off x="7314068" y="5309093"/>
              <a:ext cx="496676" cy="100403"/>
            </a:xfrm>
            <a:prstGeom prst="rect">
              <a:avLst/>
            </a:prstGeom>
            <a:noFill/>
          </p:spPr>
          <p:txBody>
            <a:bodyPr wrap="none" lIns="0" tIns="0" rIns="0" bIns="0" anchor="ctr" anchorCtr="1"/>
            <a:lstStyle/>
            <a:p>
              <a:pPr marL="0" marR="0" indent="0" algn="l">
                <a:lnSpc>
                  <a:spcPts val="1050"/>
                </a:lnSpc>
                <a:spcBef>
                  <a:spcPts val="0"/>
                </a:spcBef>
                <a:spcAft>
                  <a:spcPts val="0"/>
                </a:spcAft>
              </a:pPr>
              <a:r>
                <a:rPr sz="1050">
                  <a:solidFill>
                    <a:srgbClr val="4D4D4D">
                      <a:alpha val="100000"/>
                    </a:srgbClr>
                  </a:solidFill>
                  <a:latin typeface="Arial"/>
                  <a:cs typeface="Arial"/>
                </a:rPr>
                <a:t>65-79 år</a:t>
              </a:r>
            </a:p>
          </p:txBody>
        </p:sp>
        <p:sp>
          <p:nvSpPr>
            <p:cNvPr id="70" name="tx70"/>
            <p:cNvSpPr/>
            <p:nvPr/>
          </p:nvSpPr>
          <p:spPr>
            <a:xfrm>
              <a:off x="9329520" y="5309093"/>
              <a:ext cx="381818" cy="100403"/>
            </a:xfrm>
            <a:prstGeom prst="rect">
              <a:avLst/>
            </a:prstGeom>
            <a:noFill/>
          </p:spPr>
          <p:txBody>
            <a:bodyPr wrap="none" lIns="0" tIns="0" rIns="0" bIns="0" anchor="ctr" anchorCtr="1"/>
            <a:lstStyle/>
            <a:p>
              <a:pPr marL="0" marR="0" indent="0" algn="l">
                <a:lnSpc>
                  <a:spcPts val="1050"/>
                </a:lnSpc>
                <a:spcBef>
                  <a:spcPts val="0"/>
                </a:spcBef>
                <a:spcAft>
                  <a:spcPts val="0"/>
                </a:spcAft>
              </a:pPr>
              <a:r>
                <a:rPr sz="1050">
                  <a:solidFill>
                    <a:srgbClr val="4D4D4D">
                      <a:alpha val="100000"/>
                    </a:srgbClr>
                  </a:solidFill>
                  <a:latin typeface="Arial"/>
                  <a:cs typeface="Arial"/>
                </a:rPr>
                <a:t>80+ år</a:t>
              </a:r>
            </a:p>
          </p:txBody>
        </p:sp>
        <p:sp>
          <p:nvSpPr>
            <p:cNvPr id="71" name="tx71"/>
            <p:cNvSpPr/>
            <p:nvPr/>
          </p:nvSpPr>
          <p:spPr>
            <a:xfrm rot="-5400000">
              <a:off x="-463537" y="2929054"/>
              <a:ext cx="1545499" cy="132878"/>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Arial"/>
                  <a:cs typeface="Arial"/>
                </a:rPr>
                <a:t>förändring antal invånare</a:t>
              </a:r>
            </a:p>
          </p:txBody>
        </p:sp>
        <p:sp>
          <p:nvSpPr>
            <p:cNvPr id="72" name="rc72"/>
            <p:cNvSpPr/>
            <p:nvPr/>
          </p:nvSpPr>
          <p:spPr>
            <a:xfrm>
              <a:off x="2578643" y="5576737"/>
              <a:ext cx="6663014" cy="289045"/>
            </a:xfrm>
            <a:prstGeom prst="rect">
              <a:avLst/>
            </a:prstGeom>
            <a:solidFill>
              <a:srgbClr val="FFFFFF">
                <a:alpha val="100000"/>
              </a:srgbClr>
            </a:solidFill>
          </p:spPr>
          <p:txBody>
            <a:bodyPr/>
            <a:lstStyle/>
            <a:p>
              <a:endParaRPr/>
            </a:p>
          </p:txBody>
        </p:sp>
        <p:sp>
          <p:nvSpPr>
            <p:cNvPr id="73" name="rc73"/>
            <p:cNvSpPr/>
            <p:nvPr/>
          </p:nvSpPr>
          <p:spPr>
            <a:xfrm>
              <a:off x="2578643" y="5646327"/>
              <a:ext cx="219456" cy="219455"/>
            </a:xfrm>
            <a:prstGeom prst="rect">
              <a:avLst/>
            </a:prstGeom>
            <a:solidFill>
              <a:srgbClr val="F2F2F2">
                <a:alpha val="100000"/>
              </a:srgbClr>
            </a:solidFill>
          </p:spPr>
          <p:txBody>
            <a:bodyPr/>
            <a:lstStyle/>
            <a:p>
              <a:endParaRPr/>
            </a:p>
          </p:txBody>
        </p:sp>
        <p:sp>
          <p:nvSpPr>
            <p:cNvPr id="74" name="rc74"/>
            <p:cNvSpPr/>
            <p:nvPr/>
          </p:nvSpPr>
          <p:spPr>
            <a:xfrm>
              <a:off x="2587643" y="5655327"/>
              <a:ext cx="201456" cy="201456"/>
            </a:xfrm>
            <a:prstGeom prst="rect">
              <a:avLst/>
            </a:prstGeom>
            <a:solidFill>
              <a:srgbClr val="A9D08E">
                <a:alpha val="100000"/>
              </a:srgbClr>
            </a:solidFill>
          </p:spPr>
          <p:txBody>
            <a:bodyPr/>
            <a:lstStyle/>
            <a:p>
              <a:endParaRPr/>
            </a:p>
          </p:txBody>
        </p:sp>
        <p:sp>
          <p:nvSpPr>
            <p:cNvPr id="75" name="rc75"/>
            <p:cNvSpPr/>
            <p:nvPr/>
          </p:nvSpPr>
          <p:spPr>
            <a:xfrm>
              <a:off x="5944945" y="5646327"/>
              <a:ext cx="219455" cy="219455"/>
            </a:xfrm>
            <a:prstGeom prst="rect">
              <a:avLst/>
            </a:prstGeom>
            <a:solidFill>
              <a:srgbClr val="F2F2F2">
                <a:alpha val="100000"/>
              </a:srgbClr>
            </a:solidFill>
          </p:spPr>
          <p:txBody>
            <a:bodyPr/>
            <a:lstStyle/>
            <a:p>
              <a:endParaRPr/>
            </a:p>
          </p:txBody>
        </p:sp>
        <p:sp>
          <p:nvSpPr>
            <p:cNvPr id="76" name="rc76"/>
            <p:cNvSpPr/>
            <p:nvPr/>
          </p:nvSpPr>
          <p:spPr>
            <a:xfrm>
              <a:off x="5953945" y="5655327"/>
              <a:ext cx="201456" cy="201456"/>
            </a:xfrm>
            <a:prstGeom prst="rect">
              <a:avLst/>
            </a:prstGeom>
            <a:solidFill>
              <a:srgbClr val="70AD47">
                <a:alpha val="100000"/>
              </a:srgbClr>
            </a:solidFill>
          </p:spPr>
          <p:txBody>
            <a:bodyPr/>
            <a:lstStyle/>
            <a:p>
              <a:endParaRPr/>
            </a:p>
          </p:txBody>
        </p:sp>
        <p:sp>
          <p:nvSpPr>
            <p:cNvPr id="77" name="tx77"/>
            <p:cNvSpPr/>
            <p:nvPr/>
          </p:nvSpPr>
          <p:spPr>
            <a:xfrm>
              <a:off x="2867688" y="5665641"/>
              <a:ext cx="3007667" cy="144958"/>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000000">
                      <a:alpha val="100000"/>
                    </a:srgbClr>
                  </a:solidFill>
                  <a:latin typeface="Arial"/>
                  <a:cs typeface="Arial"/>
                </a:rPr>
                <a:t>Förändring 2020-2030 (prognos våren 2020)</a:t>
              </a:r>
            </a:p>
          </p:txBody>
        </p:sp>
        <p:sp>
          <p:nvSpPr>
            <p:cNvPr id="78" name="tx78"/>
            <p:cNvSpPr/>
            <p:nvPr/>
          </p:nvSpPr>
          <p:spPr>
            <a:xfrm>
              <a:off x="6233990" y="5665641"/>
              <a:ext cx="3007667" cy="144958"/>
            </a:xfrm>
            <a:prstGeom prst="rect">
              <a:avLst/>
            </a:prstGeom>
            <a:noFill/>
          </p:spPr>
          <p:txBody>
            <a:bodyPr wrap="none" lIns="0" tIns="0" rIns="0" bIns="0" anchor="ctr" anchorCtr="1"/>
            <a:lstStyle/>
            <a:p>
              <a:pPr marL="0" marR="0" indent="0" algn="l">
                <a:lnSpc>
                  <a:spcPts val="1200"/>
                </a:lnSpc>
                <a:spcBef>
                  <a:spcPts val="0"/>
                </a:spcBef>
                <a:spcAft>
                  <a:spcPts val="0"/>
                </a:spcAft>
              </a:pPr>
              <a:r>
                <a:rPr sz="1200">
                  <a:solidFill>
                    <a:srgbClr val="000000">
                      <a:alpha val="100000"/>
                    </a:srgbClr>
                  </a:solidFill>
                  <a:latin typeface="Arial"/>
                  <a:cs typeface="Arial"/>
                </a:rPr>
                <a:t>Förändring 2021-2031 (prognos våren 2021)</a:t>
              </a:r>
            </a:p>
          </p:txBody>
        </p:sp>
        <p:sp>
          <p:nvSpPr>
            <p:cNvPr id="79" name="tx79"/>
            <p:cNvSpPr/>
            <p:nvPr/>
          </p:nvSpPr>
          <p:spPr>
            <a:xfrm>
              <a:off x="2732838" y="374934"/>
              <a:ext cx="5661669" cy="241597"/>
            </a:xfrm>
            <a:prstGeom prst="rect">
              <a:avLst/>
            </a:prstGeom>
            <a:noFill/>
          </p:spPr>
          <p:txBody>
            <a:bodyPr wrap="none" lIns="0" tIns="0" rIns="0" bIns="0" anchor="ctr" anchorCtr="1"/>
            <a:lstStyle/>
            <a:p>
              <a:pPr marL="0" marR="0" indent="0" algn="l">
                <a:lnSpc>
                  <a:spcPts val="2000"/>
                </a:lnSpc>
                <a:spcBef>
                  <a:spcPts val="0"/>
                </a:spcBef>
                <a:spcAft>
                  <a:spcPts val="0"/>
                </a:spcAft>
              </a:pPr>
              <a:r>
                <a:rPr sz="2000">
                  <a:solidFill>
                    <a:srgbClr val="000000">
                      <a:alpha val="100000"/>
                    </a:srgbClr>
                  </a:solidFill>
                  <a:latin typeface="Arial"/>
                  <a:cs typeface="Arial"/>
                </a:rPr>
                <a:t>Befolkningsförändring i Dalarnas län på 10 års sikt</a:t>
              </a:r>
            </a:p>
          </p:txBody>
        </p:sp>
        <p:sp>
          <p:nvSpPr>
            <p:cNvPr id="80" name="tx80"/>
            <p:cNvSpPr/>
            <p:nvPr/>
          </p:nvSpPr>
          <p:spPr>
            <a:xfrm>
              <a:off x="275651" y="5934007"/>
              <a:ext cx="4118858" cy="104884"/>
            </a:xfrm>
            <a:prstGeom prst="rect">
              <a:avLst/>
            </a:prstGeom>
            <a:noFill/>
          </p:spPr>
          <p:txBody>
            <a:bodyPr wrap="none" lIns="0" tIns="0" rIns="0" bIns="0" anchor="ctr" anchorCtr="1"/>
            <a:lstStyle/>
            <a:p>
              <a:pPr marL="0" marR="0" indent="0" algn="l">
                <a:lnSpc>
                  <a:spcPts val="880"/>
                </a:lnSpc>
                <a:spcBef>
                  <a:spcPts val="0"/>
                </a:spcBef>
                <a:spcAft>
                  <a:spcPts val="0"/>
                </a:spcAft>
              </a:pPr>
              <a:r>
                <a:rPr sz="880" i="1">
                  <a:solidFill>
                    <a:srgbClr val="000000">
                      <a:alpha val="100000"/>
                    </a:srgbClr>
                  </a:solidFill>
                  <a:latin typeface="Arial"/>
                  <a:cs typeface="Arial"/>
                </a:rPr>
                <a:t>Källa: SCB:s öppna statistikdatabas. Bearbetning: Samhällsanalys, Region Dalarna</a:t>
              </a:r>
            </a:p>
          </p:txBody>
        </p:sp>
      </p:grpSp>
    </p:spTree>
    <p:extLst>
      <p:ext uri="{BB962C8B-B14F-4D97-AF65-F5344CB8AC3E}">
        <p14:creationId xmlns:p14="http://schemas.microsoft.com/office/powerpoint/2010/main" val="168331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152674-6AB9-4668-8AED-4226128661A6}" type="datetime1">
              <a:rPr lang="sv-SE" smtClean="0"/>
              <a:t>2022-09-21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130DDE8C-17E0-4539-9C15-C1E9D231907F}" type="slidenum">
              <a:rPr lang="sv-SE" smtClean="0"/>
              <a:pPr/>
              <a:t>5</a:t>
            </a:fld>
            <a:endParaRPr lang="sv-SE"/>
          </a:p>
        </p:txBody>
      </p:sp>
      <p:pic>
        <p:nvPicPr>
          <p:cNvPr id="5" name="Bildobjekt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1" y="337458"/>
            <a:ext cx="10533062" cy="6018892"/>
          </a:xfrm>
          <a:prstGeom prst="rect">
            <a:avLst/>
          </a:prstGeom>
        </p:spPr>
      </p:pic>
    </p:spTree>
    <p:extLst>
      <p:ext uri="{BB962C8B-B14F-4D97-AF65-F5344CB8AC3E}">
        <p14:creationId xmlns:p14="http://schemas.microsoft.com/office/powerpoint/2010/main" val="3750439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objekt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935" y="0"/>
            <a:ext cx="9874129" cy="6858000"/>
          </a:xfrm>
          <a:prstGeom prst="rect">
            <a:avLst/>
          </a:prstGeom>
        </p:spPr>
      </p:pic>
      <p:sp>
        <p:nvSpPr>
          <p:cNvPr id="3" name="Ellips 2"/>
          <p:cNvSpPr/>
          <p:nvPr/>
        </p:nvSpPr>
        <p:spPr>
          <a:xfrm>
            <a:off x="8001000" y="2034540"/>
            <a:ext cx="1440180" cy="3429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114034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A36EF070-D4A1-4BBC-95E2-C540A084EC01}" type="datetime1">
              <a:rPr lang="sv-SE" smtClean="0"/>
              <a:t>2022-09-21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130DDE8C-17E0-4539-9C15-C1E9D231907F}" type="slidenum">
              <a:rPr lang="sv-SE" smtClean="0"/>
              <a:pPr/>
              <a:t>7</a:t>
            </a:fld>
            <a:endParaRPr lang="sv-SE"/>
          </a:p>
        </p:txBody>
      </p:sp>
      <p:pic>
        <p:nvPicPr>
          <p:cNvPr id="3" name="Bildobjekt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388" y="685794"/>
            <a:ext cx="11887224" cy="5486411"/>
          </a:xfrm>
          <a:prstGeom prst="rect">
            <a:avLst/>
          </a:prstGeom>
        </p:spPr>
      </p:pic>
    </p:spTree>
    <p:extLst>
      <p:ext uri="{BB962C8B-B14F-4D97-AF65-F5344CB8AC3E}">
        <p14:creationId xmlns:p14="http://schemas.microsoft.com/office/powerpoint/2010/main" val="2156075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A36EF070-D4A1-4BBC-95E2-C540A084EC01}" type="datetime1">
              <a:rPr lang="sv-SE" smtClean="0"/>
              <a:t>2022-09-21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130DDE8C-17E0-4539-9C15-C1E9D231907F}" type="slidenum">
              <a:rPr lang="sv-SE" smtClean="0"/>
              <a:pPr/>
              <a:t>8</a:t>
            </a:fld>
            <a:endParaRPr lang="sv-SE"/>
          </a:p>
        </p:txBody>
      </p:sp>
      <p:graphicFrame>
        <p:nvGraphicFramePr>
          <p:cNvPr id="7" name="Platshållare för innehåll 6">
            <a:extLst>
              <a:ext uri="{FF2B5EF4-FFF2-40B4-BE49-F238E27FC236}">
                <a16:creationId xmlns:a16="http://schemas.microsoft.com/office/drawing/2014/main" id="{42F31AF4-0727-4404-A921-594F36F548B9}"/>
              </a:ext>
            </a:extLst>
          </p:cNvPr>
          <p:cNvGraphicFramePr>
            <a:graphicFrameLocks noGrp="1"/>
          </p:cNvGraphicFramePr>
          <p:nvPr>
            <p:ph idx="1"/>
            <p:extLst>
              <p:ext uri="{D42A27DB-BD31-4B8C-83A1-F6EECF244321}">
                <p14:modId xmlns:p14="http://schemas.microsoft.com/office/powerpoint/2010/main" val="3315640275"/>
              </p:ext>
            </p:extLst>
          </p:nvPr>
        </p:nvGraphicFramePr>
        <p:xfrm>
          <a:off x="410547" y="401444"/>
          <a:ext cx="11370291" cy="57755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1994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A36EF070-D4A1-4BBC-95E2-C540A084EC01}" type="datetime1">
              <a:rPr lang="sv-SE" smtClean="0"/>
              <a:t>2022-09-21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130DDE8C-17E0-4539-9C15-C1E9D231907F}" type="slidenum">
              <a:rPr lang="sv-SE" smtClean="0"/>
              <a:pPr/>
              <a:t>9</a:t>
            </a:fld>
            <a:endParaRPr lang="sv-SE"/>
          </a:p>
        </p:txBody>
      </p:sp>
      <p:pic>
        <p:nvPicPr>
          <p:cNvPr id="2" name="Bildobjekt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589" y="228593"/>
            <a:ext cx="10972822" cy="6400813"/>
          </a:xfrm>
          <a:prstGeom prst="rect">
            <a:avLst/>
          </a:prstGeom>
        </p:spPr>
      </p:pic>
    </p:spTree>
    <p:extLst>
      <p:ext uri="{BB962C8B-B14F-4D97-AF65-F5344CB8AC3E}">
        <p14:creationId xmlns:p14="http://schemas.microsoft.com/office/powerpoint/2010/main" val="310786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VCdag">
  <a:themeElements>
    <a:clrScheme name="Ltd">
      <a:dk1>
        <a:sysClr val="windowText" lastClr="000000"/>
      </a:dk1>
      <a:lt1>
        <a:sysClr val="window" lastClr="FFFFFF"/>
      </a:lt1>
      <a:dk2>
        <a:srgbClr val="F15060"/>
      </a:dk2>
      <a:lt2>
        <a:srgbClr val="E7E6E6"/>
      </a:lt2>
      <a:accent1>
        <a:srgbClr val="00B4E4"/>
      </a:accent1>
      <a:accent2>
        <a:srgbClr val="28B29A"/>
      </a:accent2>
      <a:accent3>
        <a:srgbClr val="FFD378"/>
      </a:accent3>
      <a:accent4>
        <a:srgbClr val="AEDDEF"/>
      </a:accent4>
      <a:accent5>
        <a:srgbClr val="6ACEC3"/>
      </a:accent5>
      <a:accent6>
        <a:srgbClr val="FAE9BA"/>
      </a:accent6>
      <a:hlink>
        <a:srgbClr val="0074A2"/>
      </a:hlink>
      <a:folHlink>
        <a:srgbClr val="0074A2"/>
      </a:folHlink>
    </a:clrScheme>
    <a:fontScheme name="Lt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td_standard.potx" id="{151680F3-6FC2-4960-B137-648106B7FBF2}" vid="{FDF325D6-299B-47C8-B8D0-086DBBEE1ED8}"/>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D5174E26314E20418B3F1AA0A97A8E10" ma:contentTypeVersion="9" ma:contentTypeDescription="Skapa ett nytt dokument." ma:contentTypeScope="" ma:versionID="af8a8440842a75f66cf02cae51bab4a7">
  <xsd:schema xmlns:xsd="http://www.w3.org/2001/XMLSchema" xmlns:xs="http://www.w3.org/2001/XMLSchema" xmlns:p="http://schemas.microsoft.com/office/2006/metadata/properties" xmlns:ns2="ef351808-ea1a-4017-997a-a2f808228ff4" targetNamespace="http://schemas.microsoft.com/office/2006/metadata/properties" ma:root="true" ma:fieldsID="d29f7c968f2f3d91fee93a173fc91553" ns2:_="">
    <xsd:import namespace="ef351808-ea1a-4017-997a-a2f808228ff4"/>
    <xsd:element name="properties">
      <xsd:complexType>
        <xsd:sequence>
          <xsd:element name="documentManagement">
            <xsd:complexType>
              <xsd:all>
                <xsd:element ref="ns2:MigrationWizId" minOccurs="0"/>
                <xsd:element ref="ns2:MigrationWizIdPermissions" minOccurs="0"/>
                <xsd:element ref="ns2:MigrationWizIdPermissionLevels" minOccurs="0"/>
                <xsd:element ref="ns2:MigrationWizIdDocumentLibraryPermissions" minOccurs="0"/>
                <xsd:element ref="ns2:MigrationWizIdSecurityGroups" minOccurs="0"/>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351808-ea1a-4017-997a-a2f808228ff4"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igrationWizIdPermissions xmlns="ef351808-ea1a-4017-997a-a2f808228ff4" xsi:nil="true"/>
    <MigrationWizIdPermissionLevels xmlns="ef351808-ea1a-4017-997a-a2f808228ff4" xsi:nil="true"/>
    <MigrationWizIdSecurityGroups xmlns="ef351808-ea1a-4017-997a-a2f808228ff4" xsi:nil="true"/>
    <MigrationWizId xmlns="ef351808-ea1a-4017-997a-a2f808228ff4">73eb9f30-375e-4468-a88b-4875f025e03e</MigrationWizId>
    <MigrationWizIdDocumentLibraryPermissions xmlns="ef351808-ea1a-4017-997a-a2f808228ff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0B0235-A0CE-4BF1-A9A3-7AD1749525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351808-ea1a-4017-997a-a2f808228f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FB3ADD-DCDF-4A07-9C45-CA476A044990}">
  <ds:schemaRefs>
    <ds:schemaRef ds:uri="http://schemas.microsoft.com/office/2006/documentManagement/types"/>
    <ds:schemaRef ds:uri="http://purl.org/dc/elements/1.1/"/>
    <ds:schemaRef ds:uri="http://purl.org/dc/dcmitype/"/>
    <ds:schemaRef ds:uri="http://schemas.microsoft.com/office/infopath/2007/PartnerControls"/>
    <ds:schemaRef ds:uri="http://purl.org/dc/terms/"/>
    <ds:schemaRef ds:uri="http://schemas.microsoft.com/office/2006/metadata/properties"/>
    <ds:schemaRef ds:uri="http://schemas.openxmlformats.org/package/2006/metadata/core-properties"/>
    <ds:schemaRef ds:uri="ef351808-ea1a-4017-997a-a2f808228ff4"/>
    <ds:schemaRef ds:uri="http://www.w3.org/XML/1998/namespace"/>
  </ds:schemaRefs>
</ds:datastoreItem>
</file>

<file path=customXml/itemProps3.xml><?xml version="1.0" encoding="utf-8"?>
<ds:datastoreItem xmlns:ds="http://schemas.openxmlformats.org/officeDocument/2006/customXml" ds:itemID="{20024E15-E290-4AB3-AE13-73E4633A1C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12423</TotalTime>
  <Words>703</Words>
  <Application>Microsoft Office PowerPoint</Application>
  <PresentationFormat>Bredbild</PresentationFormat>
  <Paragraphs>106</Paragraphs>
  <Slides>15</Slides>
  <Notes>9</Notes>
  <HiddenSlides>2</HiddenSlides>
  <MMClips>0</MMClips>
  <ScaleCrop>false</ScaleCrop>
  <HeadingPairs>
    <vt:vector size="6" baseType="variant">
      <vt:variant>
        <vt:lpstr>Använt teckensnitt</vt:lpstr>
      </vt:variant>
      <vt:variant>
        <vt:i4>2</vt:i4>
      </vt:variant>
      <vt:variant>
        <vt:lpstr>Tema</vt:lpstr>
      </vt:variant>
      <vt:variant>
        <vt:i4>1</vt:i4>
      </vt:variant>
      <vt:variant>
        <vt:lpstr>Bildrubriker</vt:lpstr>
      </vt:variant>
      <vt:variant>
        <vt:i4>15</vt:i4>
      </vt:variant>
    </vt:vector>
  </HeadingPairs>
  <TitlesOfParts>
    <vt:vector size="18" baseType="lpstr">
      <vt:lpstr>Arial</vt:lpstr>
      <vt:lpstr>Calibri</vt:lpstr>
      <vt:lpstr>VCdag</vt:lpstr>
      <vt:lpstr>Grundfakta Region Dalarna </vt:lpstr>
      <vt:lpstr>Innehåll i en övergripande presentation av länet</vt:lpstr>
      <vt:lpstr>PowerPoint-presentation</vt:lpstr>
      <vt:lpstr>PowerPoint-presentation</vt:lpstr>
      <vt:lpstr>PowerPoint-presentation</vt:lpstr>
      <vt:lpstr>PowerPoint-presentation</vt:lpstr>
      <vt:lpstr>PowerPoint-presentation</vt:lpstr>
      <vt:lpstr>PowerPoint-presentation</vt:lpstr>
      <vt:lpstr>PowerPoint-presentation</vt:lpstr>
      <vt:lpstr>  Övrig fakta om bygg på ingång..   </vt:lpstr>
      <vt:lpstr>PowerPoint-presentation</vt:lpstr>
      <vt:lpstr>Svårt att rekrytera</vt:lpstr>
      <vt:lpstr>PowerPoint-presentation</vt:lpstr>
      <vt:lpstr>PowerPoint-presentation</vt:lpstr>
      <vt:lpstr>PowerPoint-presentation</vt:lpstr>
    </vt:vector>
  </TitlesOfParts>
  <Company>Landstinget Dalarna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Region Dalarna - Standard Powerpointmall</dc:title>
  <dc:creator>Jansson Markus /Central förvaltning Kommunikationsenhet /Falun</dc:creator>
  <cp:lastModifiedBy>Danielsson Conny /Regional utvecklingsförvaltning /Falun</cp:lastModifiedBy>
  <cp:revision>738</cp:revision>
  <cp:lastPrinted>2022-03-22T08:25:07Z</cp:lastPrinted>
  <dcterms:created xsi:type="dcterms:W3CDTF">2016-11-14T14:16:14Z</dcterms:created>
  <dcterms:modified xsi:type="dcterms:W3CDTF">2022-09-21T14:56:42Z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35d67994db9475aa58636ebfce59533">
    <vt:lpwstr>sv - svenska|fc4bf42e-8ca5-492e-bdac-5e5e0115cfa8</vt:lpwstr>
  </property>
  <property fmtid="{D5CDD505-2E9C-101B-9397-08002B2CF9AE}" pid="3" name="ContentTypeId">
    <vt:lpwstr>0x010100D5174E26314E20418B3F1AA0A97A8E10</vt:lpwstr>
  </property>
  <property fmtid="{D5CDD505-2E9C-101B-9397-08002B2CF9AE}" pid="4" name="TaxCatchAll">
    <vt:lpwstr>7;#sv - svenska</vt:lpwstr>
  </property>
  <property fmtid="{D5CDD505-2E9C-101B-9397-08002B2CF9AE}" pid="5" name="LD_GallerForVerksamhet">
    <vt:lpwstr>33;#LD|30ac7822-68c2-42d2-8d58-accf1e3539f2</vt:lpwstr>
  </property>
  <property fmtid="{D5CDD505-2E9C-101B-9397-08002B2CF9AE}" pid="6" name="LD_Process">
    <vt:lpwstr/>
  </property>
  <property fmtid="{D5CDD505-2E9C-101B-9397-08002B2CF9AE}" pid="7" name="LD_Forfattning">
    <vt:lpwstr/>
  </property>
  <property fmtid="{D5CDD505-2E9C-101B-9397-08002B2CF9AE}" pid="8" name="LD_Nyckelord">
    <vt:lpwstr/>
  </property>
  <property fmtid="{D5CDD505-2E9C-101B-9397-08002B2CF9AE}" pid="9" name="LD_Dokumentsamling">
    <vt:lpwstr/>
  </property>
  <property fmtid="{D5CDD505-2E9C-101B-9397-08002B2CF9AE}" pid="10" name="LD_Dokumenttyp">
    <vt:lpwstr>24;#Standarddokument|4d12e0b9-1967-41ec-b4ec-5579d11176b8</vt:lpwstr>
  </property>
  <property fmtid="{D5CDD505-2E9C-101B-9397-08002B2CF9AE}" pid="11" name="eb7deb89d2814b7b90e1fef0bccd24ec">
    <vt:lpwstr/>
  </property>
  <property fmtid="{D5CDD505-2E9C-101B-9397-08002B2CF9AE}" pid="12" name="c37888536a3e4198892c360a23f46821">
    <vt:lpwstr/>
  </property>
  <property fmtid="{D5CDD505-2E9C-101B-9397-08002B2CF9AE}" pid="13" name="e4631235004c4161a9f23c41f2f2c9d6">
    <vt:lpwstr/>
  </property>
  <property fmtid="{D5CDD505-2E9C-101B-9397-08002B2CF9AE}" pid="14" name="LD_Diagnos">
    <vt:lpwstr/>
  </property>
  <property fmtid="{D5CDD505-2E9C-101B-9397-08002B2CF9AE}" pid="15" name="LD_Sprak">
    <vt:lpwstr>1;#sv - svenska|fc4bf42e-8ca5-492e-bdac-5e5e0115cfa8</vt:lpwstr>
  </property>
  <property fmtid="{D5CDD505-2E9C-101B-9397-08002B2CF9AE}" pid="16" name="LD_MeSHterm">
    <vt:lpwstr/>
  </property>
  <property fmtid="{D5CDD505-2E9C-101B-9397-08002B2CF9AE}" pid="17" name="_dlc_DocIdItemGuid">
    <vt:lpwstr>9c95828d-340f-4e38-b502-eeec01a74210</vt:lpwstr>
  </property>
  <property fmtid="{D5CDD505-2E9C-101B-9397-08002B2CF9AE}" pid="18" name="Granskning">
    <vt:lpwstr/>
  </property>
  <property fmtid="{D5CDD505-2E9C-101B-9397-08002B2CF9AE}" pid="19" name="Order">
    <vt:r8>500</vt:r8>
  </property>
</Properties>
</file>