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2" r:id="rId4"/>
  </p:sldMasterIdLst>
  <p:notesMasterIdLst>
    <p:notesMasterId r:id="rId17"/>
  </p:notesMasterIdLst>
  <p:handoutMasterIdLst>
    <p:handoutMasterId r:id="rId18"/>
  </p:handoutMasterIdLst>
  <p:sldIdLst>
    <p:sldId id="318" r:id="rId5"/>
    <p:sldId id="620" r:id="rId6"/>
    <p:sldId id="621" r:id="rId7"/>
    <p:sldId id="625" r:id="rId8"/>
    <p:sldId id="630" r:id="rId9"/>
    <p:sldId id="549" r:id="rId10"/>
    <p:sldId id="575" r:id="rId11"/>
    <p:sldId id="628" r:id="rId12"/>
    <p:sldId id="629" r:id="rId13"/>
    <p:sldId id="622" r:id="rId14"/>
    <p:sldId id="626" r:id="rId15"/>
    <p:sldId id="627" r:id="rId16"/>
  </p:sldIdLst>
  <p:sldSz cx="12192000" cy="6858000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vsnitt" id="{2C1026F7-0088-4477-B73C-1312E64D82C6}">
          <p14:sldIdLst>
            <p14:sldId id="318"/>
            <p14:sldId id="620"/>
            <p14:sldId id="621"/>
            <p14:sldId id="625"/>
            <p14:sldId id="630"/>
            <p14:sldId id="549"/>
            <p14:sldId id="575"/>
            <p14:sldId id="628"/>
            <p14:sldId id="629"/>
            <p14:sldId id="622"/>
            <p14:sldId id="626"/>
            <p14:sldId id="62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728F9-03B5-4A25-B9D8-CC9F8A7AA5B8}" v="108" dt="2021-11-17T20:56:02.349"/>
    <p1510:client id="{10E15702-834C-4587-BD20-3C3CCE582601}" v="32" dt="2020-08-26T14:13:54.691"/>
    <p1510:client id="{1A27AA31-8E09-4520-9137-3E9D1FE4B1C8}" v="59" dt="2021-01-13T14:41:39.707"/>
    <p1510:client id="{1AC43593-D35E-413F-8FE0-9CA65C4E312D}" v="481" dt="2020-08-28T06:02:47.577"/>
    <p1510:client id="{1FDC1A8C-09E8-4E52-9DAF-B8DC6381BBA2}" v="848" dt="2020-10-15T13:09:32.873"/>
    <p1510:client id="{26AA4B08-7464-4A24-A45C-25F92CF58469}" v="177" dt="2021-08-09T08:32:31.988"/>
    <p1510:client id="{28C4E0AC-59BF-482A-9C4F-4E84E73575DD}" v="220" dt="2020-11-09T08:11:37.435"/>
    <p1510:client id="{2E45ED14-0AC5-4CC2-94AA-AA968A411186}" v="32" dt="2020-08-26T13:59:20.471"/>
    <p1510:client id="{2E54E091-C306-496F-8D26-36CC16FCB8B6}" v="50" dt="2021-11-17T06:41:53.813"/>
    <p1510:client id="{2FF70264-04A6-46BC-AD24-FD0A987AE428}" v="261" dt="2020-12-18T08:24:35.873"/>
    <p1510:client id="{33BF09E8-B8B7-4BAB-AFBE-4221DF8B87A6}" v="103" dt="2020-10-08T08:09:33.353"/>
    <p1510:client id="{36CD69C7-1147-491B-8006-8632FD2365D1}" v="459" dt="2021-06-14T17:38:39.340"/>
    <p1510:client id="{389BE033-B62B-409F-A2E5-1D1EAB9FD6FA}" v="64" dt="2021-10-11T09:18:10.402"/>
    <p1510:client id="{3B512D7A-864A-4E3B-D8DA-E6DEF13E1C4B}" v="235" dt="2020-08-27T15:29:17.527"/>
    <p1510:client id="{49801938-A566-41EC-B733-9EF96300D558}" v="145" dt="2021-05-19T14:36:15.885"/>
    <p1510:client id="{4B92379D-BE65-46F5-B016-DA7F4A0F32CF}" v="486" dt="2022-01-17T15:07:03.250"/>
    <p1510:client id="{5F3F81DF-8C40-4704-B0D2-4DFD639898F5}" v="97" dt="2022-02-16T11:49:03.674"/>
    <p1510:client id="{5FE329CE-707B-4016-BB61-8D06093140D8}" v="19" dt="2019-10-18T07:37:39.143"/>
    <p1510:client id="{649386D2-1FE4-4BED-9AFD-0A7F9B937E27}" v="856" dt="2020-12-17T09:56:58.729"/>
    <p1510:client id="{6E226674-0B68-4D99-9FC3-DEE2C4A91765}" v="172" dt="2021-10-13T18:37:29.003"/>
    <p1510:client id="{78731052-973E-46AE-84F2-126575A37CC4}" v="5" dt="2020-05-14T14:46:36.545"/>
    <p1510:client id="{82B736DA-B568-4F5E-AA82-496F42DFA71E}" v="5" dt="2021-04-14T06:13:51.770"/>
    <p1510:client id="{8495B237-383E-4F29-B3D5-C3B1D5337E30}" v="172" dt="2022-02-14T13:35:49.231"/>
    <p1510:client id="{850E492C-9EAD-4559-A670-F1E6F21D5998}" v="23" dt="2021-10-11T09:23:50.909"/>
    <p1510:client id="{958498FB-3324-4EDF-918F-34361007F631}" v="12" dt="2021-11-09T15:18:12.565"/>
    <p1510:client id="{995B5F90-E0A6-4DEC-949F-86812E03DC83}" v="6" dt="2021-04-14T07:51:33.859"/>
    <p1510:client id="{99986AFF-943A-45B0-9578-E69DB57B78F5}" v="19" dt="2020-11-09T08:06:24.574"/>
    <p1510:client id="{A7AB62A8-0F0D-4C34-8F11-A20A8A0477AF}" v="788" dt="2020-09-17T14:07:06.119"/>
    <p1510:client id="{AAFE9B83-861A-407F-8685-C730E54E8F9A}" v="190" dt="2020-12-18T07:54:49.260"/>
    <p1510:client id="{B5005C64-E8C8-4257-BBF3-28A97ADDC7E6}" v="184" dt="2022-02-11T06:47:11.800"/>
    <p1510:client id="{B5B65610-53F0-45E5-B3BE-C97CC5831768}" v="413" dt="2020-08-26T14:12:50.047"/>
    <p1510:client id="{B8ADB6F7-1051-4542-965C-0F06CFB62468}" v="33" dt="2021-08-18T09:32:37.943"/>
    <p1510:client id="{C3FAFEBA-1750-4C59-8AD9-11541E6F9F4D}" v="326" dt="2021-11-09T15:16:03.887"/>
    <p1510:client id="{C5E0238A-81E9-4127-84C1-6853EF2E64DA}" v="226" dt="2021-08-17T13:46:11.437"/>
    <p1510:client id="{D140E90A-2771-467D-94B9-A962F89FB48E}" v="163" dt="2021-12-10T13:02:29.801"/>
    <p1510:client id="{D3F1184C-18B0-4C4C-A0E0-6234BA0B22AA}" v="63" dt="2021-10-08T09:22:51.025"/>
    <p1510:client id="{DF1EC04E-C49F-4605-BE59-B2B715B7B05C}" v="193" dt="2020-05-14T15:13:23.292"/>
    <p1510:client id="{E11E23EE-60B5-4412-8FC2-2D762E5A5566}" v="294" dt="2022-01-20T13:36:44.712"/>
    <p1510:client id="{E4990767-B5DF-4CC1-A2F1-F606EDF7DB35}" v="297" dt="2020-11-12T12:00:18.710"/>
    <p1510:client id="{EAFAD1FE-D1DA-40FD-A536-A1216ECC753D}" v="827" dt="2020-09-18T07:16:12.351"/>
    <p1510:client id="{F0884D9F-E7E1-490C-A7DD-CDF5CAE44433}" v="510" dt="2020-11-08T14:52:50.674"/>
    <p1510:client id="{F3E84E96-67CC-47EA-AC87-1552F888BC08}" v="210" dt="2021-02-17T19:20:02.347"/>
    <p1510:client id="{F59E7054-0CBD-4A5F-AAF7-22F7D9BFAFC3}" v="1224" dt="2020-08-26T12:47:03.566"/>
    <p1510:client id="{F7C5DEC3-E20C-47BD-8297-0D74BD95B662}" v="89" dt="2021-09-15T05:05:56.519"/>
    <p1510:client id="{FEB99126-BEF4-4F0B-8016-549E31F8B7D5}" v="107" dt="2022-01-14T15:54:44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80465" autoAdjust="0"/>
  </p:normalViewPr>
  <p:slideViewPr>
    <p:cSldViewPr snapToGrid="0">
      <p:cViewPr varScale="1">
        <p:scale>
          <a:sx n="79" d="100"/>
          <a:sy n="79" d="100"/>
        </p:scale>
        <p:origin x="102" y="1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3F1184C-18B0-4C4C-A0E0-6234BA0B22AA}"/>
    <pc:docChg chg="modSld">
      <pc:chgData name="" userId="" providerId="" clId="Web-{D3F1184C-18B0-4C4C-A0E0-6234BA0B22AA}" dt="2021-10-08T09:21:41.852" v="1" actId="20577"/>
      <pc:docMkLst>
        <pc:docMk/>
      </pc:docMkLst>
      <pc:sldChg chg="modSp">
        <pc:chgData name="" userId="" providerId="" clId="Web-{D3F1184C-18B0-4C4C-A0E0-6234BA0B22AA}" dt="2021-10-08T09:21:41.852" v="1" actId="20577"/>
        <pc:sldMkLst>
          <pc:docMk/>
          <pc:sldMk cId="1874391371" sldId="362"/>
        </pc:sldMkLst>
        <pc:spChg chg="mod">
          <ac:chgData name="" userId="" providerId="" clId="Web-{D3F1184C-18B0-4C4C-A0E0-6234BA0B22AA}" dt="2021-10-08T09:21:41.852" v="1" actId="20577"/>
          <ac:spMkLst>
            <pc:docMk/>
            <pc:sldMk cId="1874391371" sldId="362"/>
            <ac:spMk id="3" creationId="{00000000-0000-0000-0000-000000000000}"/>
          </ac:spMkLst>
        </pc:spChg>
      </pc:sldChg>
    </pc:docChg>
  </pc:docChgLst>
  <pc:docChgLst>
    <pc:chgData name="Gahnshag Jonny /Regional utvecklingsförvaltning /Falun" userId="S::jonny.gahnshag@regiondalarna.se::d8585b98-6fc2-4eb9-b30a-1800a865199a" providerId="AD" clId="Web-{D140E90A-2771-467D-94B9-A962F89FB48E}"/>
    <pc:docChg chg="addSld delSld modSld sldOrd modSection">
      <pc:chgData name="Gahnshag Jonny /Regional utvecklingsförvaltning /Falun" userId="S::jonny.gahnshag@regiondalarna.se::d8585b98-6fc2-4eb9-b30a-1800a865199a" providerId="AD" clId="Web-{D140E90A-2771-467D-94B9-A962F89FB48E}" dt="2021-12-10T13:02:29.801" v="142" actId="1076"/>
      <pc:docMkLst>
        <pc:docMk/>
      </pc:docMkLst>
      <pc:sldChg chg="modSp">
        <pc:chgData name="Gahnshag Jonny /Regional utvecklingsförvaltning /Falun" userId="S::jonny.gahnshag@regiondalarna.se::d8585b98-6fc2-4eb9-b30a-1800a865199a" providerId="AD" clId="Web-{D140E90A-2771-467D-94B9-A962F89FB48E}" dt="2021-12-10T12:56:40.510" v="7" actId="20577"/>
        <pc:sldMkLst>
          <pc:docMk/>
          <pc:sldMk cId="461589218" sldId="318"/>
        </pc:sldMkLst>
        <pc:spChg chg="mod">
          <ac:chgData name="Gahnshag Jonny /Regional utvecklingsförvaltning /Falun" userId="S::jonny.gahnshag@regiondalarna.se::d8585b98-6fc2-4eb9-b30a-1800a865199a" providerId="AD" clId="Web-{D140E90A-2771-467D-94B9-A962F89FB48E}" dt="2021-12-10T12:56:30.135" v="5" actId="20577"/>
          <ac:spMkLst>
            <pc:docMk/>
            <pc:sldMk cId="461589218" sldId="318"/>
            <ac:spMk id="2" creationId="{ED818CC3-EAB2-4987-945A-E259797598B2}"/>
          </ac:spMkLst>
        </pc:spChg>
        <pc:spChg chg="mod">
          <ac:chgData name="Gahnshag Jonny /Regional utvecklingsförvaltning /Falun" userId="S::jonny.gahnshag@regiondalarna.se::d8585b98-6fc2-4eb9-b30a-1800a865199a" providerId="AD" clId="Web-{D140E90A-2771-467D-94B9-A962F89FB48E}" dt="2021-12-10T12:56:40.510" v="7" actId="20577"/>
          <ac:spMkLst>
            <pc:docMk/>
            <pc:sldMk cId="461589218" sldId="318"/>
            <ac:spMk id="3" creationId="{85E93335-8CED-43F2-819B-03A768D6F7F1}"/>
          </ac:spMkLst>
        </pc:spChg>
      </pc:sldChg>
      <pc:sldChg chg="modSp">
        <pc:chgData name="Gahnshag Jonny /Regional utvecklingsförvaltning /Falun" userId="S::jonny.gahnshag@regiondalarna.se::d8585b98-6fc2-4eb9-b30a-1800a865199a" providerId="AD" clId="Web-{D140E90A-2771-467D-94B9-A962F89FB48E}" dt="2021-12-10T12:57:57.278" v="62" actId="20577"/>
        <pc:sldMkLst>
          <pc:docMk/>
          <pc:sldMk cId="3799772537" sldId="444"/>
        </pc:sldMkLst>
        <pc:spChg chg="mod">
          <ac:chgData name="Gahnshag Jonny /Regional utvecklingsförvaltning /Falun" userId="S::jonny.gahnshag@regiondalarna.se::d8585b98-6fc2-4eb9-b30a-1800a865199a" providerId="AD" clId="Web-{D140E90A-2771-467D-94B9-A962F89FB48E}" dt="2021-12-10T12:57:57.278" v="62" actId="20577"/>
          <ac:spMkLst>
            <pc:docMk/>
            <pc:sldMk cId="3799772537" sldId="444"/>
            <ac:spMk id="3" creationId="{00000000-0000-0000-0000-000000000000}"/>
          </ac:spMkLst>
        </pc:spChg>
      </pc:sldChg>
      <pc:sldChg chg="modSp">
        <pc:chgData name="Gahnshag Jonny /Regional utvecklingsförvaltning /Falun" userId="S::jonny.gahnshag@regiondalarna.se::d8585b98-6fc2-4eb9-b30a-1800a865199a" providerId="AD" clId="Web-{D140E90A-2771-467D-94B9-A962F89FB48E}" dt="2021-12-10T13:00:20.422" v="107" actId="20577"/>
        <pc:sldMkLst>
          <pc:docMk/>
          <pc:sldMk cId="2483489574" sldId="473"/>
        </pc:sldMkLst>
        <pc:spChg chg="mod">
          <ac:chgData name="Gahnshag Jonny /Regional utvecklingsförvaltning /Falun" userId="S::jonny.gahnshag@regiondalarna.se::d8585b98-6fc2-4eb9-b30a-1800a865199a" providerId="AD" clId="Web-{D140E90A-2771-467D-94B9-A962F89FB48E}" dt="2021-12-10T13:00:20.422" v="107" actId="20577"/>
          <ac:spMkLst>
            <pc:docMk/>
            <pc:sldMk cId="2483489574" sldId="473"/>
            <ac:spMk id="3" creationId="{00000000-0000-0000-0000-000000000000}"/>
          </ac:spMkLst>
        </pc:spChg>
      </pc:sldChg>
      <pc:sldChg chg="delSp modSp">
        <pc:chgData name="Gahnshag Jonny /Regional utvecklingsförvaltning /Falun" userId="S::jonny.gahnshag@regiondalarna.se::d8585b98-6fc2-4eb9-b30a-1800a865199a" providerId="AD" clId="Web-{D140E90A-2771-467D-94B9-A962F89FB48E}" dt="2021-12-10T12:59:22.342" v="101" actId="20577"/>
        <pc:sldMkLst>
          <pc:docMk/>
          <pc:sldMk cId="401386611" sldId="492"/>
        </pc:sldMkLst>
        <pc:spChg chg="mod">
          <ac:chgData name="Gahnshag Jonny /Regional utvecklingsförvaltning /Falun" userId="S::jonny.gahnshag@regiondalarna.se::d8585b98-6fc2-4eb9-b30a-1800a865199a" providerId="AD" clId="Web-{D140E90A-2771-467D-94B9-A962F89FB48E}" dt="2021-12-10T12:59:22.342" v="101" actId="20577"/>
          <ac:spMkLst>
            <pc:docMk/>
            <pc:sldMk cId="401386611" sldId="492"/>
            <ac:spMk id="2" creationId="{3B6DB931-4AE1-42CE-9DA4-1B42129BD3FA}"/>
          </ac:spMkLst>
        </pc:spChg>
        <pc:spChg chg="mod">
          <ac:chgData name="Gahnshag Jonny /Regional utvecklingsförvaltning /Falun" userId="S::jonny.gahnshag@regiondalarna.se::d8585b98-6fc2-4eb9-b30a-1800a865199a" providerId="AD" clId="Web-{D140E90A-2771-467D-94B9-A962F89FB48E}" dt="2021-12-10T12:58:40.435" v="94" actId="20577"/>
          <ac:spMkLst>
            <pc:docMk/>
            <pc:sldMk cId="401386611" sldId="492"/>
            <ac:spMk id="3" creationId="{5FEFFC8D-14F2-4CAE-B4E0-8DA469FA8A4C}"/>
          </ac:spMkLst>
        </pc:spChg>
        <pc:picChg chg="del">
          <ac:chgData name="Gahnshag Jonny /Regional utvecklingsförvaltning /Falun" userId="S::jonny.gahnshag@regiondalarna.se::d8585b98-6fc2-4eb9-b30a-1800a865199a" providerId="AD" clId="Web-{D140E90A-2771-467D-94B9-A962F89FB48E}" dt="2021-12-10T12:58:41.060" v="95"/>
          <ac:picMkLst>
            <pc:docMk/>
            <pc:sldMk cId="401386611" sldId="492"/>
            <ac:picMk id="7" creationId="{A4419A22-26D9-4A1E-9047-47B4B02A0DAE}"/>
          </ac:picMkLst>
        </pc:picChg>
      </pc:sldChg>
      <pc:sldChg chg="del">
        <pc:chgData name="Gahnshag Jonny /Regional utvecklingsförvaltning /Falun" userId="S::jonny.gahnshag@regiondalarna.se::d8585b98-6fc2-4eb9-b30a-1800a865199a" providerId="AD" clId="Web-{D140E90A-2771-467D-94B9-A962F89FB48E}" dt="2021-12-10T12:58:50.326" v="96"/>
        <pc:sldMkLst>
          <pc:docMk/>
          <pc:sldMk cId="1758846853" sldId="496"/>
        </pc:sldMkLst>
      </pc:sldChg>
      <pc:sldChg chg="ord">
        <pc:chgData name="Gahnshag Jonny /Regional utvecklingsförvaltning /Falun" userId="S::jonny.gahnshag@regiondalarna.se::d8585b98-6fc2-4eb9-b30a-1800a865199a" providerId="AD" clId="Web-{D140E90A-2771-467D-94B9-A962F89FB48E}" dt="2021-12-10T12:59:31.655" v="102"/>
        <pc:sldMkLst>
          <pc:docMk/>
          <pc:sldMk cId="2964607463" sldId="498"/>
        </pc:sldMkLst>
      </pc:sldChg>
      <pc:sldChg chg="modSp">
        <pc:chgData name="Gahnshag Jonny /Regional utvecklingsförvaltning /Falun" userId="S::jonny.gahnshag@regiondalarna.se::d8585b98-6fc2-4eb9-b30a-1800a865199a" providerId="AD" clId="Web-{D140E90A-2771-467D-94B9-A962F89FB48E}" dt="2021-12-10T12:57:31.308" v="51" actId="20577"/>
        <pc:sldMkLst>
          <pc:docMk/>
          <pc:sldMk cId="1220814086" sldId="506"/>
        </pc:sldMkLst>
        <pc:spChg chg="mod">
          <ac:chgData name="Gahnshag Jonny /Regional utvecklingsförvaltning /Falun" userId="S::jonny.gahnshag@regiondalarna.se::d8585b98-6fc2-4eb9-b30a-1800a865199a" providerId="AD" clId="Web-{D140E90A-2771-467D-94B9-A962F89FB48E}" dt="2021-12-10T12:57:31.308" v="51" actId="20577"/>
          <ac:spMkLst>
            <pc:docMk/>
            <pc:sldMk cId="1220814086" sldId="506"/>
            <ac:spMk id="8" creationId="{00000000-0000-0000-0000-000000000000}"/>
          </ac:spMkLst>
        </pc:spChg>
      </pc:sldChg>
      <pc:sldChg chg="addSp delSp modSp new">
        <pc:chgData name="Gahnshag Jonny /Regional utvecklingsförvaltning /Falun" userId="S::jonny.gahnshag@regiondalarna.se::d8585b98-6fc2-4eb9-b30a-1800a865199a" providerId="AD" clId="Web-{D140E90A-2771-467D-94B9-A962F89FB48E}" dt="2021-12-10T13:02:29.801" v="142" actId="1076"/>
        <pc:sldMkLst>
          <pc:docMk/>
          <pc:sldMk cId="3842964434" sldId="507"/>
        </pc:sldMkLst>
        <pc:spChg chg="mod">
          <ac:chgData name="Gahnshag Jonny /Regional utvecklingsförvaltning /Falun" userId="S::jonny.gahnshag@regiondalarna.se::d8585b98-6fc2-4eb9-b30a-1800a865199a" providerId="AD" clId="Web-{D140E90A-2771-467D-94B9-A962F89FB48E}" dt="2021-12-10T13:01:05.002" v="126" actId="20577"/>
          <ac:spMkLst>
            <pc:docMk/>
            <pc:sldMk cId="3842964434" sldId="507"/>
            <ac:spMk id="2" creationId="{05D69E4B-9B9C-49BA-8CF6-9154B09AC3AC}"/>
          </ac:spMkLst>
        </pc:spChg>
        <pc:spChg chg="del">
          <ac:chgData name="Gahnshag Jonny /Regional utvecklingsförvaltning /Falun" userId="S::jonny.gahnshag@regiondalarna.se::d8585b98-6fc2-4eb9-b30a-1800a865199a" providerId="AD" clId="Web-{D140E90A-2771-467D-94B9-A962F89FB48E}" dt="2021-12-10T13:01:15.330" v="127"/>
          <ac:spMkLst>
            <pc:docMk/>
            <pc:sldMk cId="3842964434" sldId="507"/>
            <ac:spMk id="3" creationId="{74AB2391-2E40-45A9-98C6-BD54BA03F58B}"/>
          </ac:spMkLst>
        </pc:spChg>
        <pc:spChg chg="add mod">
          <ac:chgData name="Gahnshag Jonny /Regional utvecklingsförvaltning /Falun" userId="S::jonny.gahnshag@regiondalarna.se::d8585b98-6fc2-4eb9-b30a-1800a865199a" providerId="AD" clId="Web-{D140E90A-2771-467D-94B9-A962F89FB48E}" dt="2021-12-10T13:02:12.566" v="139" actId="14100"/>
          <ac:spMkLst>
            <pc:docMk/>
            <pc:sldMk cId="3842964434" sldId="507"/>
            <ac:spMk id="9" creationId="{F2A8305A-7512-4E56-9C9D-7D5457B0EE0A}"/>
          </ac:spMkLst>
        </pc:spChg>
        <pc:graphicFrameChg chg="add mod ord modGraphic">
          <ac:chgData name="Gahnshag Jonny /Regional utvecklingsförvaltning /Falun" userId="S::jonny.gahnshag@regiondalarna.se::d8585b98-6fc2-4eb9-b30a-1800a865199a" providerId="AD" clId="Web-{D140E90A-2771-467D-94B9-A962F89FB48E}" dt="2021-12-10T13:02:29.801" v="142" actId="1076"/>
          <ac:graphicFrameMkLst>
            <pc:docMk/>
            <pc:sldMk cId="3842964434" sldId="507"/>
            <ac:graphicFrameMk id="8" creationId="{A93073AD-6383-4DED-A649-43A6B7E32B43}"/>
          </ac:graphicFrameMkLst>
        </pc:graphicFrameChg>
      </pc:sldChg>
    </pc:docChg>
  </pc:docChgLst>
  <pc:docChgLst>
    <pc:chgData name="Amelie Sahlin" userId="S::amelie.sahlin@regiondalarna.se::6e580be4-0ad5-4d96-ab3c-9d6b1e3d344a" providerId="AD" clId="Web-{F0884D9F-E7E1-490C-A7DD-CDF5CAE44433}"/>
    <pc:docChg chg="modSld">
      <pc:chgData name="Amelie Sahlin" userId="S::amelie.sahlin@regiondalarna.se::6e580be4-0ad5-4d96-ab3c-9d6b1e3d344a" providerId="AD" clId="Web-{F0884D9F-E7E1-490C-A7DD-CDF5CAE44433}" dt="2020-11-08T14:52:50.674" v="509" actId="20577"/>
      <pc:docMkLst>
        <pc:docMk/>
      </pc:docMkLst>
      <pc:sldChg chg="addSp modSp">
        <pc:chgData name="Amelie Sahlin" userId="S::amelie.sahlin@regiondalarna.se::6e580be4-0ad5-4d96-ab3c-9d6b1e3d344a" providerId="AD" clId="Web-{F0884D9F-E7E1-490C-A7DD-CDF5CAE44433}" dt="2020-11-08T14:50:30.110" v="97" actId="1076"/>
        <pc:sldMkLst>
          <pc:docMk/>
          <pc:sldMk cId="3054436711" sldId="387"/>
        </pc:sldMkLst>
        <pc:spChg chg="mod">
          <ac:chgData name="Amelie Sahlin" userId="S::amelie.sahlin@regiondalarna.se::6e580be4-0ad5-4d96-ab3c-9d6b1e3d344a" providerId="AD" clId="Web-{F0884D9F-E7E1-490C-A7DD-CDF5CAE44433}" dt="2020-11-08T14:48:51.015" v="93" actId="1076"/>
          <ac:spMkLst>
            <pc:docMk/>
            <pc:sldMk cId="3054436711" sldId="387"/>
            <ac:spMk id="2" creationId="{A43DCB2E-F92C-4E71-B480-C3190D3A50E9}"/>
          </ac:spMkLst>
        </pc:spChg>
        <pc:spChg chg="add mod">
          <ac:chgData name="Amelie Sahlin" userId="S::amelie.sahlin@regiondalarna.se::6e580be4-0ad5-4d96-ab3c-9d6b1e3d344a" providerId="AD" clId="Web-{F0884D9F-E7E1-490C-A7DD-CDF5CAE44433}" dt="2020-11-08T14:50:30.110" v="97" actId="1076"/>
          <ac:spMkLst>
            <pc:docMk/>
            <pc:sldMk cId="3054436711" sldId="387"/>
            <ac:spMk id="7" creationId="{E72A16E2-4F21-42E8-9C36-BC8118A3D12F}"/>
          </ac:spMkLst>
        </pc:spChg>
      </pc:sldChg>
      <pc:sldChg chg="modSp">
        <pc:chgData name="Amelie Sahlin" userId="S::amelie.sahlin@regiondalarna.se::6e580be4-0ad5-4d96-ab3c-9d6b1e3d344a" providerId="AD" clId="Web-{F0884D9F-E7E1-490C-A7DD-CDF5CAE44433}" dt="2020-11-08T14:52:50.674" v="508" actId="20577"/>
        <pc:sldMkLst>
          <pc:docMk/>
          <pc:sldMk cId="3142892691" sldId="388"/>
        </pc:sldMkLst>
        <pc:spChg chg="mod">
          <ac:chgData name="Amelie Sahlin" userId="S::amelie.sahlin@regiondalarna.se::6e580be4-0ad5-4d96-ab3c-9d6b1e3d344a" providerId="AD" clId="Web-{F0884D9F-E7E1-490C-A7DD-CDF5CAE44433}" dt="2020-11-08T14:52:50.674" v="508" actId="20577"/>
          <ac:spMkLst>
            <pc:docMk/>
            <pc:sldMk cId="3142892691" sldId="388"/>
            <ac:spMk id="3" creationId="{7E2B8B79-1DA8-496E-BAE1-387331553246}"/>
          </ac:spMkLst>
        </pc:spChg>
      </pc:sldChg>
    </pc:docChg>
  </pc:docChgLst>
  <pc:docChgLst>
    <pc:chgData name="Enochsson Hanno Helena /Regional utvecklingsförvaltning /Falun" userId="S::helena.enochsson@regiondalarna.se::71a438d1-d796-41e0-833c-1728bd4db619" providerId="AD" clId="Web-{B5005C64-E8C8-4257-BBF3-28A97ADDC7E6}"/>
    <pc:docChg chg="addSld delSld modSld sldOrd modSection">
      <pc:chgData name="Enochsson Hanno Helena /Regional utvecklingsförvaltning /Falun" userId="S::helena.enochsson@regiondalarna.se::71a438d1-d796-41e0-833c-1728bd4db619" providerId="AD" clId="Web-{B5005C64-E8C8-4257-BBF3-28A97ADDC7E6}" dt="2022-02-11T06:47:11.800" v="182" actId="20577"/>
      <pc:docMkLst>
        <pc:docMk/>
      </pc:docMkLst>
      <pc:sldChg chg="modSp">
        <pc:chgData name="Enochsson Hanno Helena /Regional utvecklingsförvaltning /Falun" userId="S::helena.enochsson@regiondalarna.se::71a438d1-d796-41e0-833c-1728bd4db619" providerId="AD" clId="Web-{B5005C64-E8C8-4257-BBF3-28A97ADDC7E6}" dt="2022-02-11T06:43:46.374" v="8" actId="20577"/>
        <pc:sldMkLst>
          <pc:docMk/>
          <pc:sldMk cId="461589218" sldId="318"/>
        </pc:sldMkLst>
        <pc:spChg chg="mod">
          <ac:chgData name="Enochsson Hanno Helena /Regional utvecklingsförvaltning /Falun" userId="S::helena.enochsson@regiondalarna.se::71a438d1-d796-41e0-833c-1728bd4db619" providerId="AD" clId="Web-{B5005C64-E8C8-4257-BBF3-28A97ADDC7E6}" dt="2022-02-11T06:43:22.357" v="2" actId="20577"/>
          <ac:spMkLst>
            <pc:docMk/>
            <pc:sldMk cId="461589218" sldId="318"/>
            <ac:spMk id="2" creationId="{ED818CC3-EAB2-4987-945A-E259797598B2}"/>
          </ac:spMkLst>
        </pc:spChg>
        <pc:spChg chg="mod">
          <ac:chgData name="Enochsson Hanno Helena /Regional utvecklingsförvaltning /Falun" userId="S::helena.enochsson@regiondalarna.se::71a438d1-d796-41e0-833c-1728bd4db619" providerId="AD" clId="Web-{B5005C64-E8C8-4257-BBF3-28A97ADDC7E6}" dt="2022-02-11T06:43:46.374" v="8" actId="20577"/>
          <ac:spMkLst>
            <pc:docMk/>
            <pc:sldMk cId="461589218" sldId="318"/>
            <ac:spMk id="3" creationId="{85E93335-8CED-43F2-819B-03A768D6F7F1}"/>
          </ac:spMkLst>
        </pc:spChg>
      </pc:sldChg>
      <pc:sldChg chg="modSp">
        <pc:chgData name="Enochsson Hanno Helena /Regional utvecklingsförvaltning /Falun" userId="S::helena.enochsson@regiondalarna.se::71a438d1-d796-41e0-833c-1728bd4db619" providerId="AD" clId="Web-{B5005C64-E8C8-4257-BBF3-28A97ADDC7E6}" dt="2022-02-11T06:43:55.311" v="10" actId="20577"/>
        <pc:sldMkLst>
          <pc:docMk/>
          <pc:sldMk cId="1874391371" sldId="362"/>
        </pc:sldMkLst>
        <pc:spChg chg="mod">
          <ac:chgData name="Enochsson Hanno Helena /Regional utvecklingsförvaltning /Falun" userId="S::helena.enochsson@regiondalarna.se::71a438d1-d796-41e0-833c-1728bd4db619" providerId="AD" clId="Web-{B5005C64-E8C8-4257-BBF3-28A97ADDC7E6}" dt="2022-02-11T06:43:55.311" v="10" actId="20577"/>
          <ac:spMkLst>
            <pc:docMk/>
            <pc:sldMk cId="1874391371" sldId="362"/>
            <ac:spMk id="7" creationId="{24E26481-7AAD-40A3-BD7C-8419FE5C7878}"/>
          </ac:spMkLst>
        </pc:spChg>
      </pc:sldChg>
      <pc:sldChg chg="modSp">
        <pc:chgData name="Enochsson Hanno Helena /Regional utvecklingsförvaltning /Falun" userId="S::helena.enochsson@regiondalarna.se::71a438d1-d796-41e0-833c-1728bd4db619" providerId="AD" clId="Web-{B5005C64-E8C8-4257-BBF3-28A97ADDC7E6}" dt="2022-02-11T06:46:05.408" v="145" actId="20577"/>
        <pc:sldMkLst>
          <pc:docMk/>
          <pc:sldMk cId="1398730268" sldId="371"/>
        </pc:sldMkLst>
        <pc:spChg chg="mod">
          <ac:chgData name="Enochsson Hanno Helena /Regional utvecklingsförvaltning /Falun" userId="S::helena.enochsson@regiondalarna.se::71a438d1-d796-41e0-833c-1728bd4db619" providerId="AD" clId="Web-{B5005C64-E8C8-4257-BBF3-28A97ADDC7E6}" dt="2022-02-11T06:46:05.408" v="145" actId="20577"/>
          <ac:spMkLst>
            <pc:docMk/>
            <pc:sldMk cId="1398730268" sldId="371"/>
            <ac:spMk id="3" creationId="{00000000-0000-0000-0000-000000000000}"/>
          </ac:spMkLst>
        </pc:spChg>
      </pc:sldChg>
      <pc:sldChg chg="modSp">
        <pc:chgData name="Enochsson Hanno Helena /Regional utvecklingsförvaltning /Falun" userId="S::helena.enochsson@regiondalarna.se::71a438d1-d796-41e0-833c-1728bd4db619" providerId="AD" clId="Web-{B5005C64-E8C8-4257-BBF3-28A97ADDC7E6}" dt="2022-02-11T06:46:52.925" v="150" actId="20577"/>
        <pc:sldMkLst>
          <pc:docMk/>
          <pc:sldMk cId="2483489574" sldId="473"/>
        </pc:sldMkLst>
        <pc:spChg chg="mod">
          <ac:chgData name="Enochsson Hanno Helena /Regional utvecklingsförvaltning /Falun" userId="S::helena.enochsson@regiondalarna.se::71a438d1-d796-41e0-833c-1728bd4db619" providerId="AD" clId="Web-{B5005C64-E8C8-4257-BBF3-28A97ADDC7E6}" dt="2022-02-11T06:46:52.925" v="150" actId="20577"/>
          <ac:spMkLst>
            <pc:docMk/>
            <pc:sldMk cId="2483489574" sldId="473"/>
            <ac:spMk id="3" creationId="{00000000-0000-0000-0000-000000000000}"/>
          </ac:spMkLst>
        </pc:spChg>
      </pc:sldChg>
      <pc:sldChg chg="modSp">
        <pc:chgData name="Enochsson Hanno Helena /Regional utvecklingsförvaltning /Falun" userId="S::helena.enochsson@regiondalarna.se::71a438d1-d796-41e0-833c-1728bd4db619" providerId="AD" clId="Web-{B5005C64-E8C8-4257-BBF3-28A97ADDC7E6}" dt="2022-02-11T06:45:31.860" v="142" actId="20577"/>
        <pc:sldMkLst>
          <pc:docMk/>
          <pc:sldMk cId="1327773570" sldId="482"/>
        </pc:sldMkLst>
        <pc:spChg chg="mod">
          <ac:chgData name="Enochsson Hanno Helena /Regional utvecklingsförvaltning /Falun" userId="S::helena.enochsson@regiondalarna.se::71a438d1-d796-41e0-833c-1728bd4db619" providerId="AD" clId="Web-{B5005C64-E8C8-4257-BBF3-28A97ADDC7E6}" dt="2022-02-11T06:45:31.860" v="142" actId="20577"/>
          <ac:spMkLst>
            <pc:docMk/>
            <pc:sldMk cId="1327773570" sldId="482"/>
            <ac:spMk id="3" creationId="{C427197C-D21F-4C77-872F-D4B61B8AD157}"/>
          </ac:spMkLst>
        </pc:spChg>
      </pc:sldChg>
      <pc:sldChg chg="del">
        <pc:chgData name="Enochsson Hanno Helena /Regional utvecklingsförvaltning /Falun" userId="S::helena.enochsson@regiondalarna.se::71a438d1-d796-41e0-833c-1728bd4db619" providerId="AD" clId="Web-{B5005C64-E8C8-4257-BBF3-28A97ADDC7E6}" dt="2022-02-11T06:46:14.315" v="146"/>
        <pc:sldMkLst>
          <pc:docMk/>
          <pc:sldMk cId="2964607463" sldId="498"/>
        </pc:sldMkLst>
      </pc:sldChg>
      <pc:sldChg chg="mod modShow">
        <pc:chgData name="Enochsson Hanno Helena /Regional utvecklingsförvaltning /Falun" userId="S::helena.enochsson@regiondalarna.se::71a438d1-d796-41e0-833c-1728bd4db619" providerId="AD" clId="Web-{B5005C64-E8C8-4257-BBF3-28A97ADDC7E6}" dt="2022-02-11T06:46:41.315" v="148"/>
        <pc:sldMkLst>
          <pc:docMk/>
          <pc:sldMk cId="2135360512" sldId="505"/>
        </pc:sldMkLst>
      </pc:sldChg>
      <pc:sldChg chg="modSp">
        <pc:chgData name="Enochsson Hanno Helena /Regional utvecklingsförvaltning /Falun" userId="S::helena.enochsson@regiondalarna.se::71a438d1-d796-41e0-833c-1728bd4db619" providerId="AD" clId="Web-{B5005C64-E8C8-4257-BBF3-28A97ADDC7E6}" dt="2022-02-11T06:45:39.470" v="143" actId="20577"/>
        <pc:sldMkLst>
          <pc:docMk/>
          <pc:sldMk cId="2398129066" sldId="508"/>
        </pc:sldMkLst>
        <pc:spChg chg="mod">
          <ac:chgData name="Enochsson Hanno Helena /Regional utvecklingsförvaltning /Falun" userId="S::helena.enochsson@regiondalarna.se::71a438d1-d796-41e0-833c-1728bd4db619" providerId="AD" clId="Web-{B5005C64-E8C8-4257-BBF3-28A97ADDC7E6}" dt="2022-02-11T06:45:39.470" v="143" actId="20577"/>
          <ac:spMkLst>
            <pc:docMk/>
            <pc:sldMk cId="2398129066" sldId="508"/>
            <ac:spMk id="3" creationId="{8D26C96F-B2BE-4EEC-817D-C484B5BDF3AD}"/>
          </ac:spMkLst>
        </pc:spChg>
      </pc:sldChg>
      <pc:sldChg chg="mod modShow">
        <pc:chgData name="Enochsson Hanno Helena /Regional utvecklingsförvaltning /Falun" userId="S::helena.enochsson@regiondalarna.se::71a438d1-d796-41e0-833c-1728bd4db619" providerId="AD" clId="Web-{B5005C64-E8C8-4257-BBF3-28A97ADDC7E6}" dt="2022-02-11T06:46:36.050" v="147"/>
        <pc:sldMkLst>
          <pc:docMk/>
          <pc:sldMk cId="695452499" sldId="509"/>
        </pc:sldMkLst>
      </pc:sldChg>
      <pc:sldChg chg="modSp new ord">
        <pc:chgData name="Enochsson Hanno Helena /Regional utvecklingsförvaltning /Falun" userId="S::helena.enochsson@regiondalarna.se::71a438d1-d796-41e0-833c-1728bd4db619" providerId="AD" clId="Web-{B5005C64-E8C8-4257-BBF3-28A97ADDC7E6}" dt="2022-02-11T06:47:11.800" v="182" actId="20577"/>
        <pc:sldMkLst>
          <pc:docMk/>
          <pc:sldMk cId="1083559411" sldId="510"/>
        </pc:sldMkLst>
        <pc:spChg chg="mod">
          <ac:chgData name="Enochsson Hanno Helena /Regional utvecklingsförvaltning /Falun" userId="S::helena.enochsson@regiondalarna.se::71a438d1-d796-41e0-833c-1728bd4db619" providerId="AD" clId="Web-{B5005C64-E8C8-4257-BBF3-28A97ADDC7E6}" dt="2022-02-11T06:47:11.800" v="182" actId="20577"/>
          <ac:spMkLst>
            <pc:docMk/>
            <pc:sldMk cId="1083559411" sldId="510"/>
            <ac:spMk id="2" creationId="{F409D93B-B04B-4AC3-894B-3986B7B066FA}"/>
          </ac:spMkLst>
        </pc:spChg>
      </pc:sldChg>
    </pc:docChg>
  </pc:docChgLst>
  <pc:docChgLst>
    <pc:chgData name="Sahlin Amelie /Regional utvecklingsförvaltning /Falun" userId="S::amelie.sahlin@regiondalarna.se::3059e7e6-bb8e-4386-9dd8-a0874f9f6a4f" providerId="AD" clId="Web-{C5E0238A-81E9-4127-84C1-6853EF2E64DA}"/>
    <pc:docChg chg="modSld">
      <pc:chgData name="Sahlin Amelie /Regional utvecklingsförvaltning /Falun" userId="S::amelie.sahlin@regiondalarna.se::3059e7e6-bb8e-4386-9dd8-a0874f9f6a4f" providerId="AD" clId="Web-{C5E0238A-81E9-4127-84C1-6853EF2E64DA}" dt="2021-08-17T13:46:11.437" v="108" actId="20577"/>
      <pc:docMkLst>
        <pc:docMk/>
      </pc:docMkLst>
      <pc:sldChg chg="modSp">
        <pc:chgData name="Sahlin Amelie /Regional utvecklingsförvaltning /Falun" userId="S::amelie.sahlin@regiondalarna.se::3059e7e6-bb8e-4386-9dd8-a0874f9f6a4f" providerId="AD" clId="Web-{C5E0238A-81E9-4127-84C1-6853EF2E64DA}" dt="2021-08-17T13:45:28.202" v="34" actId="20577"/>
        <pc:sldMkLst>
          <pc:docMk/>
          <pc:sldMk cId="1398730268" sldId="371"/>
        </pc:sldMkLst>
        <pc:spChg chg="mod">
          <ac:chgData name="Sahlin Amelie /Regional utvecklingsförvaltning /Falun" userId="S::amelie.sahlin@regiondalarna.se::3059e7e6-bb8e-4386-9dd8-a0874f9f6a4f" providerId="AD" clId="Web-{C5E0238A-81E9-4127-84C1-6853EF2E64DA}" dt="2021-08-17T13:45:28.202" v="34" actId="20577"/>
          <ac:spMkLst>
            <pc:docMk/>
            <pc:sldMk cId="1398730268" sldId="371"/>
            <ac:spMk id="3" creationId="{00000000-0000-0000-0000-000000000000}"/>
          </ac:spMkLst>
        </pc:spChg>
      </pc:sldChg>
      <pc:sldChg chg="modSp">
        <pc:chgData name="Sahlin Amelie /Regional utvecklingsförvaltning /Falun" userId="S::amelie.sahlin@regiondalarna.se::3059e7e6-bb8e-4386-9dd8-a0874f9f6a4f" providerId="AD" clId="Web-{C5E0238A-81E9-4127-84C1-6853EF2E64DA}" dt="2021-08-17T13:46:11.437" v="108" actId="20577"/>
        <pc:sldMkLst>
          <pc:docMk/>
          <pc:sldMk cId="2483489574" sldId="473"/>
        </pc:sldMkLst>
        <pc:spChg chg="mod">
          <ac:chgData name="Sahlin Amelie /Regional utvecklingsförvaltning /Falun" userId="S::amelie.sahlin@regiondalarna.se::3059e7e6-bb8e-4386-9dd8-a0874f9f6a4f" providerId="AD" clId="Web-{C5E0238A-81E9-4127-84C1-6853EF2E64DA}" dt="2021-08-17T13:46:11.437" v="108" actId="20577"/>
          <ac:spMkLst>
            <pc:docMk/>
            <pc:sldMk cId="2483489574" sldId="473"/>
            <ac:spMk id="3" creationId="{00000000-0000-0000-0000-000000000000}"/>
          </ac:spMkLst>
        </pc:spChg>
      </pc:sldChg>
    </pc:docChg>
  </pc:docChgLst>
  <pc:docChgLst>
    <pc:chgData name="Sahlin Amelie /Regional utvecklingsförvaltning /Falun" userId="S::amelie.sahlin@regiondalarna.se::3059e7e6-bb8e-4386-9dd8-a0874f9f6a4f" providerId="AD" clId="Web-{6E226674-0B68-4D99-9FC3-DEE2C4A91765}"/>
    <pc:docChg chg="modSld">
      <pc:chgData name="Sahlin Amelie /Regional utvecklingsförvaltning /Falun" userId="S::amelie.sahlin@regiondalarna.se::3059e7e6-bb8e-4386-9dd8-a0874f9f6a4f" providerId="AD" clId="Web-{6E226674-0B68-4D99-9FC3-DEE2C4A91765}" dt="2021-10-13T18:37:24.768" v="173" actId="20577"/>
      <pc:docMkLst>
        <pc:docMk/>
      </pc:docMkLst>
      <pc:sldChg chg="modSp">
        <pc:chgData name="Sahlin Amelie /Regional utvecklingsförvaltning /Falun" userId="S::amelie.sahlin@regiondalarna.se::3059e7e6-bb8e-4386-9dd8-a0874f9f6a4f" providerId="AD" clId="Web-{6E226674-0B68-4D99-9FC3-DEE2C4A91765}" dt="2021-10-13T18:37:24.768" v="173" actId="20577"/>
        <pc:sldMkLst>
          <pc:docMk/>
          <pc:sldMk cId="2483489574" sldId="473"/>
        </pc:sldMkLst>
        <pc:spChg chg="mod">
          <ac:chgData name="Sahlin Amelie /Regional utvecklingsförvaltning /Falun" userId="S::amelie.sahlin@regiondalarna.se::3059e7e6-bb8e-4386-9dd8-a0874f9f6a4f" providerId="AD" clId="Web-{6E226674-0B68-4D99-9FC3-DEE2C4A91765}" dt="2021-10-13T18:37:24.768" v="173" actId="20577"/>
          <ac:spMkLst>
            <pc:docMk/>
            <pc:sldMk cId="2483489574" sldId="473"/>
            <ac:spMk id="3" creationId="{00000000-0000-0000-0000-000000000000}"/>
          </ac:spMkLst>
        </pc:spChg>
      </pc:sldChg>
      <pc:sldChg chg="modSp">
        <pc:chgData name="Sahlin Amelie /Regional utvecklingsförvaltning /Falun" userId="S::amelie.sahlin@regiondalarna.se::3059e7e6-bb8e-4386-9dd8-a0874f9f6a4f" providerId="AD" clId="Web-{6E226674-0B68-4D99-9FC3-DEE2C4A91765}" dt="2021-10-13T18:33:44.732" v="80" actId="20577"/>
        <pc:sldMkLst>
          <pc:docMk/>
          <pc:sldMk cId="1327773570" sldId="482"/>
        </pc:sldMkLst>
        <pc:spChg chg="mod">
          <ac:chgData name="Sahlin Amelie /Regional utvecklingsförvaltning /Falun" userId="S::amelie.sahlin@regiondalarna.se::3059e7e6-bb8e-4386-9dd8-a0874f9f6a4f" providerId="AD" clId="Web-{6E226674-0B68-4D99-9FC3-DEE2C4A91765}" dt="2021-10-13T18:33:44.732" v="80" actId="20577"/>
          <ac:spMkLst>
            <pc:docMk/>
            <pc:sldMk cId="1327773570" sldId="482"/>
            <ac:spMk id="3" creationId="{C427197C-D21F-4C77-872F-D4B61B8AD157}"/>
          </ac:spMkLst>
        </pc:spChg>
      </pc:sldChg>
    </pc:docChg>
  </pc:docChgLst>
  <pc:docChgLst>
    <pc:chgData name="Gahnshag Jonny /Regional utvecklingsförvaltning /Falun" userId="S::jonny.gahnshag@regiondalarna.se::d8585b98-6fc2-4eb9-b30a-1800a865199a" providerId="AD" clId="Web-{850E492C-9EAD-4559-A670-F1E6F21D5998}"/>
    <pc:docChg chg="modSld">
      <pc:chgData name="Gahnshag Jonny /Regional utvecklingsförvaltning /Falun" userId="S::jonny.gahnshag@regiondalarna.se::d8585b98-6fc2-4eb9-b30a-1800a865199a" providerId="AD" clId="Web-{850E492C-9EAD-4559-A670-F1E6F21D5998}" dt="2021-10-11T09:23:50.909" v="22" actId="20577"/>
      <pc:docMkLst>
        <pc:docMk/>
      </pc:docMkLst>
      <pc:sldChg chg="modSp">
        <pc:chgData name="Gahnshag Jonny /Regional utvecklingsförvaltning /Falun" userId="S::jonny.gahnshag@regiondalarna.se::d8585b98-6fc2-4eb9-b30a-1800a865199a" providerId="AD" clId="Web-{850E492C-9EAD-4559-A670-F1E6F21D5998}" dt="2021-10-11T09:23:50.909" v="22" actId="20577"/>
        <pc:sldMkLst>
          <pc:docMk/>
          <pc:sldMk cId="401386611" sldId="492"/>
        </pc:sldMkLst>
        <pc:spChg chg="mod">
          <ac:chgData name="Gahnshag Jonny /Regional utvecklingsförvaltning /Falun" userId="S::jonny.gahnshag@regiondalarna.se::d8585b98-6fc2-4eb9-b30a-1800a865199a" providerId="AD" clId="Web-{850E492C-9EAD-4559-A670-F1E6F21D5998}" dt="2021-10-11T09:23:50.909" v="22" actId="20577"/>
          <ac:spMkLst>
            <pc:docMk/>
            <pc:sldMk cId="401386611" sldId="492"/>
            <ac:spMk id="3" creationId="{5FEFFC8D-14F2-4CAE-B4E0-8DA469FA8A4C}"/>
          </ac:spMkLst>
        </pc:spChg>
      </pc:sldChg>
    </pc:docChg>
  </pc:docChgLst>
  <pc:docChgLst>
    <pc:chgData name="Gahnshag Jonny /Regional utvecklingsförvaltning /Falun" userId="S::jonny.gahnshag@regiondalarna.se::d8585b98-6fc2-4eb9-b30a-1800a865199a" providerId="AD" clId="Web-{389BE033-B62B-409F-A2E5-1D1EAB9FD6FA}"/>
    <pc:docChg chg="addSld modSld modSection">
      <pc:chgData name="Gahnshag Jonny /Regional utvecklingsförvaltning /Falun" userId="S::jonny.gahnshag@regiondalarna.se::d8585b98-6fc2-4eb9-b30a-1800a865199a" providerId="AD" clId="Web-{389BE033-B62B-409F-A2E5-1D1EAB9FD6FA}" dt="2021-10-11T09:18:10.402" v="63" actId="20577"/>
      <pc:docMkLst>
        <pc:docMk/>
      </pc:docMkLst>
      <pc:sldChg chg="modSp">
        <pc:chgData name="Gahnshag Jonny /Regional utvecklingsförvaltning /Falun" userId="S::jonny.gahnshag@regiondalarna.se::d8585b98-6fc2-4eb9-b30a-1800a865199a" providerId="AD" clId="Web-{389BE033-B62B-409F-A2E5-1D1EAB9FD6FA}" dt="2021-10-11T09:15:49.992" v="41" actId="20577"/>
        <pc:sldMkLst>
          <pc:docMk/>
          <pc:sldMk cId="3799772537" sldId="444"/>
        </pc:sldMkLst>
        <pc:spChg chg="mod">
          <ac:chgData name="Gahnshag Jonny /Regional utvecklingsförvaltning /Falun" userId="S::jonny.gahnshag@regiondalarna.se::d8585b98-6fc2-4eb9-b30a-1800a865199a" providerId="AD" clId="Web-{389BE033-B62B-409F-A2E5-1D1EAB9FD6FA}" dt="2021-10-11T09:15:49.992" v="41" actId="20577"/>
          <ac:spMkLst>
            <pc:docMk/>
            <pc:sldMk cId="3799772537" sldId="444"/>
            <ac:spMk id="3" creationId="{00000000-0000-0000-0000-000000000000}"/>
          </ac:spMkLst>
        </pc:spChg>
      </pc:sldChg>
      <pc:sldChg chg="modSp">
        <pc:chgData name="Gahnshag Jonny /Regional utvecklingsförvaltning /Falun" userId="S::jonny.gahnshag@regiondalarna.se::d8585b98-6fc2-4eb9-b30a-1800a865199a" providerId="AD" clId="Web-{389BE033-B62B-409F-A2E5-1D1EAB9FD6FA}" dt="2021-10-11T09:17:55.324" v="51" actId="20577"/>
        <pc:sldMkLst>
          <pc:docMk/>
          <pc:sldMk cId="2483489574" sldId="473"/>
        </pc:sldMkLst>
        <pc:spChg chg="mod">
          <ac:chgData name="Gahnshag Jonny /Regional utvecklingsförvaltning /Falun" userId="S::jonny.gahnshag@regiondalarna.se::d8585b98-6fc2-4eb9-b30a-1800a865199a" providerId="AD" clId="Web-{389BE033-B62B-409F-A2E5-1D1EAB9FD6FA}" dt="2021-10-11T09:17:55.324" v="51" actId="20577"/>
          <ac:spMkLst>
            <pc:docMk/>
            <pc:sldMk cId="2483489574" sldId="473"/>
            <ac:spMk id="3" creationId="{00000000-0000-0000-0000-000000000000}"/>
          </ac:spMkLst>
        </pc:spChg>
      </pc:sldChg>
      <pc:sldChg chg="modSp new">
        <pc:chgData name="Gahnshag Jonny /Regional utvecklingsförvaltning /Falun" userId="S::jonny.gahnshag@regiondalarna.se::d8585b98-6fc2-4eb9-b30a-1800a865199a" providerId="AD" clId="Web-{389BE033-B62B-409F-A2E5-1D1EAB9FD6FA}" dt="2021-10-11T09:18:10.402" v="63" actId="20577"/>
        <pc:sldMkLst>
          <pc:docMk/>
          <pc:sldMk cId="401386611" sldId="492"/>
        </pc:sldMkLst>
        <pc:spChg chg="mod">
          <ac:chgData name="Gahnshag Jonny /Regional utvecklingsförvaltning /Falun" userId="S::jonny.gahnshag@regiondalarna.se::d8585b98-6fc2-4eb9-b30a-1800a865199a" providerId="AD" clId="Web-{389BE033-B62B-409F-A2E5-1D1EAB9FD6FA}" dt="2021-10-11T09:18:10.402" v="63" actId="20577"/>
          <ac:spMkLst>
            <pc:docMk/>
            <pc:sldMk cId="401386611" sldId="492"/>
            <ac:spMk id="2" creationId="{3B6DB931-4AE1-42CE-9DA4-1B42129BD3FA}"/>
          </ac:spMkLst>
        </pc:spChg>
      </pc:sldChg>
    </pc:docChg>
  </pc:docChgLst>
  <pc:docChgLst>
    <pc:chgData name="Gahnshag Jonny /Regional utvecklingsförvaltning /Falun" userId="S::jonny.gahnshag@regiondalarna.se::d8585b98-6fc2-4eb9-b30a-1800a865199a" providerId="AD" clId="Web-{4B92379D-BE65-46F5-B016-DA7F4A0F32CF}"/>
    <pc:docChg chg="addSld modSld modSection">
      <pc:chgData name="Gahnshag Jonny /Regional utvecklingsförvaltning /Falun" userId="S::jonny.gahnshag@regiondalarna.se::d8585b98-6fc2-4eb9-b30a-1800a865199a" providerId="AD" clId="Web-{4B92379D-BE65-46F5-B016-DA7F4A0F32CF}" dt="2022-01-17T15:07:03.250" v="498" actId="20577"/>
      <pc:docMkLst>
        <pc:docMk/>
      </pc:docMkLst>
      <pc:sldChg chg="modSp">
        <pc:chgData name="Gahnshag Jonny /Regional utvecklingsförvaltning /Falun" userId="S::jonny.gahnshag@regiondalarna.se::d8585b98-6fc2-4eb9-b30a-1800a865199a" providerId="AD" clId="Web-{4B92379D-BE65-46F5-B016-DA7F4A0F32CF}" dt="2022-01-17T14:22:55.620" v="413" actId="20577"/>
        <pc:sldMkLst>
          <pc:docMk/>
          <pc:sldMk cId="1398730268" sldId="371"/>
        </pc:sldMkLst>
        <pc:spChg chg="mod">
          <ac:chgData name="Gahnshag Jonny /Regional utvecklingsförvaltning /Falun" userId="S::jonny.gahnshag@regiondalarna.se::d8585b98-6fc2-4eb9-b30a-1800a865199a" providerId="AD" clId="Web-{4B92379D-BE65-46F5-B016-DA7F4A0F32CF}" dt="2022-01-17T14:22:55.620" v="413" actId="20577"/>
          <ac:spMkLst>
            <pc:docMk/>
            <pc:sldMk cId="1398730268" sldId="371"/>
            <ac:spMk id="3" creationId="{00000000-0000-0000-0000-000000000000}"/>
          </ac:spMkLst>
        </pc:spChg>
      </pc:sldChg>
      <pc:sldChg chg="modSp">
        <pc:chgData name="Gahnshag Jonny /Regional utvecklingsförvaltning /Falun" userId="S::jonny.gahnshag@regiondalarna.se::d8585b98-6fc2-4eb9-b30a-1800a865199a" providerId="AD" clId="Web-{4B92379D-BE65-46F5-B016-DA7F4A0F32CF}" dt="2022-01-17T14:16:08.391" v="285" actId="20577"/>
        <pc:sldMkLst>
          <pc:docMk/>
          <pc:sldMk cId="1327773570" sldId="482"/>
        </pc:sldMkLst>
        <pc:spChg chg="mod">
          <ac:chgData name="Gahnshag Jonny /Regional utvecklingsförvaltning /Falun" userId="S::jonny.gahnshag@regiondalarna.se::d8585b98-6fc2-4eb9-b30a-1800a865199a" providerId="AD" clId="Web-{4B92379D-BE65-46F5-B016-DA7F4A0F32CF}" dt="2022-01-17T14:16:08.391" v="285" actId="20577"/>
          <ac:spMkLst>
            <pc:docMk/>
            <pc:sldMk cId="1327773570" sldId="482"/>
            <ac:spMk id="3" creationId="{C427197C-D21F-4C77-872F-D4B61B8AD157}"/>
          </ac:spMkLst>
        </pc:spChg>
      </pc:sldChg>
      <pc:sldChg chg="modSp">
        <pc:chgData name="Gahnshag Jonny /Regional utvecklingsförvaltning /Falun" userId="S::jonny.gahnshag@regiondalarna.se::d8585b98-6fc2-4eb9-b30a-1800a865199a" providerId="AD" clId="Web-{4B92379D-BE65-46F5-B016-DA7F4A0F32CF}" dt="2022-01-17T14:43:02.959" v="483" actId="20577"/>
        <pc:sldMkLst>
          <pc:docMk/>
          <pc:sldMk cId="401386611" sldId="492"/>
        </pc:sldMkLst>
        <pc:spChg chg="mod">
          <ac:chgData name="Gahnshag Jonny /Regional utvecklingsförvaltning /Falun" userId="S::jonny.gahnshag@regiondalarna.se::d8585b98-6fc2-4eb9-b30a-1800a865199a" providerId="AD" clId="Web-{4B92379D-BE65-46F5-B016-DA7F4A0F32CF}" dt="2022-01-17T14:43:02.959" v="483" actId="20577"/>
          <ac:spMkLst>
            <pc:docMk/>
            <pc:sldMk cId="401386611" sldId="492"/>
            <ac:spMk id="3" creationId="{5FEFFC8D-14F2-4CAE-B4E0-8DA469FA8A4C}"/>
          </ac:spMkLst>
        </pc:spChg>
      </pc:sldChg>
      <pc:sldChg chg="addSp delSp modSp">
        <pc:chgData name="Gahnshag Jonny /Regional utvecklingsförvaltning /Falun" userId="S::jonny.gahnshag@regiondalarna.se::d8585b98-6fc2-4eb9-b30a-1800a865199a" providerId="AD" clId="Web-{4B92379D-BE65-46F5-B016-DA7F4A0F32CF}" dt="2022-01-17T14:23:40.356" v="423" actId="20577"/>
        <pc:sldMkLst>
          <pc:docMk/>
          <pc:sldMk cId="2964607463" sldId="498"/>
        </pc:sldMkLst>
        <pc:spChg chg="mod">
          <ac:chgData name="Gahnshag Jonny /Regional utvecklingsförvaltning /Falun" userId="S::jonny.gahnshag@regiondalarna.se::d8585b98-6fc2-4eb9-b30a-1800a865199a" providerId="AD" clId="Web-{4B92379D-BE65-46F5-B016-DA7F4A0F32CF}" dt="2022-01-17T14:23:40.356" v="423" actId="20577"/>
          <ac:spMkLst>
            <pc:docMk/>
            <pc:sldMk cId="2964607463" sldId="498"/>
            <ac:spMk id="2" creationId="{00000000-0000-0000-0000-000000000000}"/>
          </ac:spMkLst>
        </pc:spChg>
        <pc:spChg chg="del">
          <ac:chgData name="Gahnshag Jonny /Regional utvecklingsförvaltning /Falun" userId="S::jonny.gahnshag@regiondalarna.se::d8585b98-6fc2-4eb9-b30a-1800a865199a" providerId="AD" clId="Web-{4B92379D-BE65-46F5-B016-DA7F4A0F32CF}" dt="2022-01-17T14:12:06.681" v="275"/>
          <ac:spMkLst>
            <pc:docMk/>
            <pc:sldMk cId="2964607463" sldId="498"/>
            <ac:spMk id="3" creationId="{00000000-0000-0000-0000-000000000000}"/>
          </ac:spMkLst>
        </pc:spChg>
        <pc:spChg chg="del">
          <ac:chgData name="Gahnshag Jonny /Regional utvecklingsförvaltning /Falun" userId="S::jonny.gahnshag@regiondalarna.se::d8585b98-6fc2-4eb9-b30a-1800a865199a" providerId="AD" clId="Web-{4B92379D-BE65-46F5-B016-DA7F4A0F32CF}" dt="2022-01-17T14:12:23.151" v="279"/>
          <ac:spMkLst>
            <pc:docMk/>
            <pc:sldMk cId="2964607463" sldId="498"/>
            <ac:spMk id="9" creationId="{00000000-0000-0000-0000-000000000000}"/>
          </ac:spMkLst>
        </pc:spChg>
        <pc:spChg chg="add del mod">
          <ac:chgData name="Gahnshag Jonny /Regional utvecklingsförvaltning /Falun" userId="S::jonny.gahnshag@regiondalarna.se::d8585b98-6fc2-4eb9-b30a-1800a865199a" providerId="AD" clId="Web-{4B92379D-BE65-46F5-B016-DA7F4A0F32CF}" dt="2022-01-17T14:12:14.103" v="277"/>
          <ac:spMkLst>
            <pc:docMk/>
            <pc:sldMk cId="2964607463" sldId="498"/>
            <ac:spMk id="11" creationId="{2E538725-6BA9-4CF4-8BD9-21AF5393E56C}"/>
          </ac:spMkLst>
        </pc:spChg>
        <pc:picChg chg="del">
          <ac:chgData name="Gahnshag Jonny /Regional utvecklingsförvaltning /Falun" userId="S::jonny.gahnshag@regiondalarna.se::d8585b98-6fc2-4eb9-b30a-1800a865199a" providerId="AD" clId="Web-{4B92379D-BE65-46F5-B016-DA7F4A0F32CF}" dt="2022-01-17T14:12:20.182" v="278"/>
          <ac:picMkLst>
            <pc:docMk/>
            <pc:sldMk cId="2964607463" sldId="498"/>
            <ac:picMk id="7" creationId="{00000000-0000-0000-0000-000000000000}"/>
          </ac:picMkLst>
        </pc:picChg>
      </pc:sldChg>
      <pc:sldChg chg="modSp mod modShow">
        <pc:chgData name="Gahnshag Jonny /Regional utvecklingsförvaltning /Falun" userId="S::jonny.gahnshag@regiondalarna.se::d8585b98-6fc2-4eb9-b30a-1800a865199a" providerId="AD" clId="Web-{4B92379D-BE65-46F5-B016-DA7F4A0F32CF}" dt="2022-01-17T14:15:09.452" v="280"/>
        <pc:sldMkLst>
          <pc:docMk/>
          <pc:sldMk cId="1220814086" sldId="506"/>
        </pc:sldMkLst>
        <pc:spChg chg="mod">
          <ac:chgData name="Gahnshag Jonny /Regional utvecklingsförvaltning /Falun" userId="S::jonny.gahnshag@regiondalarna.se::d8585b98-6fc2-4eb9-b30a-1800a865199a" providerId="AD" clId="Web-{4B92379D-BE65-46F5-B016-DA7F4A0F32CF}" dt="2022-01-17T14:04:31.185" v="93" actId="20577"/>
          <ac:spMkLst>
            <pc:docMk/>
            <pc:sldMk cId="1220814086" sldId="506"/>
            <ac:spMk id="8" creationId="{00000000-0000-0000-0000-000000000000}"/>
          </ac:spMkLst>
        </pc:spChg>
      </pc:sldChg>
      <pc:sldChg chg="modSp new">
        <pc:chgData name="Gahnshag Jonny /Regional utvecklingsförvaltning /Falun" userId="S::jonny.gahnshag@regiondalarna.se::d8585b98-6fc2-4eb9-b30a-1800a865199a" providerId="AD" clId="Web-{4B92379D-BE65-46F5-B016-DA7F4A0F32CF}" dt="2022-01-17T14:19:36.146" v="370" actId="20577"/>
        <pc:sldMkLst>
          <pc:docMk/>
          <pc:sldMk cId="2398129066" sldId="508"/>
        </pc:sldMkLst>
        <pc:spChg chg="mod">
          <ac:chgData name="Gahnshag Jonny /Regional utvecklingsförvaltning /Falun" userId="S::jonny.gahnshag@regiondalarna.se::d8585b98-6fc2-4eb9-b30a-1800a865199a" providerId="AD" clId="Web-{4B92379D-BE65-46F5-B016-DA7F4A0F32CF}" dt="2022-01-17T14:07:13.752" v="125" actId="20577"/>
          <ac:spMkLst>
            <pc:docMk/>
            <pc:sldMk cId="2398129066" sldId="508"/>
            <ac:spMk id="2" creationId="{BFD9118E-3E4D-4B51-807B-3461D2B4E722}"/>
          </ac:spMkLst>
        </pc:spChg>
        <pc:spChg chg="mod">
          <ac:chgData name="Gahnshag Jonny /Regional utvecklingsförvaltning /Falun" userId="S::jonny.gahnshag@regiondalarna.se::d8585b98-6fc2-4eb9-b30a-1800a865199a" providerId="AD" clId="Web-{4B92379D-BE65-46F5-B016-DA7F4A0F32CF}" dt="2022-01-17T14:19:36.146" v="370" actId="20577"/>
          <ac:spMkLst>
            <pc:docMk/>
            <pc:sldMk cId="2398129066" sldId="508"/>
            <ac:spMk id="3" creationId="{8D26C96F-B2BE-4EEC-817D-C484B5BDF3AD}"/>
          </ac:spMkLst>
        </pc:spChg>
      </pc:sldChg>
      <pc:sldChg chg="modSp new">
        <pc:chgData name="Gahnshag Jonny /Regional utvecklingsförvaltning /Falun" userId="S::jonny.gahnshag@regiondalarna.se::d8585b98-6fc2-4eb9-b30a-1800a865199a" providerId="AD" clId="Web-{4B92379D-BE65-46F5-B016-DA7F4A0F32CF}" dt="2022-01-17T15:07:03.250" v="498" actId="20577"/>
        <pc:sldMkLst>
          <pc:docMk/>
          <pc:sldMk cId="695452499" sldId="509"/>
        </pc:sldMkLst>
        <pc:spChg chg="mod">
          <ac:chgData name="Gahnshag Jonny /Regional utvecklingsförvaltning /Falun" userId="S::jonny.gahnshag@regiondalarna.se::d8585b98-6fc2-4eb9-b30a-1800a865199a" providerId="AD" clId="Web-{4B92379D-BE65-46F5-B016-DA7F4A0F32CF}" dt="2022-01-17T15:06:49.202" v="496" actId="20577"/>
          <ac:spMkLst>
            <pc:docMk/>
            <pc:sldMk cId="695452499" sldId="509"/>
            <ac:spMk id="2" creationId="{C0026475-D42A-4C15-A6D2-7C40A5BC269B}"/>
          </ac:spMkLst>
        </pc:spChg>
        <pc:spChg chg="mod">
          <ac:chgData name="Gahnshag Jonny /Regional utvecklingsförvaltning /Falun" userId="S::jonny.gahnshag@regiondalarna.se::d8585b98-6fc2-4eb9-b30a-1800a865199a" providerId="AD" clId="Web-{4B92379D-BE65-46F5-B016-DA7F4A0F32CF}" dt="2022-01-17T15:07:03.250" v="498" actId="20577"/>
          <ac:spMkLst>
            <pc:docMk/>
            <pc:sldMk cId="695452499" sldId="509"/>
            <ac:spMk id="3" creationId="{967AACDC-5A3A-4238-8D94-A4C9C22A71EE}"/>
          </ac:spMkLst>
        </pc:spChg>
      </pc:sldChg>
    </pc:docChg>
  </pc:docChgLst>
  <pc:docChgLst>
    <pc:chgData name="Sahlin Amelie /Regional utvecklingsförvaltning /Falun" userId="S::amelie.sahlin@regiondalarna.se::3059e7e6-bb8e-4386-9dd8-a0874f9f6a4f" providerId="AD" clId="Web-{D3F1184C-18B0-4C4C-A0E0-6234BA0B22AA}"/>
    <pc:docChg chg="modSld">
      <pc:chgData name="Sahlin Amelie /Regional utvecklingsförvaltning /Falun" userId="S::amelie.sahlin@regiondalarna.se::3059e7e6-bb8e-4386-9dd8-a0874f9f6a4f" providerId="AD" clId="Web-{D3F1184C-18B0-4C4C-A0E0-6234BA0B22AA}" dt="2021-10-08T09:22:51.025" v="32" actId="14100"/>
      <pc:docMkLst>
        <pc:docMk/>
      </pc:docMkLst>
      <pc:sldChg chg="modSp">
        <pc:chgData name="Sahlin Amelie /Regional utvecklingsförvaltning /Falun" userId="S::amelie.sahlin@regiondalarna.se::3059e7e6-bb8e-4386-9dd8-a0874f9f6a4f" providerId="AD" clId="Web-{D3F1184C-18B0-4C4C-A0E0-6234BA0B22AA}" dt="2021-10-08T09:22:51.025" v="32" actId="14100"/>
        <pc:sldMkLst>
          <pc:docMk/>
          <pc:sldMk cId="3513891117" sldId="491"/>
        </pc:sldMkLst>
        <pc:spChg chg="mod">
          <ac:chgData name="Sahlin Amelie /Regional utvecklingsförvaltning /Falun" userId="S::amelie.sahlin@regiondalarna.se::3059e7e6-bb8e-4386-9dd8-a0874f9f6a4f" providerId="AD" clId="Web-{D3F1184C-18B0-4C4C-A0E0-6234BA0B22AA}" dt="2021-10-08T09:22:51.025" v="32" actId="14100"/>
          <ac:spMkLst>
            <pc:docMk/>
            <pc:sldMk cId="3513891117" sldId="491"/>
            <ac:spMk id="9" creationId="{00000000-0000-0000-0000-000000000000}"/>
          </ac:spMkLst>
        </pc:spChg>
      </pc:sldChg>
    </pc:docChg>
  </pc:docChgLst>
  <pc:docChgLst>
    <pc:chgData clId="Web-{B5005C64-E8C8-4257-BBF3-28A97ADDC7E6}"/>
    <pc:docChg chg="modSld">
      <pc:chgData name="" userId="" providerId="" clId="Web-{B5005C64-E8C8-4257-BBF3-28A97ADDC7E6}" dt="2022-02-11T06:43:21.560" v="1" actId="20577"/>
      <pc:docMkLst>
        <pc:docMk/>
      </pc:docMkLst>
      <pc:sldChg chg="modSp">
        <pc:chgData name="" userId="" providerId="" clId="Web-{B5005C64-E8C8-4257-BBF3-28A97ADDC7E6}" dt="2022-02-11T06:43:21.560" v="1" actId="20577"/>
        <pc:sldMkLst>
          <pc:docMk/>
          <pc:sldMk cId="461589218" sldId="318"/>
        </pc:sldMkLst>
        <pc:spChg chg="mod">
          <ac:chgData name="" userId="" providerId="" clId="Web-{B5005C64-E8C8-4257-BBF3-28A97ADDC7E6}" dt="2022-02-11T06:43:21.560" v="1" actId="20577"/>
          <ac:spMkLst>
            <pc:docMk/>
            <pc:sldMk cId="461589218" sldId="318"/>
            <ac:spMk id="2" creationId="{ED818CC3-EAB2-4987-945A-E259797598B2}"/>
          </ac:spMkLst>
        </pc:spChg>
      </pc:sldChg>
    </pc:docChg>
  </pc:docChgLst>
  <pc:docChgLst>
    <pc:chgData name="Gahnshag Jonny /Regional utvecklingsförvaltning /Falun" userId="S::jonny.gahnshag@regiondalarna.se::d8585b98-6fc2-4eb9-b30a-1800a865199a" providerId="AD" clId="Web-{FEB99126-BEF4-4F0B-8016-549E31F8B7D5}"/>
    <pc:docChg chg="addSld delSld modSld modSection">
      <pc:chgData name="Gahnshag Jonny /Regional utvecklingsförvaltning /Falun" userId="S::jonny.gahnshag@regiondalarna.se::d8585b98-6fc2-4eb9-b30a-1800a865199a" providerId="AD" clId="Web-{FEB99126-BEF4-4F0B-8016-549E31F8B7D5}" dt="2022-01-14T15:54:44.686" v="101" actId="20577"/>
      <pc:docMkLst>
        <pc:docMk/>
      </pc:docMkLst>
      <pc:sldChg chg="modSp">
        <pc:chgData name="Gahnshag Jonny /Regional utvecklingsförvaltning /Falun" userId="S::jonny.gahnshag@regiondalarna.se::d8585b98-6fc2-4eb9-b30a-1800a865199a" providerId="AD" clId="Web-{FEB99126-BEF4-4F0B-8016-549E31F8B7D5}" dt="2022-01-14T15:49:35.416" v="23" actId="20577"/>
        <pc:sldMkLst>
          <pc:docMk/>
          <pc:sldMk cId="461589218" sldId="318"/>
        </pc:sldMkLst>
        <pc:spChg chg="mod">
          <ac:chgData name="Gahnshag Jonny /Regional utvecklingsförvaltning /Falun" userId="S::jonny.gahnshag@regiondalarna.se::d8585b98-6fc2-4eb9-b30a-1800a865199a" providerId="AD" clId="Web-{FEB99126-BEF4-4F0B-8016-549E31F8B7D5}" dt="2022-01-14T15:49:14.743" v="12" actId="20577"/>
          <ac:spMkLst>
            <pc:docMk/>
            <pc:sldMk cId="461589218" sldId="318"/>
            <ac:spMk id="2" creationId="{ED818CC3-EAB2-4987-945A-E259797598B2}"/>
          </ac:spMkLst>
        </pc:spChg>
        <pc:spChg chg="mod">
          <ac:chgData name="Gahnshag Jonny /Regional utvecklingsförvaltning /Falun" userId="S::jonny.gahnshag@regiondalarna.se::d8585b98-6fc2-4eb9-b30a-1800a865199a" providerId="AD" clId="Web-{FEB99126-BEF4-4F0B-8016-549E31F8B7D5}" dt="2022-01-14T15:49:35.416" v="23" actId="20577"/>
          <ac:spMkLst>
            <pc:docMk/>
            <pc:sldMk cId="461589218" sldId="318"/>
            <ac:spMk id="3" creationId="{85E93335-8CED-43F2-819B-03A768D6F7F1}"/>
          </ac:spMkLst>
        </pc:spChg>
      </pc:sldChg>
      <pc:sldChg chg="modSp">
        <pc:chgData name="Gahnshag Jonny /Regional utvecklingsförvaltning /Falun" userId="S::jonny.gahnshag@regiondalarna.se::d8585b98-6fc2-4eb9-b30a-1800a865199a" providerId="AD" clId="Web-{FEB99126-BEF4-4F0B-8016-549E31F8B7D5}" dt="2022-01-14T15:50:40.061" v="37" actId="20577"/>
        <pc:sldMkLst>
          <pc:docMk/>
          <pc:sldMk cId="1398730268" sldId="371"/>
        </pc:sldMkLst>
        <pc:spChg chg="mod">
          <ac:chgData name="Gahnshag Jonny /Regional utvecklingsförvaltning /Falun" userId="S::jonny.gahnshag@regiondalarna.se::d8585b98-6fc2-4eb9-b30a-1800a865199a" providerId="AD" clId="Web-{FEB99126-BEF4-4F0B-8016-549E31F8B7D5}" dt="2022-01-14T15:50:40.061" v="37" actId="20577"/>
          <ac:spMkLst>
            <pc:docMk/>
            <pc:sldMk cId="1398730268" sldId="371"/>
            <ac:spMk id="3" creationId="{00000000-0000-0000-0000-000000000000}"/>
          </ac:spMkLst>
        </pc:spChg>
      </pc:sldChg>
      <pc:sldChg chg="modSp">
        <pc:chgData name="Gahnshag Jonny /Regional utvecklingsförvaltning /Falun" userId="S::jonny.gahnshag@regiondalarna.se::d8585b98-6fc2-4eb9-b30a-1800a865199a" providerId="AD" clId="Web-{FEB99126-BEF4-4F0B-8016-549E31F8B7D5}" dt="2022-01-14T15:50:57.453" v="51" actId="20577"/>
        <pc:sldMkLst>
          <pc:docMk/>
          <pc:sldMk cId="3799772537" sldId="444"/>
        </pc:sldMkLst>
        <pc:spChg chg="mod">
          <ac:chgData name="Gahnshag Jonny /Regional utvecklingsförvaltning /Falun" userId="S::jonny.gahnshag@regiondalarna.se::d8585b98-6fc2-4eb9-b30a-1800a865199a" providerId="AD" clId="Web-{FEB99126-BEF4-4F0B-8016-549E31F8B7D5}" dt="2022-01-14T15:50:57.453" v="51" actId="20577"/>
          <ac:spMkLst>
            <pc:docMk/>
            <pc:sldMk cId="3799772537" sldId="444"/>
            <ac:spMk id="3" creationId="{00000000-0000-0000-0000-000000000000}"/>
          </ac:spMkLst>
        </pc:spChg>
      </pc:sldChg>
      <pc:sldChg chg="modSp mod modShow">
        <pc:chgData name="Gahnshag Jonny /Regional utvecklingsförvaltning /Falun" userId="S::jonny.gahnshag@regiondalarna.se::d8585b98-6fc2-4eb9-b30a-1800a865199a" providerId="AD" clId="Web-{FEB99126-BEF4-4F0B-8016-549E31F8B7D5}" dt="2022-01-14T15:52:50.054" v="73"/>
        <pc:sldMkLst>
          <pc:docMk/>
          <pc:sldMk cId="2483489574" sldId="473"/>
        </pc:sldMkLst>
        <pc:spChg chg="mod">
          <ac:chgData name="Gahnshag Jonny /Regional utvecklingsförvaltning /Falun" userId="S::jonny.gahnshag@regiondalarna.se::d8585b98-6fc2-4eb9-b30a-1800a865199a" providerId="AD" clId="Web-{FEB99126-BEF4-4F0B-8016-549E31F8B7D5}" dt="2022-01-14T15:52:44.147" v="72" actId="20577"/>
          <ac:spMkLst>
            <pc:docMk/>
            <pc:sldMk cId="2483489574" sldId="473"/>
            <ac:spMk id="3" creationId="{00000000-0000-0000-0000-000000000000}"/>
          </ac:spMkLst>
        </pc:spChg>
      </pc:sldChg>
      <pc:sldChg chg="del">
        <pc:chgData name="Gahnshag Jonny /Regional utvecklingsförvaltning /Falun" userId="S::jonny.gahnshag@regiondalarna.se::d8585b98-6fc2-4eb9-b30a-1800a865199a" providerId="AD" clId="Web-{FEB99126-BEF4-4F0B-8016-549E31F8B7D5}" dt="2022-01-14T15:51:12.563" v="52"/>
        <pc:sldMkLst>
          <pc:docMk/>
          <pc:sldMk cId="1108088178" sldId="474"/>
        </pc:sldMkLst>
      </pc:sldChg>
      <pc:sldChg chg="del">
        <pc:chgData name="Gahnshag Jonny /Regional utvecklingsförvaltning /Falun" userId="S::jonny.gahnshag@regiondalarna.se::d8585b98-6fc2-4eb9-b30a-1800a865199a" providerId="AD" clId="Web-{FEB99126-BEF4-4F0B-8016-549E31F8B7D5}" dt="2022-01-14T15:51:36.830" v="54"/>
        <pc:sldMkLst>
          <pc:docMk/>
          <pc:sldMk cId="806140273" sldId="503"/>
        </pc:sldMkLst>
      </pc:sldChg>
      <pc:sldChg chg="modSp new">
        <pc:chgData name="Gahnshag Jonny /Regional utvecklingsförvaltning /Falun" userId="S::jonny.gahnshag@regiondalarna.se::d8585b98-6fc2-4eb9-b30a-1800a865199a" providerId="AD" clId="Web-{FEB99126-BEF4-4F0B-8016-549E31F8B7D5}" dt="2022-01-14T15:54:44.686" v="101" actId="20577"/>
        <pc:sldMkLst>
          <pc:docMk/>
          <pc:sldMk cId="3122402021" sldId="507"/>
        </pc:sldMkLst>
        <pc:spChg chg="mod">
          <ac:chgData name="Gahnshag Jonny /Regional utvecklingsförvaltning /Falun" userId="S::jonny.gahnshag@regiondalarna.se::d8585b98-6fc2-4eb9-b30a-1800a865199a" providerId="AD" clId="Web-{FEB99126-BEF4-4F0B-8016-549E31F8B7D5}" dt="2022-01-14T15:54:29.935" v="85" actId="20577"/>
          <ac:spMkLst>
            <pc:docMk/>
            <pc:sldMk cId="3122402021" sldId="507"/>
            <ac:spMk id="2" creationId="{30C22CEA-2F1E-4D6D-9892-0AD7A5F82CC2}"/>
          </ac:spMkLst>
        </pc:spChg>
        <pc:spChg chg="mod">
          <ac:chgData name="Gahnshag Jonny /Regional utvecklingsförvaltning /Falun" userId="S::jonny.gahnshag@regiondalarna.se::d8585b98-6fc2-4eb9-b30a-1800a865199a" providerId="AD" clId="Web-{FEB99126-BEF4-4F0B-8016-549E31F8B7D5}" dt="2022-01-14T15:54:44.686" v="101" actId="20577"/>
          <ac:spMkLst>
            <pc:docMk/>
            <pc:sldMk cId="3122402021" sldId="507"/>
            <ac:spMk id="3" creationId="{A910948C-7534-4903-A782-59B3BF3C8A40}"/>
          </ac:spMkLst>
        </pc:spChg>
      </pc:sldChg>
      <pc:sldChg chg="del">
        <pc:chgData name="Gahnshag Jonny /Regional utvecklingsförvaltning /Falun" userId="S::jonny.gahnshag@regiondalarna.se::d8585b98-6fc2-4eb9-b30a-1800a865199a" providerId="AD" clId="Web-{FEB99126-BEF4-4F0B-8016-549E31F8B7D5}" dt="2022-01-14T15:51:32.221" v="53"/>
        <pc:sldMkLst>
          <pc:docMk/>
          <pc:sldMk cId="3842964434" sldId="507"/>
        </pc:sldMkLst>
      </pc:sldChg>
    </pc:docChg>
  </pc:docChgLst>
  <pc:docChgLst>
    <pc:chgData name="Gahnshag Jonny /Regional utvecklingsförvaltning /Falun" userId="S::jonny.gahnshag@regiondalarna.se::d8585b98-6fc2-4eb9-b30a-1800a865199a" providerId="AD" clId="Web-{B8ADB6F7-1051-4542-965C-0F06CFB62468}"/>
    <pc:docChg chg="modSld">
      <pc:chgData name="Gahnshag Jonny /Regional utvecklingsförvaltning /Falun" userId="S::jonny.gahnshag@regiondalarna.se::d8585b98-6fc2-4eb9-b30a-1800a865199a" providerId="AD" clId="Web-{B8ADB6F7-1051-4542-965C-0F06CFB62468}" dt="2021-08-18T09:32:37.943" v="15" actId="20577"/>
      <pc:docMkLst>
        <pc:docMk/>
      </pc:docMkLst>
      <pc:sldChg chg="modSp">
        <pc:chgData name="Gahnshag Jonny /Regional utvecklingsförvaltning /Falun" userId="S::jonny.gahnshag@regiondalarna.se::d8585b98-6fc2-4eb9-b30a-1800a865199a" providerId="AD" clId="Web-{B8ADB6F7-1051-4542-965C-0F06CFB62468}" dt="2021-08-18T09:32:37.943" v="15" actId="20577"/>
        <pc:sldMkLst>
          <pc:docMk/>
          <pc:sldMk cId="3842790483" sldId="386"/>
        </pc:sldMkLst>
        <pc:spChg chg="mod">
          <ac:chgData name="Gahnshag Jonny /Regional utvecklingsförvaltning /Falun" userId="S::jonny.gahnshag@regiondalarna.se::d8585b98-6fc2-4eb9-b30a-1800a865199a" providerId="AD" clId="Web-{B8ADB6F7-1051-4542-965C-0F06CFB62468}" dt="2021-08-18T09:32:37.943" v="15" actId="20577"/>
          <ac:spMkLst>
            <pc:docMk/>
            <pc:sldMk cId="3842790483" sldId="386"/>
            <ac:spMk id="3" creationId="{00000000-0000-0000-0000-000000000000}"/>
          </ac:spMkLst>
        </pc:spChg>
      </pc:sldChg>
    </pc:docChg>
  </pc:docChgLst>
  <pc:docChgLst>
    <pc:chgData name="Amelie Sahlin" userId="S::amelie.sahlin@regiondalarna.se::6e580be4-0ad5-4d96-ab3c-9d6b1e3d344a" providerId="AD" clId="Web-{1FDC1A8C-09E8-4E52-9DAF-B8DC6381BBA2}"/>
    <pc:docChg chg="addSld modSld sldOrd modSection">
      <pc:chgData name="Amelie Sahlin" userId="S::amelie.sahlin@regiondalarna.se::6e580be4-0ad5-4d96-ab3c-9d6b1e3d344a" providerId="AD" clId="Web-{1FDC1A8C-09E8-4E52-9DAF-B8DC6381BBA2}" dt="2020-10-15T13:09:32.873" v="847" actId="20577"/>
      <pc:docMkLst>
        <pc:docMk/>
      </pc:docMkLst>
      <pc:sldChg chg="modSp">
        <pc:chgData name="Amelie Sahlin" userId="S::amelie.sahlin@regiondalarna.se::6e580be4-0ad5-4d96-ab3c-9d6b1e3d344a" providerId="AD" clId="Web-{1FDC1A8C-09E8-4E52-9DAF-B8DC6381BBA2}" dt="2020-10-15T13:09:32.873" v="846" actId="20577"/>
        <pc:sldMkLst>
          <pc:docMk/>
          <pc:sldMk cId="1398730268" sldId="371"/>
        </pc:sldMkLst>
        <pc:spChg chg="mod">
          <ac:chgData name="Amelie Sahlin" userId="S::amelie.sahlin@regiondalarna.se::6e580be4-0ad5-4d96-ab3c-9d6b1e3d344a" providerId="AD" clId="Web-{1FDC1A8C-09E8-4E52-9DAF-B8DC6381BBA2}" dt="2020-10-15T13:09:32.873" v="846" actId="20577"/>
          <ac:spMkLst>
            <pc:docMk/>
            <pc:sldMk cId="1398730268" sldId="371"/>
            <ac:spMk id="3" creationId="{00000000-0000-0000-0000-000000000000}"/>
          </ac:spMkLst>
        </pc:spChg>
      </pc:sldChg>
      <pc:sldChg chg="modSp new">
        <pc:chgData name="Amelie Sahlin" userId="S::amelie.sahlin@regiondalarna.se::6e580be4-0ad5-4d96-ab3c-9d6b1e3d344a" providerId="AD" clId="Web-{1FDC1A8C-09E8-4E52-9DAF-B8DC6381BBA2}" dt="2020-10-15T06:39:14.330" v="683" actId="20577"/>
        <pc:sldMkLst>
          <pc:docMk/>
          <pc:sldMk cId="292227485" sldId="389"/>
        </pc:sldMkLst>
        <pc:spChg chg="mod">
          <ac:chgData name="Amelie Sahlin" userId="S::amelie.sahlin@regiondalarna.se::6e580be4-0ad5-4d96-ab3c-9d6b1e3d344a" providerId="AD" clId="Web-{1FDC1A8C-09E8-4E52-9DAF-B8DC6381BBA2}" dt="2020-10-15T06:28:55.879" v="36" actId="20577"/>
          <ac:spMkLst>
            <pc:docMk/>
            <pc:sldMk cId="292227485" sldId="389"/>
            <ac:spMk id="2" creationId="{53577024-8957-4332-AD2D-FF9166F5129D}"/>
          </ac:spMkLst>
        </pc:spChg>
        <pc:spChg chg="mod">
          <ac:chgData name="Amelie Sahlin" userId="S::amelie.sahlin@regiondalarna.se::6e580be4-0ad5-4d96-ab3c-9d6b1e3d344a" providerId="AD" clId="Web-{1FDC1A8C-09E8-4E52-9DAF-B8DC6381BBA2}" dt="2020-10-15T06:39:14.330" v="683" actId="20577"/>
          <ac:spMkLst>
            <pc:docMk/>
            <pc:sldMk cId="292227485" sldId="389"/>
            <ac:spMk id="3" creationId="{F78AA20A-30A2-4794-819B-EDFF1F6DA6BF}"/>
          </ac:spMkLst>
        </pc:spChg>
      </pc:sldChg>
      <pc:sldChg chg="new">
        <pc:chgData name="Amelie Sahlin" userId="S::amelie.sahlin@regiondalarna.se::6e580be4-0ad5-4d96-ab3c-9d6b1e3d344a" providerId="AD" clId="Web-{1FDC1A8C-09E8-4E52-9DAF-B8DC6381BBA2}" dt="2020-10-15T06:39:32.580" v="685"/>
        <pc:sldMkLst>
          <pc:docMk/>
          <pc:sldMk cId="2813676160" sldId="390"/>
        </pc:sldMkLst>
      </pc:sldChg>
      <pc:sldChg chg="addSp delSp modSp new">
        <pc:chgData name="Amelie Sahlin" userId="S::amelie.sahlin@regiondalarna.se::6e580be4-0ad5-4d96-ab3c-9d6b1e3d344a" providerId="AD" clId="Web-{1FDC1A8C-09E8-4E52-9DAF-B8DC6381BBA2}" dt="2020-10-15T06:47:06.449" v="772"/>
        <pc:sldMkLst>
          <pc:docMk/>
          <pc:sldMk cId="1213701164" sldId="391"/>
        </pc:sldMkLst>
        <pc:spChg chg="del">
          <ac:chgData name="Amelie Sahlin" userId="S::amelie.sahlin@regiondalarna.se::6e580be4-0ad5-4d96-ab3c-9d6b1e3d344a" providerId="AD" clId="Web-{1FDC1A8C-09E8-4E52-9DAF-B8DC6381BBA2}" dt="2020-10-15T06:47:06.449" v="772"/>
          <ac:spMkLst>
            <pc:docMk/>
            <pc:sldMk cId="1213701164" sldId="391"/>
            <ac:spMk id="2" creationId="{B0796355-214B-4D43-9A4D-C1FC6AA547CC}"/>
          </ac:spMkLst>
        </pc:spChg>
        <pc:spChg chg="del">
          <ac:chgData name="Amelie Sahlin" userId="S::amelie.sahlin@regiondalarna.se::6e580be4-0ad5-4d96-ab3c-9d6b1e3d344a" providerId="AD" clId="Web-{1FDC1A8C-09E8-4E52-9DAF-B8DC6381BBA2}" dt="2020-10-15T06:47:00.887" v="771"/>
          <ac:spMkLst>
            <pc:docMk/>
            <pc:sldMk cId="1213701164" sldId="391"/>
            <ac:spMk id="3" creationId="{C6D65D15-BD08-4073-9C89-6C64948EF31E}"/>
          </ac:spMkLst>
        </pc:spChg>
        <pc:spChg chg="mod modVis">
          <ac:chgData name="Amelie Sahlin" userId="S::amelie.sahlin@regiondalarna.se::6e580be4-0ad5-4d96-ab3c-9d6b1e3d344a" providerId="AD" clId="Web-{1FDC1A8C-09E8-4E52-9DAF-B8DC6381BBA2}" dt="2020-10-15T06:47:06.449" v="772"/>
          <ac:spMkLst>
            <pc:docMk/>
            <pc:sldMk cId="1213701164" sldId="391"/>
            <ac:spMk id="4" creationId="{8E2C6171-4C85-4910-9155-4C12F025908E}"/>
          </ac:spMkLst>
        </pc:spChg>
        <pc:spChg chg="del">
          <ac:chgData name="Amelie Sahlin" userId="S::amelie.sahlin@regiondalarna.se::6e580be4-0ad5-4d96-ab3c-9d6b1e3d344a" providerId="AD" clId="Web-{1FDC1A8C-09E8-4E52-9DAF-B8DC6381BBA2}" dt="2020-10-15T06:47:06.449" v="772"/>
          <ac:spMkLst>
            <pc:docMk/>
            <pc:sldMk cId="1213701164" sldId="391"/>
            <ac:spMk id="5" creationId="{797D4C3E-274A-4808-B2ED-2D63C25D98F5}"/>
          </ac:spMkLst>
        </pc:spChg>
        <pc:spChg chg="mod modVis">
          <ac:chgData name="Amelie Sahlin" userId="S::amelie.sahlin@regiondalarna.se::6e580be4-0ad5-4d96-ab3c-9d6b1e3d344a" providerId="AD" clId="Web-{1FDC1A8C-09E8-4E52-9DAF-B8DC6381BBA2}" dt="2020-10-15T06:47:06.449" v="772"/>
          <ac:spMkLst>
            <pc:docMk/>
            <pc:sldMk cId="1213701164" sldId="391"/>
            <ac:spMk id="6" creationId="{C874E778-7236-42F5-953E-BCDA8A81E068}"/>
          </ac:spMkLst>
        </pc:spChg>
        <pc:picChg chg="add mod ord">
          <ac:chgData name="Amelie Sahlin" userId="S::amelie.sahlin@regiondalarna.se::6e580be4-0ad5-4d96-ab3c-9d6b1e3d344a" providerId="AD" clId="Web-{1FDC1A8C-09E8-4E52-9DAF-B8DC6381BBA2}" dt="2020-10-15T06:47:06.449" v="772"/>
          <ac:picMkLst>
            <pc:docMk/>
            <pc:sldMk cId="1213701164" sldId="391"/>
            <ac:picMk id="7" creationId="{B2928093-07AC-4529-AE3E-38DE053FED6F}"/>
          </ac:picMkLst>
        </pc:picChg>
      </pc:sldChg>
      <pc:sldChg chg="addSp delSp modSp new">
        <pc:chgData name="Amelie Sahlin" userId="S::amelie.sahlin@regiondalarna.se::6e580be4-0ad5-4d96-ab3c-9d6b1e3d344a" providerId="AD" clId="Web-{1FDC1A8C-09E8-4E52-9DAF-B8DC6381BBA2}" dt="2020-10-15T06:48:26.670" v="777" actId="1076"/>
        <pc:sldMkLst>
          <pc:docMk/>
          <pc:sldMk cId="200632256" sldId="392"/>
        </pc:sldMkLst>
        <pc:spChg chg="del">
          <ac:chgData name="Amelie Sahlin" userId="S::amelie.sahlin@regiondalarna.se::6e580be4-0ad5-4d96-ab3c-9d6b1e3d344a" providerId="AD" clId="Web-{1FDC1A8C-09E8-4E52-9DAF-B8DC6381BBA2}" dt="2020-10-15T06:48:21.654" v="776"/>
          <ac:spMkLst>
            <pc:docMk/>
            <pc:sldMk cId="200632256" sldId="392"/>
            <ac:spMk id="2" creationId="{EAF22ACE-04C0-4393-AD49-32C408700D8B}"/>
          </ac:spMkLst>
        </pc:spChg>
        <pc:spChg chg="del">
          <ac:chgData name="Amelie Sahlin" userId="S::amelie.sahlin@regiondalarna.se::6e580be4-0ad5-4d96-ab3c-9d6b1e3d344a" providerId="AD" clId="Web-{1FDC1A8C-09E8-4E52-9DAF-B8DC6381BBA2}" dt="2020-10-15T06:48:14.123" v="774"/>
          <ac:spMkLst>
            <pc:docMk/>
            <pc:sldMk cId="200632256" sldId="392"/>
            <ac:spMk id="3" creationId="{48FDAE14-0E33-4C84-AB84-EE510B9A6261}"/>
          </ac:spMkLst>
        </pc:spChg>
        <pc:spChg chg="mod modVis">
          <ac:chgData name="Amelie Sahlin" userId="S::amelie.sahlin@regiondalarna.se::6e580be4-0ad5-4d96-ab3c-9d6b1e3d344a" providerId="AD" clId="Web-{1FDC1A8C-09E8-4E52-9DAF-B8DC6381BBA2}" dt="2020-10-15T06:48:21.654" v="776"/>
          <ac:spMkLst>
            <pc:docMk/>
            <pc:sldMk cId="200632256" sldId="392"/>
            <ac:spMk id="4" creationId="{3269C467-1949-4793-90DD-2AFBC853B166}"/>
          </ac:spMkLst>
        </pc:spChg>
        <pc:spChg chg="del">
          <ac:chgData name="Amelie Sahlin" userId="S::amelie.sahlin@regiondalarna.se::6e580be4-0ad5-4d96-ab3c-9d6b1e3d344a" providerId="AD" clId="Web-{1FDC1A8C-09E8-4E52-9DAF-B8DC6381BBA2}" dt="2020-10-15T06:48:21.654" v="776"/>
          <ac:spMkLst>
            <pc:docMk/>
            <pc:sldMk cId="200632256" sldId="392"/>
            <ac:spMk id="5" creationId="{C5CDF87A-A82F-4AFC-842E-5BABA81CCABE}"/>
          </ac:spMkLst>
        </pc:spChg>
        <pc:spChg chg="mod modVis">
          <ac:chgData name="Amelie Sahlin" userId="S::amelie.sahlin@regiondalarna.se::6e580be4-0ad5-4d96-ab3c-9d6b1e3d344a" providerId="AD" clId="Web-{1FDC1A8C-09E8-4E52-9DAF-B8DC6381BBA2}" dt="2020-10-15T06:48:21.654" v="776"/>
          <ac:spMkLst>
            <pc:docMk/>
            <pc:sldMk cId="200632256" sldId="392"/>
            <ac:spMk id="6" creationId="{CA2F4208-E873-45C8-AE91-35F6A1DCCE07}"/>
          </ac:spMkLst>
        </pc:spChg>
        <pc:picChg chg="add mod ord">
          <ac:chgData name="Amelie Sahlin" userId="S::amelie.sahlin@regiondalarna.se::6e580be4-0ad5-4d96-ab3c-9d6b1e3d344a" providerId="AD" clId="Web-{1FDC1A8C-09E8-4E52-9DAF-B8DC6381BBA2}" dt="2020-10-15T06:48:26.670" v="777" actId="1076"/>
          <ac:picMkLst>
            <pc:docMk/>
            <pc:sldMk cId="200632256" sldId="392"/>
            <ac:picMk id="7" creationId="{EDA2A850-80B7-4465-9051-735F62A559D7}"/>
          </ac:picMkLst>
        </pc:picChg>
      </pc:sldChg>
      <pc:sldChg chg="addSp delSp modSp new">
        <pc:chgData name="Amelie Sahlin" userId="S::amelie.sahlin@regiondalarna.se::6e580be4-0ad5-4d96-ab3c-9d6b1e3d344a" providerId="AD" clId="Web-{1FDC1A8C-09E8-4E52-9DAF-B8DC6381BBA2}" dt="2020-10-15T06:49:08.796" v="780"/>
        <pc:sldMkLst>
          <pc:docMk/>
          <pc:sldMk cId="2778903774" sldId="393"/>
        </pc:sldMkLst>
        <pc:spChg chg="del">
          <ac:chgData name="Amelie Sahlin" userId="S::amelie.sahlin@regiondalarna.se::6e580be4-0ad5-4d96-ab3c-9d6b1e3d344a" providerId="AD" clId="Web-{1FDC1A8C-09E8-4E52-9DAF-B8DC6381BBA2}" dt="2020-10-15T06:49:08.796" v="780"/>
          <ac:spMkLst>
            <pc:docMk/>
            <pc:sldMk cId="2778903774" sldId="393"/>
            <ac:spMk id="2" creationId="{7E29CB24-B7A3-4DD7-9B9C-52065D37431D}"/>
          </ac:spMkLst>
        </pc:spChg>
        <pc:spChg chg="del">
          <ac:chgData name="Amelie Sahlin" userId="S::amelie.sahlin@regiondalarna.se::6e580be4-0ad5-4d96-ab3c-9d6b1e3d344a" providerId="AD" clId="Web-{1FDC1A8C-09E8-4E52-9DAF-B8DC6381BBA2}" dt="2020-10-15T06:49:06.030" v="779"/>
          <ac:spMkLst>
            <pc:docMk/>
            <pc:sldMk cId="2778903774" sldId="393"/>
            <ac:spMk id="3" creationId="{18EED1B4-01A5-4682-B810-3F69AD5166F8}"/>
          </ac:spMkLst>
        </pc:spChg>
        <pc:spChg chg="mod modVis">
          <ac:chgData name="Amelie Sahlin" userId="S::amelie.sahlin@regiondalarna.se::6e580be4-0ad5-4d96-ab3c-9d6b1e3d344a" providerId="AD" clId="Web-{1FDC1A8C-09E8-4E52-9DAF-B8DC6381BBA2}" dt="2020-10-15T06:49:08.796" v="780"/>
          <ac:spMkLst>
            <pc:docMk/>
            <pc:sldMk cId="2778903774" sldId="393"/>
            <ac:spMk id="4" creationId="{DBA12009-5D0D-4FDB-B8CF-41830ED58503}"/>
          </ac:spMkLst>
        </pc:spChg>
        <pc:spChg chg="del">
          <ac:chgData name="Amelie Sahlin" userId="S::amelie.sahlin@regiondalarna.se::6e580be4-0ad5-4d96-ab3c-9d6b1e3d344a" providerId="AD" clId="Web-{1FDC1A8C-09E8-4E52-9DAF-B8DC6381BBA2}" dt="2020-10-15T06:49:08.796" v="780"/>
          <ac:spMkLst>
            <pc:docMk/>
            <pc:sldMk cId="2778903774" sldId="393"/>
            <ac:spMk id="5" creationId="{67113D71-08BD-439C-855E-4542B73DF1A7}"/>
          </ac:spMkLst>
        </pc:spChg>
        <pc:spChg chg="mod modVis">
          <ac:chgData name="Amelie Sahlin" userId="S::amelie.sahlin@regiondalarna.se::6e580be4-0ad5-4d96-ab3c-9d6b1e3d344a" providerId="AD" clId="Web-{1FDC1A8C-09E8-4E52-9DAF-B8DC6381BBA2}" dt="2020-10-15T06:49:08.796" v="780"/>
          <ac:spMkLst>
            <pc:docMk/>
            <pc:sldMk cId="2778903774" sldId="393"/>
            <ac:spMk id="6" creationId="{CD52BF0A-7864-4877-8F51-DDF4A5A86B48}"/>
          </ac:spMkLst>
        </pc:spChg>
        <pc:picChg chg="add mod ord">
          <ac:chgData name="Amelie Sahlin" userId="S::amelie.sahlin@regiondalarna.se::6e580be4-0ad5-4d96-ab3c-9d6b1e3d344a" providerId="AD" clId="Web-{1FDC1A8C-09E8-4E52-9DAF-B8DC6381BBA2}" dt="2020-10-15T06:49:08.796" v="780"/>
          <ac:picMkLst>
            <pc:docMk/>
            <pc:sldMk cId="2778903774" sldId="393"/>
            <ac:picMk id="7" creationId="{DE2C2C21-E9AA-4E53-BDBE-F471706238D0}"/>
          </ac:picMkLst>
        </pc:picChg>
      </pc:sldChg>
      <pc:sldChg chg="addSp delSp modSp new">
        <pc:chgData name="Amelie Sahlin" userId="S::amelie.sahlin@regiondalarna.se::6e580be4-0ad5-4d96-ab3c-9d6b1e3d344a" providerId="AD" clId="Web-{1FDC1A8C-09E8-4E52-9DAF-B8DC6381BBA2}" dt="2020-10-15T06:50:13.782" v="783"/>
        <pc:sldMkLst>
          <pc:docMk/>
          <pc:sldMk cId="685560718" sldId="394"/>
        </pc:sldMkLst>
        <pc:spChg chg="del">
          <ac:chgData name="Amelie Sahlin" userId="S::amelie.sahlin@regiondalarna.se::6e580be4-0ad5-4d96-ab3c-9d6b1e3d344a" providerId="AD" clId="Web-{1FDC1A8C-09E8-4E52-9DAF-B8DC6381BBA2}" dt="2020-10-15T06:50:13.782" v="783"/>
          <ac:spMkLst>
            <pc:docMk/>
            <pc:sldMk cId="685560718" sldId="394"/>
            <ac:spMk id="2" creationId="{369F3E3D-B461-45C1-8B44-76718ABBBDD1}"/>
          </ac:spMkLst>
        </pc:spChg>
        <pc:spChg chg="del">
          <ac:chgData name="Amelie Sahlin" userId="S::amelie.sahlin@regiondalarna.se::6e580be4-0ad5-4d96-ab3c-9d6b1e3d344a" providerId="AD" clId="Web-{1FDC1A8C-09E8-4E52-9DAF-B8DC6381BBA2}" dt="2020-10-15T06:50:10.750" v="782"/>
          <ac:spMkLst>
            <pc:docMk/>
            <pc:sldMk cId="685560718" sldId="394"/>
            <ac:spMk id="3" creationId="{DFE282B5-61DE-4459-A858-AAAE351017E1}"/>
          </ac:spMkLst>
        </pc:spChg>
        <pc:spChg chg="mod modVis">
          <ac:chgData name="Amelie Sahlin" userId="S::amelie.sahlin@regiondalarna.se::6e580be4-0ad5-4d96-ab3c-9d6b1e3d344a" providerId="AD" clId="Web-{1FDC1A8C-09E8-4E52-9DAF-B8DC6381BBA2}" dt="2020-10-15T06:50:13.782" v="783"/>
          <ac:spMkLst>
            <pc:docMk/>
            <pc:sldMk cId="685560718" sldId="394"/>
            <ac:spMk id="4" creationId="{1C970641-0125-449F-B964-DDD568E94F77}"/>
          </ac:spMkLst>
        </pc:spChg>
        <pc:spChg chg="del">
          <ac:chgData name="Amelie Sahlin" userId="S::amelie.sahlin@regiondalarna.se::6e580be4-0ad5-4d96-ab3c-9d6b1e3d344a" providerId="AD" clId="Web-{1FDC1A8C-09E8-4E52-9DAF-B8DC6381BBA2}" dt="2020-10-15T06:50:13.782" v="783"/>
          <ac:spMkLst>
            <pc:docMk/>
            <pc:sldMk cId="685560718" sldId="394"/>
            <ac:spMk id="5" creationId="{8F744316-4EE4-47A5-9CE1-0CF64E383BAE}"/>
          </ac:spMkLst>
        </pc:spChg>
        <pc:spChg chg="mod modVis">
          <ac:chgData name="Amelie Sahlin" userId="S::amelie.sahlin@regiondalarna.se::6e580be4-0ad5-4d96-ab3c-9d6b1e3d344a" providerId="AD" clId="Web-{1FDC1A8C-09E8-4E52-9DAF-B8DC6381BBA2}" dt="2020-10-15T06:50:13.782" v="783"/>
          <ac:spMkLst>
            <pc:docMk/>
            <pc:sldMk cId="685560718" sldId="394"/>
            <ac:spMk id="6" creationId="{64E34DB7-BDE9-4E3F-844C-B1FA1B266CDB}"/>
          </ac:spMkLst>
        </pc:spChg>
        <pc:picChg chg="add mod ord">
          <ac:chgData name="Amelie Sahlin" userId="S::amelie.sahlin@regiondalarna.se::6e580be4-0ad5-4d96-ab3c-9d6b1e3d344a" providerId="AD" clId="Web-{1FDC1A8C-09E8-4E52-9DAF-B8DC6381BBA2}" dt="2020-10-15T06:50:13.782" v="783"/>
          <ac:picMkLst>
            <pc:docMk/>
            <pc:sldMk cId="685560718" sldId="394"/>
            <ac:picMk id="7" creationId="{D0DB62B5-144E-41FB-BF0D-665FECCC1B45}"/>
          </ac:picMkLst>
        </pc:picChg>
      </pc:sldChg>
      <pc:sldChg chg="addSp delSp modSp new ord">
        <pc:chgData name="Amelie Sahlin" userId="S::amelie.sahlin@regiondalarna.se::6e580be4-0ad5-4d96-ab3c-9d6b1e3d344a" providerId="AD" clId="Web-{1FDC1A8C-09E8-4E52-9DAF-B8DC6381BBA2}" dt="2020-10-15T13:08:43.341" v="790"/>
        <pc:sldMkLst>
          <pc:docMk/>
          <pc:sldMk cId="3306498955" sldId="395"/>
        </pc:sldMkLst>
        <pc:spChg chg="del">
          <ac:chgData name="Amelie Sahlin" userId="S::amelie.sahlin@regiondalarna.se::6e580be4-0ad5-4d96-ab3c-9d6b1e3d344a" providerId="AD" clId="Web-{1FDC1A8C-09E8-4E52-9DAF-B8DC6381BBA2}" dt="2020-10-15T06:51:34.940" v="786"/>
          <ac:spMkLst>
            <pc:docMk/>
            <pc:sldMk cId="3306498955" sldId="395"/>
            <ac:spMk id="2" creationId="{1CF03DCB-151F-489A-9266-BE6FB6A28820}"/>
          </ac:spMkLst>
        </pc:spChg>
        <pc:spChg chg="del">
          <ac:chgData name="Amelie Sahlin" userId="S::amelie.sahlin@regiondalarna.se::6e580be4-0ad5-4d96-ab3c-9d6b1e3d344a" providerId="AD" clId="Web-{1FDC1A8C-09E8-4E52-9DAF-B8DC6381BBA2}" dt="2020-10-15T06:51:32.424" v="785"/>
          <ac:spMkLst>
            <pc:docMk/>
            <pc:sldMk cId="3306498955" sldId="395"/>
            <ac:spMk id="3" creationId="{DDCACC71-2629-41A8-9C14-39CC7718FDFA}"/>
          </ac:spMkLst>
        </pc:spChg>
        <pc:spChg chg="mod modVis">
          <ac:chgData name="Amelie Sahlin" userId="S::amelie.sahlin@regiondalarna.se::6e580be4-0ad5-4d96-ab3c-9d6b1e3d344a" providerId="AD" clId="Web-{1FDC1A8C-09E8-4E52-9DAF-B8DC6381BBA2}" dt="2020-10-15T06:51:34.940" v="786"/>
          <ac:spMkLst>
            <pc:docMk/>
            <pc:sldMk cId="3306498955" sldId="395"/>
            <ac:spMk id="4" creationId="{C7998BE7-56D5-4D42-9706-B80633EF402B}"/>
          </ac:spMkLst>
        </pc:spChg>
        <pc:spChg chg="del">
          <ac:chgData name="Amelie Sahlin" userId="S::amelie.sahlin@regiondalarna.se::6e580be4-0ad5-4d96-ab3c-9d6b1e3d344a" providerId="AD" clId="Web-{1FDC1A8C-09E8-4E52-9DAF-B8DC6381BBA2}" dt="2020-10-15T06:51:34.940" v="786"/>
          <ac:spMkLst>
            <pc:docMk/>
            <pc:sldMk cId="3306498955" sldId="395"/>
            <ac:spMk id="5" creationId="{1D5AD29D-F387-4AE4-87B7-41B5DA684D7C}"/>
          </ac:spMkLst>
        </pc:spChg>
        <pc:spChg chg="mod modVis">
          <ac:chgData name="Amelie Sahlin" userId="S::amelie.sahlin@regiondalarna.se::6e580be4-0ad5-4d96-ab3c-9d6b1e3d344a" providerId="AD" clId="Web-{1FDC1A8C-09E8-4E52-9DAF-B8DC6381BBA2}" dt="2020-10-15T06:51:34.940" v="786"/>
          <ac:spMkLst>
            <pc:docMk/>
            <pc:sldMk cId="3306498955" sldId="395"/>
            <ac:spMk id="6" creationId="{79015E45-4BBF-42F4-890F-56B384B2B375}"/>
          </ac:spMkLst>
        </pc:spChg>
        <pc:picChg chg="add mod ord">
          <ac:chgData name="Amelie Sahlin" userId="S::amelie.sahlin@regiondalarna.se::6e580be4-0ad5-4d96-ab3c-9d6b1e3d344a" providerId="AD" clId="Web-{1FDC1A8C-09E8-4E52-9DAF-B8DC6381BBA2}" dt="2020-10-15T06:51:34.940" v="786"/>
          <ac:picMkLst>
            <pc:docMk/>
            <pc:sldMk cId="3306498955" sldId="395"/>
            <ac:picMk id="7" creationId="{7D82AFDD-54F9-4B01-822A-F7E184F94BBE}"/>
          </ac:picMkLst>
        </pc:picChg>
      </pc:sldChg>
      <pc:sldChg chg="addSp delSp modSp new">
        <pc:chgData name="Amelie Sahlin" userId="S::amelie.sahlin@regiondalarna.se::6e580be4-0ad5-4d96-ab3c-9d6b1e3d344a" providerId="AD" clId="Web-{1FDC1A8C-09E8-4E52-9DAF-B8DC6381BBA2}" dt="2020-10-15T06:53:27.098" v="789"/>
        <pc:sldMkLst>
          <pc:docMk/>
          <pc:sldMk cId="2243427966" sldId="396"/>
        </pc:sldMkLst>
        <pc:spChg chg="del">
          <ac:chgData name="Amelie Sahlin" userId="S::amelie.sahlin@regiondalarna.se::6e580be4-0ad5-4d96-ab3c-9d6b1e3d344a" providerId="AD" clId="Web-{1FDC1A8C-09E8-4E52-9DAF-B8DC6381BBA2}" dt="2020-10-15T06:53:27.098" v="789"/>
          <ac:spMkLst>
            <pc:docMk/>
            <pc:sldMk cId="2243427966" sldId="396"/>
            <ac:spMk id="2" creationId="{451CA61C-4387-447F-906F-103D62D3F911}"/>
          </ac:spMkLst>
        </pc:spChg>
        <pc:spChg chg="del">
          <ac:chgData name="Amelie Sahlin" userId="S::amelie.sahlin@regiondalarna.se::6e580be4-0ad5-4d96-ab3c-9d6b1e3d344a" providerId="AD" clId="Web-{1FDC1A8C-09E8-4E52-9DAF-B8DC6381BBA2}" dt="2020-10-15T06:53:12.004" v="788"/>
          <ac:spMkLst>
            <pc:docMk/>
            <pc:sldMk cId="2243427966" sldId="396"/>
            <ac:spMk id="3" creationId="{6E5CF0FF-7F68-45CD-9A7F-3EFB79454AA9}"/>
          </ac:spMkLst>
        </pc:spChg>
        <pc:spChg chg="mod modVis">
          <ac:chgData name="Amelie Sahlin" userId="S::amelie.sahlin@regiondalarna.se::6e580be4-0ad5-4d96-ab3c-9d6b1e3d344a" providerId="AD" clId="Web-{1FDC1A8C-09E8-4E52-9DAF-B8DC6381BBA2}" dt="2020-10-15T06:53:27.098" v="789"/>
          <ac:spMkLst>
            <pc:docMk/>
            <pc:sldMk cId="2243427966" sldId="396"/>
            <ac:spMk id="4" creationId="{E14C72E1-93FB-4059-B0F0-A98A02CC6276}"/>
          </ac:spMkLst>
        </pc:spChg>
        <pc:spChg chg="del">
          <ac:chgData name="Amelie Sahlin" userId="S::amelie.sahlin@regiondalarna.se::6e580be4-0ad5-4d96-ab3c-9d6b1e3d344a" providerId="AD" clId="Web-{1FDC1A8C-09E8-4E52-9DAF-B8DC6381BBA2}" dt="2020-10-15T06:53:27.098" v="789"/>
          <ac:spMkLst>
            <pc:docMk/>
            <pc:sldMk cId="2243427966" sldId="396"/>
            <ac:spMk id="5" creationId="{16C142E4-02DF-4AB9-B3D0-7C82FE9C6BAA}"/>
          </ac:spMkLst>
        </pc:spChg>
        <pc:spChg chg="mod modVis">
          <ac:chgData name="Amelie Sahlin" userId="S::amelie.sahlin@regiondalarna.se::6e580be4-0ad5-4d96-ab3c-9d6b1e3d344a" providerId="AD" clId="Web-{1FDC1A8C-09E8-4E52-9DAF-B8DC6381BBA2}" dt="2020-10-15T06:53:27.098" v="789"/>
          <ac:spMkLst>
            <pc:docMk/>
            <pc:sldMk cId="2243427966" sldId="396"/>
            <ac:spMk id="6" creationId="{8360DA30-F3C2-4FC9-BB10-3C9C89A83262}"/>
          </ac:spMkLst>
        </pc:spChg>
        <pc:picChg chg="add mod ord">
          <ac:chgData name="Amelie Sahlin" userId="S::amelie.sahlin@regiondalarna.se::6e580be4-0ad5-4d96-ab3c-9d6b1e3d344a" providerId="AD" clId="Web-{1FDC1A8C-09E8-4E52-9DAF-B8DC6381BBA2}" dt="2020-10-15T06:53:27.098" v="789"/>
          <ac:picMkLst>
            <pc:docMk/>
            <pc:sldMk cId="2243427966" sldId="396"/>
            <ac:picMk id="7" creationId="{3FA1370D-E39B-4AAE-8FF6-6474982841A7}"/>
          </ac:picMkLst>
        </pc:picChg>
      </pc:sldChg>
    </pc:docChg>
  </pc:docChgLst>
  <pc:docChgLst>
    <pc:chgData name="Anders Björkman" userId="S::anders.b.bjorkman@regiondalarna.se::afa58965-66f7-4824-84bd-21a395cc1315" providerId="AD" clId="Web-{649386D2-1FE4-4BED-9AFD-0A7F9B937E27}"/>
    <pc:docChg chg="delSld modSld modSection">
      <pc:chgData name="Anders Björkman" userId="S::anders.b.bjorkman@regiondalarna.se::afa58965-66f7-4824-84bd-21a395cc1315" providerId="AD" clId="Web-{649386D2-1FE4-4BED-9AFD-0A7F9B937E27}" dt="2020-12-17T09:56:58.729" v="849"/>
      <pc:docMkLst>
        <pc:docMk/>
      </pc:docMkLst>
      <pc:sldChg chg="modSp">
        <pc:chgData name="Anders Björkman" userId="S::anders.b.bjorkman@regiondalarna.se::afa58965-66f7-4824-84bd-21a395cc1315" providerId="AD" clId="Web-{649386D2-1FE4-4BED-9AFD-0A7F9B937E27}" dt="2020-12-17T07:34:46.974" v="2" actId="20577"/>
        <pc:sldMkLst>
          <pc:docMk/>
          <pc:sldMk cId="461589218" sldId="318"/>
        </pc:sldMkLst>
        <pc:spChg chg="mod">
          <ac:chgData name="Anders Björkman" userId="S::anders.b.bjorkman@regiondalarna.se::afa58965-66f7-4824-84bd-21a395cc1315" providerId="AD" clId="Web-{649386D2-1FE4-4BED-9AFD-0A7F9B937E27}" dt="2020-12-17T07:34:46.974" v="2" actId="20577"/>
          <ac:spMkLst>
            <pc:docMk/>
            <pc:sldMk cId="461589218" sldId="318"/>
            <ac:spMk id="2" creationId="{ED818CC3-EAB2-4987-945A-E259797598B2}"/>
          </ac:spMkLst>
        </pc:spChg>
      </pc:sldChg>
      <pc:sldChg chg="modSp">
        <pc:chgData name="Anders Björkman" userId="S::anders.b.bjorkman@regiondalarna.se::afa58965-66f7-4824-84bd-21a395cc1315" providerId="AD" clId="Web-{649386D2-1FE4-4BED-9AFD-0A7F9B937E27}" dt="2020-12-17T07:37:59.525" v="185" actId="20577"/>
        <pc:sldMkLst>
          <pc:docMk/>
          <pc:sldMk cId="1398730268" sldId="371"/>
        </pc:sldMkLst>
        <pc:spChg chg="mod">
          <ac:chgData name="Anders Björkman" userId="S::anders.b.bjorkman@regiondalarna.se::afa58965-66f7-4824-84bd-21a395cc1315" providerId="AD" clId="Web-{649386D2-1FE4-4BED-9AFD-0A7F9B937E27}" dt="2020-12-17T07:37:59.525" v="185" actId="20577"/>
          <ac:spMkLst>
            <pc:docMk/>
            <pc:sldMk cId="1398730268" sldId="371"/>
            <ac:spMk id="3" creationId="{00000000-0000-0000-0000-000000000000}"/>
          </ac:spMkLst>
        </pc:spChg>
      </pc:sldChg>
      <pc:sldChg chg="modSp">
        <pc:chgData name="Anders Björkman" userId="S::anders.b.bjorkman@regiondalarna.se::afa58965-66f7-4824-84bd-21a395cc1315" providerId="AD" clId="Web-{649386D2-1FE4-4BED-9AFD-0A7F9B937E27}" dt="2020-12-17T07:35:45.288" v="69" actId="20577"/>
        <pc:sldMkLst>
          <pc:docMk/>
          <pc:sldMk cId="2765278482" sldId="378"/>
        </pc:sldMkLst>
        <pc:spChg chg="mod">
          <ac:chgData name="Anders Björkman" userId="S::anders.b.bjorkman@regiondalarna.se::afa58965-66f7-4824-84bd-21a395cc1315" providerId="AD" clId="Web-{649386D2-1FE4-4BED-9AFD-0A7F9B937E27}" dt="2020-12-17T07:35:45.288" v="69" actId="20577"/>
          <ac:spMkLst>
            <pc:docMk/>
            <pc:sldMk cId="2765278482" sldId="378"/>
            <ac:spMk id="3" creationId="{C92275E1-3D52-41B2-82E3-B85422864977}"/>
          </ac:spMkLst>
        </pc:spChg>
      </pc:sldChg>
      <pc:sldChg chg="modSp">
        <pc:chgData name="Anders Björkman" userId="S::anders.b.bjorkman@regiondalarna.se::afa58965-66f7-4824-84bd-21a395cc1315" providerId="AD" clId="Web-{649386D2-1FE4-4BED-9AFD-0A7F9B937E27}" dt="2020-12-17T07:36:55.758" v="168" actId="20577"/>
        <pc:sldMkLst>
          <pc:docMk/>
          <pc:sldMk cId="2754086159" sldId="379"/>
        </pc:sldMkLst>
        <pc:spChg chg="mod">
          <ac:chgData name="Anders Björkman" userId="S::anders.b.bjorkman@regiondalarna.se::afa58965-66f7-4824-84bd-21a395cc1315" providerId="AD" clId="Web-{649386D2-1FE4-4BED-9AFD-0A7F9B937E27}" dt="2020-12-17T07:36:09.023" v="73" actId="20577"/>
          <ac:spMkLst>
            <pc:docMk/>
            <pc:sldMk cId="2754086159" sldId="379"/>
            <ac:spMk id="2" creationId="{030F3A99-4802-44E2-8843-C5ED90008679}"/>
          </ac:spMkLst>
        </pc:spChg>
        <pc:spChg chg="mod">
          <ac:chgData name="Anders Björkman" userId="S::anders.b.bjorkman@regiondalarna.se::afa58965-66f7-4824-84bd-21a395cc1315" providerId="AD" clId="Web-{649386D2-1FE4-4BED-9AFD-0A7F9B937E27}" dt="2020-12-17T07:36:55.758" v="168" actId="20577"/>
          <ac:spMkLst>
            <pc:docMk/>
            <pc:sldMk cId="2754086159" sldId="379"/>
            <ac:spMk id="3" creationId="{4CBE2697-F8F7-4907-8296-3E6CABFCB248}"/>
          </ac:spMkLst>
        </pc:spChg>
      </pc:sldChg>
      <pc:sldChg chg="del">
        <pc:chgData name="Anders Björkman" userId="S::anders.b.bjorkman@regiondalarna.se::afa58965-66f7-4824-84bd-21a395cc1315" providerId="AD" clId="Web-{649386D2-1FE4-4BED-9AFD-0A7F9B937E27}" dt="2020-12-17T09:56:58.729" v="849"/>
        <pc:sldMkLst>
          <pc:docMk/>
          <pc:sldMk cId="3142892691" sldId="388"/>
        </pc:sldMkLst>
      </pc:sldChg>
      <pc:sldChg chg="modSp">
        <pc:chgData name="Anders Björkman" userId="S::anders.b.bjorkman@regiondalarna.se::afa58965-66f7-4824-84bd-21a395cc1315" providerId="AD" clId="Web-{649386D2-1FE4-4BED-9AFD-0A7F9B937E27}" dt="2020-12-17T09:56:19.931" v="846" actId="20577"/>
        <pc:sldMkLst>
          <pc:docMk/>
          <pc:sldMk cId="1918272490" sldId="397"/>
        </pc:sldMkLst>
        <pc:spChg chg="mod">
          <ac:chgData name="Anders Björkman" userId="S::anders.b.bjorkman@regiondalarna.se::afa58965-66f7-4824-84bd-21a395cc1315" providerId="AD" clId="Web-{649386D2-1FE4-4BED-9AFD-0A7F9B937E27}" dt="2020-12-17T09:56:19.931" v="846" actId="20577"/>
          <ac:spMkLst>
            <pc:docMk/>
            <pc:sldMk cId="1918272490" sldId="397"/>
            <ac:spMk id="3" creationId="{32645FC5-2047-4569-A733-466C373F66D4}"/>
          </ac:spMkLst>
        </pc:spChg>
      </pc:sldChg>
    </pc:docChg>
  </pc:docChgLst>
  <pc:docChgLst>
    <pc:chgData name="Anders Björkman" userId="S::anders.b.bjorkman@regiondalarna.se::afa58965-66f7-4824-84bd-21a395cc1315" providerId="AD" clId="Web-{E4990767-B5DF-4CC1-A2F1-F606EDF7DB35}"/>
    <pc:docChg chg="modSld sldOrd">
      <pc:chgData name="Anders Björkman" userId="S::anders.b.bjorkman@regiondalarna.se::afa58965-66f7-4824-84bd-21a395cc1315" providerId="AD" clId="Web-{E4990767-B5DF-4CC1-A2F1-F606EDF7DB35}" dt="2020-11-12T12:00:18.257" v="295" actId="20577"/>
      <pc:docMkLst>
        <pc:docMk/>
      </pc:docMkLst>
      <pc:sldChg chg="modSp ord">
        <pc:chgData name="Anders Björkman" userId="S::anders.b.bjorkman@regiondalarna.se::afa58965-66f7-4824-84bd-21a395cc1315" providerId="AD" clId="Web-{E4990767-B5DF-4CC1-A2F1-F606EDF7DB35}" dt="2020-11-12T12:00:18.257" v="294" actId="20577"/>
        <pc:sldMkLst>
          <pc:docMk/>
          <pc:sldMk cId="1398730268" sldId="371"/>
        </pc:sldMkLst>
        <pc:spChg chg="mod">
          <ac:chgData name="Anders Björkman" userId="S::anders.b.bjorkman@regiondalarna.se::afa58965-66f7-4824-84bd-21a395cc1315" providerId="AD" clId="Web-{E4990767-B5DF-4CC1-A2F1-F606EDF7DB35}" dt="2020-11-12T12:00:18.257" v="294" actId="20577"/>
          <ac:spMkLst>
            <pc:docMk/>
            <pc:sldMk cId="1398730268" sldId="371"/>
            <ac:spMk id="3" creationId="{00000000-0000-0000-0000-000000000000}"/>
          </ac:spMkLst>
        </pc:spChg>
      </pc:sldChg>
      <pc:sldChg chg="modSp">
        <pc:chgData name="Anders Björkman" userId="S::anders.b.bjorkman@regiondalarna.se::afa58965-66f7-4824-84bd-21a395cc1315" providerId="AD" clId="Web-{E4990767-B5DF-4CC1-A2F1-F606EDF7DB35}" dt="2020-11-12T11:56:45.975" v="12" actId="20577"/>
        <pc:sldMkLst>
          <pc:docMk/>
          <pc:sldMk cId="3842790483" sldId="386"/>
        </pc:sldMkLst>
        <pc:spChg chg="mod">
          <ac:chgData name="Anders Björkman" userId="S::anders.b.bjorkman@regiondalarna.se::afa58965-66f7-4824-84bd-21a395cc1315" providerId="AD" clId="Web-{E4990767-B5DF-4CC1-A2F1-F606EDF7DB35}" dt="2020-11-12T11:56:45.975" v="12" actId="20577"/>
          <ac:spMkLst>
            <pc:docMk/>
            <pc:sldMk cId="3842790483" sldId="386"/>
            <ac:spMk id="3" creationId="{00000000-0000-0000-0000-000000000000}"/>
          </ac:spMkLst>
        </pc:spChg>
      </pc:sldChg>
    </pc:docChg>
  </pc:docChgLst>
  <pc:docChgLst>
    <pc:chgData name="Gahnshag Jonny /Regional utvecklingsförvaltning /Falun" userId="S::jonny.gahnshag@regiondalarna.se::d8585b98-6fc2-4eb9-b30a-1800a865199a" providerId="AD" clId="Web-{2E54E091-C306-496F-8D26-36CC16FCB8B6}"/>
    <pc:docChg chg="modSld">
      <pc:chgData name="Gahnshag Jonny /Regional utvecklingsförvaltning /Falun" userId="S::jonny.gahnshag@regiondalarna.se::d8585b98-6fc2-4eb9-b30a-1800a865199a" providerId="AD" clId="Web-{2E54E091-C306-496F-8D26-36CC16FCB8B6}" dt="2021-11-17T06:41:53.813" v="49" actId="20577"/>
      <pc:docMkLst>
        <pc:docMk/>
      </pc:docMkLst>
      <pc:sldChg chg="delSp modSp">
        <pc:chgData name="Gahnshag Jonny /Regional utvecklingsförvaltning /Falun" userId="S::jonny.gahnshag@regiondalarna.se::d8585b98-6fc2-4eb9-b30a-1800a865199a" providerId="AD" clId="Web-{2E54E091-C306-496F-8D26-36CC16FCB8B6}" dt="2021-11-17T06:41:32.563" v="27" actId="20577"/>
        <pc:sldMkLst>
          <pc:docMk/>
          <pc:sldMk cId="1398730268" sldId="371"/>
        </pc:sldMkLst>
        <pc:spChg chg="mod">
          <ac:chgData name="Gahnshag Jonny /Regional utvecklingsförvaltning /Falun" userId="S::jonny.gahnshag@regiondalarna.se::d8585b98-6fc2-4eb9-b30a-1800a865199a" providerId="AD" clId="Web-{2E54E091-C306-496F-8D26-36CC16FCB8B6}" dt="2021-11-17T06:41:32.563" v="27" actId="20577"/>
          <ac:spMkLst>
            <pc:docMk/>
            <pc:sldMk cId="1398730268" sldId="371"/>
            <ac:spMk id="3" creationId="{00000000-0000-0000-0000-000000000000}"/>
          </ac:spMkLst>
        </pc:spChg>
        <pc:spChg chg="del">
          <ac:chgData name="Gahnshag Jonny /Regional utvecklingsförvaltning /Falun" userId="S::jonny.gahnshag@regiondalarna.se::d8585b98-6fc2-4eb9-b30a-1800a865199a" providerId="AD" clId="Web-{2E54E091-C306-496F-8D26-36CC16FCB8B6}" dt="2021-11-17T06:41:06.390" v="16"/>
          <ac:spMkLst>
            <pc:docMk/>
            <pc:sldMk cId="1398730268" sldId="371"/>
            <ac:spMk id="9" creationId="{0BFD9F7A-312F-4D83-813A-7E3F5E89B11F}"/>
          </ac:spMkLst>
        </pc:spChg>
        <pc:graphicFrameChg chg="del">
          <ac:chgData name="Gahnshag Jonny /Regional utvecklingsförvaltning /Falun" userId="S::jonny.gahnshag@regiondalarna.se::d8585b98-6fc2-4eb9-b30a-1800a865199a" providerId="AD" clId="Web-{2E54E091-C306-496F-8D26-36CC16FCB8B6}" dt="2021-11-17T06:39:08.779" v="0"/>
          <ac:graphicFrameMkLst>
            <pc:docMk/>
            <pc:sldMk cId="1398730268" sldId="371"/>
            <ac:graphicFrameMk id="8" creationId="{8CA6823A-A82E-4F29-8C4B-E2B408F7BA3F}"/>
          </ac:graphicFrameMkLst>
        </pc:graphicFrameChg>
      </pc:sldChg>
      <pc:sldChg chg="modSp">
        <pc:chgData name="Gahnshag Jonny /Regional utvecklingsförvaltning /Falun" userId="S::jonny.gahnshag@regiondalarna.se::d8585b98-6fc2-4eb9-b30a-1800a865199a" providerId="AD" clId="Web-{2E54E091-C306-496F-8D26-36CC16FCB8B6}" dt="2021-11-17T06:41:53.813" v="49" actId="20577"/>
        <pc:sldMkLst>
          <pc:docMk/>
          <pc:sldMk cId="3799772537" sldId="444"/>
        </pc:sldMkLst>
        <pc:spChg chg="mod">
          <ac:chgData name="Gahnshag Jonny /Regional utvecklingsförvaltning /Falun" userId="S::jonny.gahnshag@regiondalarna.se::d8585b98-6fc2-4eb9-b30a-1800a865199a" providerId="AD" clId="Web-{2E54E091-C306-496F-8D26-36CC16FCB8B6}" dt="2021-11-17T06:41:53.813" v="49" actId="20577"/>
          <ac:spMkLst>
            <pc:docMk/>
            <pc:sldMk cId="3799772537" sldId="444"/>
            <ac:spMk id="3" creationId="{00000000-0000-0000-0000-000000000000}"/>
          </ac:spMkLst>
        </pc:spChg>
      </pc:sldChg>
    </pc:docChg>
  </pc:docChgLst>
  <pc:docChgLst>
    <pc:chgData name="Gahnshag Jonny /Regional utvecklingsförvaltning /Falun" userId="S::jonny.gahnshag@regiondalarna.se::d8585b98-6fc2-4eb9-b30a-1800a865199a" providerId="AD" clId="Web-{C3FAFEBA-1750-4C59-8AD9-11541E6F9F4D}"/>
    <pc:docChg chg="modSld">
      <pc:chgData name="Gahnshag Jonny /Regional utvecklingsförvaltning /Falun" userId="S::jonny.gahnshag@regiondalarna.se::d8585b98-6fc2-4eb9-b30a-1800a865199a" providerId="AD" clId="Web-{C3FAFEBA-1750-4C59-8AD9-11541E6F9F4D}" dt="2021-11-09T15:16:03.887" v="323" actId="20577"/>
      <pc:docMkLst>
        <pc:docMk/>
      </pc:docMkLst>
      <pc:sldChg chg="modSp">
        <pc:chgData name="Gahnshag Jonny /Regional utvecklingsförvaltning /Falun" userId="S::jonny.gahnshag@regiondalarna.se::d8585b98-6fc2-4eb9-b30a-1800a865199a" providerId="AD" clId="Web-{C3FAFEBA-1750-4C59-8AD9-11541E6F9F4D}" dt="2021-11-09T15:08:37.377" v="3" actId="20577"/>
        <pc:sldMkLst>
          <pc:docMk/>
          <pc:sldMk cId="461589218" sldId="318"/>
        </pc:sldMkLst>
        <pc:spChg chg="mod">
          <ac:chgData name="Gahnshag Jonny /Regional utvecklingsförvaltning /Falun" userId="S::jonny.gahnshag@regiondalarna.se::d8585b98-6fc2-4eb9-b30a-1800a865199a" providerId="AD" clId="Web-{C3FAFEBA-1750-4C59-8AD9-11541E6F9F4D}" dt="2021-11-09T15:08:29.970" v="0" actId="20577"/>
          <ac:spMkLst>
            <pc:docMk/>
            <pc:sldMk cId="461589218" sldId="318"/>
            <ac:spMk id="2" creationId="{ED818CC3-EAB2-4987-945A-E259797598B2}"/>
          </ac:spMkLst>
        </pc:spChg>
        <pc:spChg chg="mod">
          <ac:chgData name="Gahnshag Jonny /Regional utvecklingsförvaltning /Falun" userId="S::jonny.gahnshag@regiondalarna.se::d8585b98-6fc2-4eb9-b30a-1800a865199a" providerId="AD" clId="Web-{C3FAFEBA-1750-4C59-8AD9-11541E6F9F4D}" dt="2021-11-09T15:08:37.377" v="3" actId="20577"/>
          <ac:spMkLst>
            <pc:docMk/>
            <pc:sldMk cId="461589218" sldId="318"/>
            <ac:spMk id="3" creationId="{85E93335-8CED-43F2-819B-03A768D6F7F1}"/>
          </ac:spMkLst>
        </pc:spChg>
      </pc:sldChg>
      <pc:sldChg chg="modSp">
        <pc:chgData name="Gahnshag Jonny /Regional utvecklingsförvaltning /Falun" userId="S::jonny.gahnshag@regiondalarna.se::d8585b98-6fc2-4eb9-b30a-1800a865199a" providerId="AD" clId="Web-{C3FAFEBA-1750-4C59-8AD9-11541E6F9F4D}" dt="2021-11-09T15:11:53.663" v="139" actId="20577"/>
        <pc:sldMkLst>
          <pc:docMk/>
          <pc:sldMk cId="1398730268" sldId="371"/>
        </pc:sldMkLst>
        <pc:spChg chg="mod">
          <ac:chgData name="Gahnshag Jonny /Regional utvecklingsförvaltning /Falun" userId="S::jonny.gahnshag@regiondalarna.se::d8585b98-6fc2-4eb9-b30a-1800a865199a" providerId="AD" clId="Web-{C3FAFEBA-1750-4C59-8AD9-11541E6F9F4D}" dt="2021-11-09T15:11:53.663" v="139" actId="20577"/>
          <ac:spMkLst>
            <pc:docMk/>
            <pc:sldMk cId="1398730268" sldId="371"/>
            <ac:spMk id="3" creationId="{00000000-0000-0000-0000-000000000000}"/>
          </ac:spMkLst>
        </pc:spChg>
      </pc:sldChg>
      <pc:sldChg chg="modSp">
        <pc:chgData name="Gahnshag Jonny /Regional utvecklingsförvaltning /Falun" userId="S::jonny.gahnshag@regiondalarna.se::d8585b98-6fc2-4eb9-b30a-1800a865199a" providerId="AD" clId="Web-{C3FAFEBA-1750-4C59-8AD9-11541E6F9F4D}" dt="2021-11-09T15:16:03.887" v="323" actId="20577"/>
        <pc:sldMkLst>
          <pc:docMk/>
          <pc:sldMk cId="2483489574" sldId="473"/>
        </pc:sldMkLst>
        <pc:spChg chg="mod">
          <ac:chgData name="Gahnshag Jonny /Regional utvecklingsförvaltning /Falun" userId="S::jonny.gahnshag@regiondalarna.se::d8585b98-6fc2-4eb9-b30a-1800a865199a" providerId="AD" clId="Web-{C3FAFEBA-1750-4C59-8AD9-11541E6F9F4D}" dt="2021-11-09T15:16:03.887" v="323" actId="20577"/>
          <ac:spMkLst>
            <pc:docMk/>
            <pc:sldMk cId="2483489574" sldId="473"/>
            <ac:spMk id="3" creationId="{00000000-0000-0000-0000-000000000000}"/>
          </ac:spMkLst>
        </pc:spChg>
      </pc:sldChg>
      <pc:sldChg chg="modSp">
        <pc:chgData name="Gahnshag Jonny /Regional utvecklingsförvaltning /Falun" userId="S::jonny.gahnshag@regiondalarna.se::d8585b98-6fc2-4eb9-b30a-1800a865199a" providerId="AD" clId="Web-{C3FAFEBA-1750-4C59-8AD9-11541E6F9F4D}" dt="2021-11-09T15:09:49.597" v="54" actId="20577"/>
        <pc:sldMkLst>
          <pc:docMk/>
          <pc:sldMk cId="1001442528" sldId="484"/>
        </pc:sldMkLst>
        <pc:spChg chg="mod">
          <ac:chgData name="Gahnshag Jonny /Regional utvecklingsförvaltning /Falun" userId="S::jonny.gahnshag@regiondalarna.se::d8585b98-6fc2-4eb9-b30a-1800a865199a" providerId="AD" clId="Web-{C3FAFEBA-1750-4C59-8AD9-11541E6F9F4D}" dt="2021-11-09T15:09:49.597" v="54" actId="20577"/>
          <ac:spMkLst>
            <pc:docMk/>
            <pc:sldMk cId="1001442528" sldId="484"/>
            <ac:spMk id="3" creationId="{00000000-0000-0000-0000-000000000000}"/>
          </ac:spMkLst>
        </pc:spChg>
      </pc:sldChg>
      <pc:sldChg chg="modSp">
        <pc:chgData name="Gahnshag Jonny /Regional utvecklingsförvaltning /Falun" userId="S::jonny.gahnshag@regiondalarna.se::d8585b98-6fc2-4eb9-b30a-1800a865199a" providerId="AD" clId="Web-{C3FAFEBA-1750-4C59-8AD9-11541E6F9F4D}" dt="2021-11-09T15:15:17.105" v="318" actId="20577"/>
        <pc:sldMkLst>
          <pc:docMk/>
          <pc:sldMk cId="806140273" sldId="503"/>
        </pc:sldMkLst>
        <pc:spChg chg="mod">
          <ac:chgData name="Gahnshag Jonny /Regional utvecklingsförvaltning /Falun" userId="S::jonny.gahnshag@regiondalarna.se::d8585b98-6fc2-4eb9-b30a-1800a865199a" providerId="AD" clId="Web-{C3FAFEBA-1750-4C59-8AD9-11541E6F9F4D}" dt="2021-11-09T15:12:56.570" v="140" actId="20577"/>
          <ac:spMkLst>
            <pc:docMk/>
            <pc:sldMk cId="806140273" sldId="503"/>
            <ac:spMk id="2" creationId="{00000000-0000-0000-0000-000000000000}"/>
          </ac:spMkLst>
        </pc:spChg>
        <pc:spChg chg="mod">
          <ac:chgData name="Gahnshag Jonny /Regional utvecklingsförvaltning /Falun" userId="S::jonny.gahnshag@regiondalarna.se::d8585b98-6fc2-4eb9-b30a-1800a865199a" providerId="AD" clId="Web-{C3FAFEBA-1750-4C59-8AD9-11541E6F9F4D}" dt="2021-11-09T15:15:17.105" v="318" actId="20577"/>
          <ac:spMkLst>
            <pc:docMk/>
            <pc:sldMk cId="806140273" sldId="503"/>
            <ac:spMk id="3" creationId="{00000000-0000-0000-0000-000000000000}"/>
          </ac:spMkLst>
        </pc:spChg>
      </pc:sldChg>
    </pc:docChg>
  </pc:docChgLst>
  <pc:docChgLst>
    <pc:chgData name="Anders Björkman" userId="S::anders.b.bjorkman@regiondalarna.se::afa58965-66f7-4824-84bd-21a395cc1315" providerId="AD" clId="Web-{F3E84E96-67CC-47EA-AC87-1552F888BC08}"/>
    <pc:docChg chg="delSld modSld modSection">
      <pc:chgData name="Anders Björkman" userId="S::anders.b.bjorkman@regiondalarna.se::afa58965-66f7-4824-84bd-21a395cc1315" providerId="AD" clId="Web-{F3E84E96-67CC-47EA-AC87-1552F888BC08}" dt="2021-02-17T19:20:01.628" v="100"/>
      <pc:docMkLst>
        <pc:docMk/>
      </pc:docMkLst>
      <pc:sldChg chg="modSp">
        <pc:chgData name="Anders Björkman" userId="S::anders.b.bjorkman@regiondalarna.se::afa58965-66f7-4824-84bd-21a395cc1315" providerId="AD" clId="Web-{F3E84E96-67CC-47EA-AC87-1552F888BC08}" dt="2021-02-17T19:18:40.861" v="98" actId="20577"/>
        <pc:sldMkLst>
          <pc:docMk/>
          <pc:sldMk cId="1398730268" sldId="371"/>
        </pc:sldMkLst>
        <pc:spChg chg="mod">
          <ac:chgData name="Anders Björkman" userId="S::anders.b.bjorkman@regiondalarna.se::afa58965-66f7-4824-84bd-21a395cc1315" providerId="AD" clId="Web-{F3E84E96-67CC-47EA-AC87-1552F888BC08}" dt="2021-02-17T19:18:40.861" v="98" actId="20577"/>
          <ac:spMkLst>
            <pc:docMk/>
            <pc:sldMk cId="1398730268" sldId="371"/>
            <ac:spMk id="3" creationId="{00000000-0000-0000-0000-000000000000}"/>
          </ac:spMkLst>
        </pc:spChg>
      </pc:sldChg>
      <pc:sldChg chg="del">
        <pc:chgData name="Anders Björkman" userId="S::anders.b.bjorkman@regiondalarna.se::afa58965-66f7-4824-84bd-21a395cc1315" providerId="AD" clId="Web-{F3E84E96-67CC-47EA-AC87-1552F888BC08}" dt="2021-02-17T19:17:36.298" v="52"/>
        <pc:sldMkLst>
          <pc:docMk/>
          <pc:sldMk cId="1918272490" sldId="397"/>
        </pc:sldMkLst>
      </pc:sldChg>
      <pc:sldChg chg="modSp">
        <pc:chgData name="Anders Björkman" userId="S::anders.b.bjorkman@regiondalarna.se::afa58965-66f7-4824-84bd-21a395cc1315" providerId="AD" clId="Web-{F3E84E96-67CC-47EA-AC87-1552F888BC08}" dt="2021-02-17T19:17:08.345" v="51" actId="20577"/>
        <pc:sldMkLst>
          <pc:docMk/>
          <pc:sldMk cId="3344754097" sldId="418"/>
        </pc:sldMkLst>
        <pc:spChg chg="mod">
          <ac:chgData name="Anders Björkman" userId="S::anders.b.bjorkman@regiondalarna.se::afa58965-66f7-4824-84bd-21a395cc1315" providerId="AD" clId="Web-{F3E84E96-67CC-47EA-AC87-1552F888BC08}" dt="2021-02-17T19:17:08.345" v="51" actId="20577"/>
          <ac:spMkLst>
            <pc:docMk/>
            <pc:sldMk cId="3344754097" sldId="418"/>
            <ac:spMk id="8" creationId="{00000000-0000-0000-0000-000000000000}"/>
          </ac:spMkLst>
        </pc:spChg>
      </pc:sldChg>
      <pc:sldChg chg="modSp">
        <pc:chgData name="Anders Björkman" userId="S::anders.b.bjorkman@regiondalarna.se::afa58965-66f7-4824-84bd-21a395cc1315" providerId="AD" clId="Web-{F3E84E96-67CC-47EA-AC87-1552F888BC08}" dt="2021-02-17T19:18:02.767" v="69" actId="20577"/>
        <pc:sldMkLst>
          <pc:docMk/>
          <pc:sldMk cId="2486242018" sldId="420"/>
        </pc:sldMkLst>
        <pc:spChg chg="mod">
          <ac:chgData name="Anders Björkman" userId="S::anders.b.bjorkman@regiondalarna.se::afa58965-66f7-4824-84bd-21a395cc1315" providerId="AD" clId="Web-{F3E84E96-67CC-47EA-AC87-1552F888BC08}" dt="2021-02-17T19:18:02.767" v="69" actId="20577"/>
          <ac:spMkLst>
            <pc:docMk/>
            <pc:sldMk cId="2486242018" sldId="420"/>
            <ac:spMk id="3" creationId="{00000000-0000-0000-0000-000000000000}"/>
          </ac:spMkLst>
        </pc:spChg>
      </pc:sldChg>
      <pc:sldChg chg="addSp delSp modSp">
        <pc:chgData name="Anders Björkman" userId="S::anders.b.bjorkman@regiondalarna.se::afa58965-66f7-4824-84bd-21a395cc1315" providerId="AD" clId="Web-{F3E84E96-67CC-47EA-AC87-1552F888BC08}" dt="2021-02-17T19:20:01.628" v="100"/>
        <pc:sldMkLst>
          <pc:docMk/>
          <pc:sldMk cId="3057194168" sldId="437"/>
        </pc:sldMkLst>
        <pc:spChg chg="add del">
          <ac:chgData name="Anders Björkman" userId="S::anders.b.bjorkman@regiondalarna.se::afa58965-66f7-4824-84bd-21a395cc1315" providerId="AD" clId="Web-{F3E84E96-67CC-47EA-AC87-1552F888BC08}" dt="2021-02-17T19:20:01.628" v="100"/>
          <ac:spMkLst>
            <pc:docMk/>
            <pc:sldMk cId="3057194168" sldId="437"/>
            <ac:spMk id="3" creationId="{00000000-0000-0000-0000-000000000000}"/>
          </ac:spMkLst>
        </pc:spChg>
        <pc:picChg chg="add del mod ord">
          <ac:chgData name="Anders Björkman" userId="S::anders.b.bjorkman@regiondalarna.se::afa58965-66f7-4824-84bd-21a395cc1315" providerId="AD" clId="Web-{F3E84E96-67CC-47EA-AC87-1552F888BC08}" dt="2021-02-17T19:20:01.628" v="100"/>
          <ac:picMkLst>
            <pc:docMk/>
            <pc:sldMk cId="3057194168" sldId="437"/>
            <ac:picMk id="7" creationId="{3BE1104B-C332-40D5-B135-F45C2252B7CC}"/>
          </ac:picMkLst>
        </pc:picChg>
      </pc:sldChg>
    </pc:docChg>
  </pc:docChgLst>
  <pc:docChgLst>
    <pc:chgData name="Amelie Sahlin" userId="S::amelie.sahlin@regiondalarna.se::6e580be4-0ad5-4d96-ab3c-9d6b1e3d344a" providerId="AD" clId="Web-{28C4E0AC-59BF-482A-9C4F-4E84E73575DD}"/>
    <pc:docChg chg="addSld delSld modSld modSection">
      <pc:chgData name="Amelie Sahlin" userId="S::amelie.sahlin@regiondalarna.se::6e580be4-0ad5-4d96-ab3c-9d6b1e3d344a" providerId="AD" clId="Web-{28C4E0AC-59BF-482A-9C4F-4E84E73575DD}" dt="2020-11-09T08:11:37.435" v="217"/>
      <pc:docMkLst>
        <pc:docMk/>
      </pc:docMkLst>
      <pc:sldChg chg="modSp">
        <pc:chgData name="Amelie Sahlin" userId="S::amelie.sahlin@regiondalarna.se::6e580be4-0ad5-4d96-ab3c-9d6b1e3d344a" providerId="AD" clId="Web-{28C4E0AC-59BF-482A-9C4F-4E84E73575DD}" dt="2020-11-09T08:08:27.135" v="33" actId="20577"/>
        <pc:sldMkLst>
          <pc:docMk/>
          <pc:sldMk cId="461589218" sldId="318"/>
        </pc:sldMkLst>
        <pc:spChg chg="mod">
          <ac:chgData name="Amelie Sahlin" userId="S::amelie.sahlin@regiondalarna.se::6e580be4-0ad5-4d96-ab3c-9d6b1e3d344a" providerId="AD" clId="Web-{28C4E0AC-59BF-482A-9C4F-4E84E73575DD}" dt="2020-11-09T08:08:27.135" v="33" actId="20577"/>
          <ac:spMkLst>
            <pc:docMk/>
            <pc:sldMk cId="461589218" sldId="318"/>
            <ac:spMk id="3" creationId="{85E93335-8CED-43F2-819B-03A768D6F7F1}"/>
          </ac:spMkLst>
        </pc:spChg>
      </pc:sldChg>
      <pc:sldChg chg="modSp">
        <pc:chgData name="Amelie Sahlin" userId="S::amelie.sahlin@regiondalarna.se::6e580be4-0ad5-4d96-ab3c-9d6b1e3d344a" providerId="AD" clId="Web-{28C4E0AC-59BF-482A-9C4F-4E84E73575DD}" dt="2020-11-09T08:11:24.951" v="210" actId="20577"/>
        <pc:sldMkLst>
          <pc:docMk/>
          <pc:sldMk cId="3142892691" sldId="388"/>
        </pc:sldMkLst>
        <pc:spChg chg="mod">
          <ac:chgData name="Amelie Sahlin" userId="S::amelie.sahlin@regiondalarna.se::6e580be4-0ad5-4d96-ab3c-9d6b1e3d344a" providerId="AD" clId="Web-{28C4E0AC-59BF-482A-9C4F-4E84E73575DD}" dt="2020-11-09T08:09:56.902" v="80" actId="20577"/>
          <ac:spMkLst>
            <pc:docMk/>
            <pc:sldMk cId="3142892691" sldId="388"/>
            <ac:spMk id="2" creationId="{9654E00B-D4DD-4CF7-8506-933146CAD3CD}"/>
          </ac:spMkLst>
        </pc:spChg>
        <pc:spChg chg="mod">
          <ac:chgData name="Amelie Sahlin" userId="S::amelie.sahlin@regiondalarna.se::6e580be4-0ad5-4d96-ab3c-9d6b1e3d344a" providerId="AD" clId="Web-{28C4E0AC-59BF-482A-9C4F-4E84E73575DD}" dt="2020-11-09T08:11:24.951" v="210" actId="20577"/>
          <ac:spMkLst>
            <pc:docMk/>
            <pc:sldMk cId="3142892691" sldId="388"/>
            <ac:spMk id="3" creationId="{7E2B8B79-1DA8-496E-BAE1-387331553246}"/>
          </ac:spMkLst>
        </pc:spChg>
      </pc:sldChg>
      <pc:sldChg chg="del">
        <pc:chgData name="Amelie Sahlin" userId="S::amelie.sahlin@regiondalarna.se::6e580be4-0ad5-4d96-ab3c-9d6b1e3d344a" providerId="AD" clId="Web-{28C4E0AC-59BF-482A-9C4F-4E84E73575DD}" dt="2020-11-09T08:11:30.857" v="213"/>
        <pc:sldMkLst>
          <pc:docMk/>
          <pc:sldMk cId="1213701164" sldId="391"/>
        </pc:sldMkLst>
      </pc:sldChg>
      <pc:sldChg chg="del">
        <pc:chgData name="Amelie Sahlin" userId="S::amelie.sahlin@regiondalarna.se::6e580be4-0ad5-4d96-ab3c-9d6b1e3d344a" providerId="AD" clId="Web-{28C4E0AC-59BF-482A-9C4F-4E84E73575DD}" dt="2020-11-09T08:11:32.966" v="214"/>
        <pc:sldMkLst>
          <pc:docMk/>
          <pc:sldMk cId="200632256" sldId="392"/>
        </pc:sldMkLst>
      </pc:sldChg>
      <pc:sldChg chg="del">
        <pc:chgData name="Amelie Sahlin" userId="S::amelie.sahlin@regiondalarna.se::6e580be4-0ad5-4d96-ab3c-9d6b1e3d344a" providerId="AD" clId="Web-{28C4E0AC-59BF-482A-9C4F-4E84E73575DD}" dt="2020-11-09T08:11:34.091" v="215"/>
        <pc:sldMkLst>
          <pc:docMk/>
          <pc:sldMk cId="2778903774" sldId="393"/>
        </pc:sldMkLst>
      </pc:sldChg>
      <pc:sldChg chg="del">
        <pc:chgData name="Amelie Sahlin" userId="S::amelie.sahlin@regiondalarna.se::6e580be4-0ad5-4d96-ab3c-9d6b1e3d344a" providerId="AD" clId="Web-{28C4E0AC-59BF-482A-9C4F-4E84E73575DD}" dt="2020-11-09T08:11:35.529" v="216"/>
        <pc:sldMkLst>
          <pc:docMk/>
          <pc:sldMk cId="685560718" sldId="394"/>
        </pc:sldMkLst>
      </pc:sldChg>
      <pc:sldChg chg="del">
        <pc:chgData name="Amelie Sahlin" userId="S::amelie.sahlin@regiondalarna.se::6e580be4-0ad5-4d96-ab3c-9d6b1e3d344a" providerId="AD" clId="Web-{28C4E0AC-59BF-482A-9C4F-4E84E73575DD}" dt="2020-11-09T08:11:28.513" v="212"/>
        <pc:sldMkLst>
          <pc:docMk/>
          <pc:sldMk cId="3306498955" sldId="395"/>
        </pc:sldMkLst>
      </pc:sldChg>
      <pc:sldChg chg="del">
        <pc:chgData name="Amelie Sahlin" userId="S::amelie.sahlin@regiondalarna.se::6e580be4-0ad5-4d96-ab3c-9d6b1e3d344a" providerId="AD" clId="Web-{28C4E0AC-59BF-482A-9C4F-4E84E73575DD}" dt="2020-11-09T08:11:37.435" v="217"/>
        <pc:sldMkLst>
          <pc:docMk/>
          <pc:sldMk cId="2243427966" sldId="396"/>
        </pc:sldMkLst>
      </pc:sldChg>
      <pc:sldChg chg="modSp new">
        <pc:chgData name="Amelie Sahlin" userId="S::amelie.sahlin@regiondalarna.se::6e580be4-0ad5-4d96-ab3c-9d6b1e3d344a" providerId="AD" clId="Web-{28C4E0AC-59BF-482A-9C4F-4E84E73575DD}" dt="2020-11-09T08:09:45.683" v="66" actId="20577"/>
        <pc:sldMkLst>
          <pc:docMk/>
          <pc:sldMk cId="1918272490" sldId="397"/>
        </pc:sldMkLst>
        <pc:spChg chg="mod">
          <ac:chgData name="Amelie Sahlin" userId="S::amelie.sahlin@regiondalarna.se::6e580be4-0ad5-4d96-ab3c-9d6b1e3d344a" providerId="AD" clId="Web-{28C4E0AC-59BF-482A-9C4F-4E84E73575DD}" dt="2020-11-09T08:09:02.792" v="49" actId="20577"/>
          <ac:spMkLst>
            <pc:docMk/>
            <pc:sldMk cId="1918272490" sldId="397"/>
            <ac:spMk id="2" creationId="{E7DFBDE9-A727-486F-96A9-C1CC374E5BB7}"/>
          </ac:spMkLst>
        </pc:spChg>
        <pc:spChg chg="mod">
          <ac:chgData name="Amelie Sahlin" userId="S::amelie.sahlin@regiondalarna.se::6e580be4-0ad5-4d96-ab3c-9d6b1e3d344a" providerId="AD" clId="Web-{28C4E0AC-59BF-482A-9C4F-4E84E73575DD}" dt="2020-11-09T08:09:45.683" v="66" actId="20577"/>
          <ac:spMkLst>
            <pc:docMk/>
            <pc:sldMk cId="1918272490" sldId="397"/>
            <ac:spMk id="3" creationId="{32645FC5-2047-4569-A733-466C373F66D4}"/>
          </ac:spMkLst>
        </pc:spChg>
      </pc:sldChg>
    </pc:docChg>
  </pc:docChgLst>
  <pc:docChgLst>
    <pc:chgData name="Enochsson Hanno Helena /Regional utvecklingsförvaltning /Falun" userId="S::helena.enochsson@regiondalarna.se::71a438d1-d796-41e0-833c-1728bd4db619" providerId="AD" clId="Web-{26AA4B08-7464-4A24-A45C-25F92CF58469}"/>
    <pc:docChg chg="addSld delSld modSld modSection">
      <pc:chgData name="Enochsson Hanno Helena /Regional utvecklingsförvaltning /Falun" userId="S::helena.enochsson@regiondalarna.se::71a438d1-d796-41e0-833c-1728bd4db619" providerId="AD" clId="Web-{26AA4B08-7464-4A24-A45C-25F92CF58469}" dt="2021-08-09T08:32:39.566" v="77"/>
      <pc:docMkLst>
        <pc:docMk/>
      </pc:docMkLst>
      <pc:sldChg chg="modSp">
        <pc:chgData name="Enochsson Hanno Helena /Regional utvecklingsförvaltning /Falun" userId="S::helena.enochsson@regiondalarna.se::71a438d1-d796-41e0-833c-1728bd4db619" providerId="AD" clId="Web-{26AA4B08-7464-4A24-A45C-25F92CF58469}" dt="2021-08-09T08:30:40.705" v="5" actId="20577"/>
        <pc:sldMkLst>
          <pc:docMk/>
          <pc:sldMk cId="461589218" sldId="318"/>
        </pc:sldMkLst>
        <pc:spChg chg="mod">
          <ac:chgData name="Enochsson Hanno Helena /Regional utvecklingsförvaltning /Falun" userId="S::helena.enochsson@regiondalarna.se::71a438d1-d796-41e0-833c-1728bd4db619" providerId="AD" clId="Web-{26AA4B08-7464-4A24-A45C-25F92CF58469}" dt="2021-08-09T08:30:40.705" v="5" actId="20577"/>
          <ac:spMkLst>
            <pc:docMk/>
            <pc:sldMk cId="461589218" sldId="318"/>
            <ac:spMk id="2" creationId="{ED818CC3-EAB2-4987-945A-E259797598B2}"/>
          </ac:spMkLst>
        </pc:spChg>
      </pc:sldChg>
      <pc:sldChg chg="modSp">
        <pc:chgData name="Enochsson Hanno Helena /Regional utvecklingsförvaltning /Falun" userId="S::helena.enochsson@regiondalarna.se::71a438d1-d796-41e0-833c-1728bd4db619" providerId="AD" clId="Web-{26AA4B08-7464-4A24-A45C-25F92CF58469}" dt="2021-08-09T08:31:53.003" v="72" actId="20577"/>
        <pc:sldMkLst>
          <pc:docMk/>
          <pc:sldMk cId="1398730268" sldId="371"/>
        </pc:sldMkLst>
        <pc:spChg chg="mod">
          <ac:chgData name="Enochsson Hanno Helena /Regional utvecklingsförvaltning /Falun" userId="S::helena.enochsson@regiondalarna.se::71a438d1-d796-41e0-833c-1728bd4db619" providerId="AD" clId="Web-{26AA4B08-7464-4A24-A45C-25F92CF58469}" dt="2021-08-09T08:31:53.003" v="72" actId="20577"/>
          <ac:spMkLst>
            <pc:docMk/>
            <pc:sldMk cId="1398730268" sldId="371"/>
            <ac:spMk id="3" creationId="{00000000-0000-0000-0000-000000000000}"/>
          </ac:spMkLst>
        </pc:spChg>
      </pc:sldChg>
      <pc:sldChg chg="modNotes">
        <pc:chgData name="Enochsson Hanno Helena /Regional utvecklingsförvaltning /Falun" userId="S::helena.enochsson@regiondalarna.se::71a438d1-d796-41e0-833c-1728bd4db619" providerId="AD" clId="Web-{26AA4B08-7464-4A24-A45C-25F92CF58469}" dt="2021-08-09T08:32:39.566" v="77"/>
        <pc:sldMkLst>
          <pc:docMk/>
          <pc:sldMk cId="3842790483" sldId="386"/>
        </pc:sldMkLst>
      </pc:sldChg>
      <pc:sldChg chg="modSp add del">
        <pc:chgData name="Enochsson Hanno Helena /Regional utvecklingsförvaltning /Falun" userId="S::helena.enochsson@regiondalarna.se::71a438d1-d796-41e0-833c-1728bd4db619" providerId="AD" clId="Web-{26AA4B08-7464-4A24-A45C-25F92CF58469}" dt="2021-08-09T08:32:23.363" v="76" actId="20577"/>
        <pc:sldMkLst>
          <pc:docMk/>
          <pc:sldMk cId="2483489574" sldId="473"/>
        </pc:sldMkLst>
        <pc:spChg chg="mod">
          <ac:chgData name="Enochsson Hanno Helena /Regional utvecklingsförvaltning /Falun" userId="S::helena.enochsson@regiondalarna.se::71a438d1-d796-41e0-833c-1728bd4db619" providerId="AD" clId="Web-{26AA4B08-7464-4A24-A45C-25F92CF58469}" dt="2021-08-09T08:32:23.363" v="76" actId="20577"/>
          <ac:spMkLst>
            <pc:docMk/>
            <pc:sldMk cId="2483489574" sldId="473"/>
            <ac:spMk id="3" creationId="{00000000-0000-0000-0000-000000000000}"/>
          </ac:spMkLst>
        </pc:spChg>
      </pc:sldChg>
      <pc:sldChg chg="del">
        <pc:chgData name="Enochsson Hanno Helena /Regional utvecklingsförvaltning /Falun" userId="S::helena.enochsson@regiondalarna.se::71a438d1-d796-41e0-833c-1728bd4db619" providerId="AD" clId="Web-{26AA4B08-7464-4A24-A45C-25F92CF58469}" dt="2021-08-09T08:32:01.331" v="73"/>
        <pc:sldMkLst>
          <pc:docMk/>
          <pc:sldMk cId="3224790993" sldId="478"/>
        </pc:sldMkLst>
      </pc:sldChg>
      <pc:sldChg chg="del">
        <pc:chgData name="Enochsson Hanno Helena /Regional utvecklingsförvaltning /Falun" userId="S::helena.enochsson@regiondalarna.se::71a438d1-d796-41e0-833c-1728bd4db619" providerId="AD" clId="Web-{26AA4B08-7464-4A24-A45C-25F92CF58469}" dt="2021-08-09T08:30:50.580" v="6"/>
        <pc:sldMkLst>
          <pc:docMk/>
          <pc:sldMk cId="3322633902" sldId="480"/>
        </pc:sldMkLst>
      </pc:sldChg>
      <pc:sldChg chg="modSp">
        <pc:chgData name="Enochsson Hanno Helena /Regional utvecklingsförvaltning /Falun" userId="S::helena.enochsson@regiondalarna.se::71a438d1-d796-41e0-833c-1728bd4db619" providerId="AD" clId="Web-{26AA4B08-7464-4A24-A45C-25F92CF58469}" dt="2021-08-09T08:31:03.830" v="8" actId="20577"/>
        <pc:sldMkLst>
          <pc:docMk/>
          <pc:sldMk cId="1327773570" sldId="482"/>
        </pc:sldMkLst>
        <pc:spChg chg="mod">
          <ac:chgData name="Enochsson Hanno Helena /Regional utvecklingsförvaltning /Falun" userId="S::helena.enochsson@regiondalarna.se::71a438d1-d796-41e0-833c-1728bd4db619" providerId="AD" clId="Web-{26AA4B08-7464-4A24-A45C-25F92CF58469}" dt="2021-08-09T08:31:03.830" v="8" actId="20577"/>
          <ac:spMkLst>
            <pc:docMk/>
            <pc:sldMk cId="1327773570" sldId="482"/>
            <ac:spMk id="2" creationId="{6211ECE6-872C-40BA-94C7-5583ADBD0722}"/>
          </ac:spMkLst>
        </pc:spChg>
        <pc:spChg chg="mod">
          <ac:chgData name="Enochsson Hanno Helena /Regional utvecklingsförvaltning /Falun" userId="S::helena.enochsson@regiondalarna.se::71a438d1-d796-41e0-833c-1728bd4db619" providerId="AD" clId="Web-{26AA4B08-7464-4A24-A45C-25F92CF58469}" dt="2021-08-09T08:31:00.471" v="7" actId="20577"/>
          <ac:spMkLst>
            <pc:docMk/>
            <pc:sldMk cId="1327773570" sldId="482"/>
            <ac:spMk id="3" creationId="{C427197C-D21F-4C77-872F-D4B61B8AD157}"/>
          </ac:spMkLst>
        </pc:spChg>
      </pc:sldChg>
    </pc:docChg>
  </pc:docChgLst>
  <pc:docChgLst>
    <pc:chgData name="Sahlin Amelie /Regional utvecklingsförvaltning /Falun" userId="S::amelie.sahlin@regiondalarna.se::3059e7e6-bb8e-4386-9dd8-a0874f9f6a4f" providerId="AD" clId="Web-{8495B237-383E-4F29-B3D5-C3B1D5337E30}"/>
    <pc:docChg chg="modSld">
      <pc:chgData name="Sahlin Amelie /Regional utvecklingsförvaltning /Falun" userId="S::amelie.sahlin@regiondalarna.se::3059e7e6-bb8e-4386-9dd8-a0874f9f6a4f" providerId="AD" clId="Web-{8495B237-383E-4F29-B3D5-C3B1D5337E30}" dt="2022-02-14T13:35:49.231" v="177" actId="20577"/>
      <pc:docMkLst>
        <pc:docMk/>
      </pc:docMkLst>
      <pc:sldChg chg="modSp">
        <pc:chgData name="Sahlin Amelie /Regional utvecklingsförvaltning /Falun" userId="S::amelie.sahlin@regiondalarna.se::3059e7e6-bb8e-4386-9dd8-a0874f9f6a4f" providerId="AD" clId="Web-{8495B237-383E-4F29-B3D5-C3B1D5337E30}" dt="2022-02-14T13:35:49.231" v="177" actId="20577"/>
        <pc:sldMkLst>
          <pc:docMk/>
          <pc:sldMk cId="2483489574" sldId="473"/>
        </pc:sldMkLst>
        <pc:spChg chg="mod">
          <ac:chgData name="Sahlin Amelie /Regional utvecklingsförvaltning /Falun" userId="S::amelie.sahlin@regiondalarna.se::3059e7e6-bb8e-4386-9dd8-a0874f9f6a4f" providerId="AD" clId="Web-{8495B237-383E-4F29-B3D5-C3B1D5337E30}" dt="2022-02-14T13:35:49.231" v="177" actId="20577"/>
          <ac:spMkLst>
            <pc:docMk/>
            <pc:sldMk cId="2483489574" sldId="473"/>
            <ac:spMk id="3" creationId="{00000000-0000-0000-0000-000000000000}"/>
          </ac:spMkLst>
        </pc:spChg>
      </pc:sldChg>
    </pc:docChg>
  </pc:docChgLst>
  <pc:docChgLst>
    <pc:chgData name="Gahnshag Jonny /Regional utvecklingsförvaltning /Falun" userId="S::jonny.gahnshag@regiondalarna.se::d8585b98-6fc2-4eb9-b30a-1800a865199a" providerId="AD" clId="Web-{E11E23EE-60B5-4412-8FC2-2D762E5A5566}"/>
    <pc:docChg chg="delSld modSld modSection">
      <pc:chgData name="Gahnshag Jonny /Regional utvecklingsförvaltning /Falun" userId="S::jonny.gahnshag@regiondalarna.se::d8585b98-6fc2-4eb9-b30a-1800a865199a" providerId="AD" clId="Web-{E11E23EE-60B5-4412-8FC2-2D762E5A5566}" dt="2022-01-20T13:36:44.712" v="266" actId="20577"/>
      <pc:docMkLst>
        <pc:docMk/>
      </pc:docMkLst>
      <pc:sldChg chg="addSp modSp">
        <pc:chgData name="Gahnshag Jonny /Regional utvecklingsförvaltning /Falun" userId="S::jonny.gahnshag@regiondalarna.se::d8585b98-6fc2-4eb9-b30a-1800a865199a" providerId="AD" clId="Web-{E11E23EE-60B5-4412-8FC2-2D762E5A5566}" dt="2022-01-20T13:26:30.284" v="41"/>
        <pc:sldMkLst>
          <pc:docMk/>
          <pc:sldMk cId="1874391371" sldId="362"/>
        </pc:sldMkLst>
        <pc:spChg chg="add mod">
          <ac:chgData name="Gahnshag Jonny /Regional utvecklingsförvaltning /Falun" userId="S::jonny.gahnshag@regiondalarna.se::d8585b98-6fc2-4eb9-b30a-1800a865199a" providerId="AD" clId="Web-{E11E23EE-60B5-4412-8FC2-2D762E5A5566}" dt="2022-01-20T13:26:28.987" v="40" actId="14100"/>
          <ac:spMkLst>
            <pc:docMk/>
            <pc:sldMk cId="1874391371" sldId="362"/>
            <ac:spMk id="7" creationId="{24E26481-7AAD-40A3-BD7C-8419FE5C7878}"/>
          </ac:spMkLst>
        </pc:spChg>
        <pc:spChg chg="add">
          <ac:chgData name="Gahnshag Jonny /Regional utvecklingsförvaltning /Falun" userId="S::jonny.gahnshag@regiondalarna.se::d8585b98-6fc2-4eb9-b30a-1800a865199a" providerId="AD" clId="Web-{E11E23EE-60B5-4412-8FC2-2D762E5A5566}" dt="2022-01-20T13:26:30.284" v="41"/>
          <ac:spMkLst>
            <pc:docMk/>
            <pc:sldMk cId="1874391371" sldId="362"/>
            <ac:spMk id="8" creationId="{E8930DD5-F604-43D9-8CD1-05FD38C206FF}"/>
          </ac:spMkLst>
        </pc:spChg>
      </pc:sldChg>
      <pc:sldChg chg="modSp">
        <pc:chgData name="Gahnshag Jonny /Regional utvecklingsförvaltning /Falun" userId="S::jonny.gahnshag@regiondalarna.se::d8585b98-6fc2-4eb9-b30a-1800a865199a" providerId="AD" clId="Web-{E11E23EE-60B5-4412-8FC2-2D762E5A5566}" dt="2022-01-20T13:32:16.117" v="170" actId="20577"/>
        <pc:sldMkLst>
          <pc:docMk/>
          <pc:sldMk cId="1327773570" sldId="482"/>
        </pc:sldMkLst>
        <pc:spChg chg="mod">
          <ac:chgData name="Gahnshag Jonny /Regional utvecklingsförvaltning /Falun" userId="S::jonny.gahnshag@regiondalarna.se::d8585b98-6fc2-4eb9-b30a-1800a865199a" providerId="AD" clId="Web-{E11E23EE-60B5-4412-8FC2-2D762E5A5566}" dt="2022-01-20T13:32:16.117" v="170" actId="20577"/>
          <ac:spMkLst>
            <pc:docMk/>
            <pc:sldMk cId="1327773570" sldId="482"/>
            <ac:spMk id="3" creationId="{C427197C-D21F-4C77-872F-D4B61B8AD157}"/>
          </ac:spMkLst>
        </pc:spChg>
      </pc:sldChg>
      <pc:sldChg chg="del">
        <pc:chgData name="Gahnshag Jonny /Regional utvecklingsförvaltning /Falun" userId="S::jonny.gahnshag@regiondalarna.se::d8585b98-6fc2-4eb9-b30a-1800a865199a" providerId="AD" clId="Web-{E11E23EE-60B5-4412-8FC2-2D762E5A5566}" dt="2022-01-20T13:35:20.613" v="256"/>
        <pc:sldMkLst>
          <pc:docMk/>
          <pc:sldMk cId="3513891117" sldId="491"/>
        </pc:sldMkLst>
      </pc:sldChg>
      <pc:sldChg chg="del">
        <pc:chgData name="Gahnshag Jonny /Regional utvecklingsförvaltning /Falun" userId="S::jonny.gahnshag@regiondalarna.se::d8585b98-6fc2-4eb9-b30a-1800a865199a" providerId="AD" clId="Web-{E11E23EE-60B5-4412-8FC2-2D762E5A5566}" dt="2022-01-20T13:35:22.988" v="257"/>
        <pc:sldMkLst>
          <pc:docMk/>
          <pc:sldMk cId="2459026297" sldId="502"/>
        </pc:sldMkLst>
      </pc:sldChg>
      <pc:sldChg chg="del">
        <pc:chgData name="Gahnshag Jonny /Regional utvecklingsförvaltning /Falun" userId="S::jonny.gahnshag@regiondalarna.se::d8585b98-6fc2-4eb9-b30a-1800a865199a" providerId="AD" clId="Web-{E11E23EE-60B5-4412-8FC2-2D762E5A5566}" dt="2022-01-20T13:26:37.207" v="42"/>
        <pc:sldMkLst>
          <pc:docMk/>
          <pc:sldMk cId="1220814086" sldId="506"/>
        </pc:sldMkLst>
      </pc:sldChg>
      <pc:sldChg chg="modSp">
        <pc:chgData name="Gahnshag Jonny /Regional utvecklingsförvaltning /Falun" userId="S::jonny.gahnshag@regiondalarna.se::d8585b98-6fc2-4eb9-b30a-1800a865199a" providerId="AD" clId="Web-{E11E23EE-60B5-4412-8FC2-2D762E5A5566}" dt="2022-01-20T13:36:44.712" v="266" actId="20577"/>
        <pc:sldMkLst>
          <pc:docMk/>
          <pc:sldMk cId="2398129066" sldId="508"/>
        </pc:sldMkLst>
        <pc:spChg chg="mod">
          <ac:chgData name="Gahnshag Jonny /Regional utvecklingsförvaltning /Falun" userId="S::jonny.gahnshag@regiondalarna.se::d8585b98-6fc2-4eb9-b30a-1800a865199a" providerId="AD" clId="Web-{E11E23EE-60B5-4412-8FC2-2D762E5A5566}" dt="2022-01-20T13:36:44.712" v="266" actId="20577"/>
          <ac:spMkLst>
            <pc:docMk/>
            <pc:sldMk cId="2398129066" sldId="508"/>
            <ac:spMk id="3" creationId="{8D26C96F-B2BE-4EEC-817D-C484B5BDF3AD}"/>
          </ac:spMkLst>
        </pc:spChg>
      </pc:sldChg>
    </pc:docChg>
  </pc:docChgLst>
  <pc:docChgLst>
    <pc:chgData name="Björkman Anders b" userId="S::anders.b.bjorkman@regiondalarna.se::076988cf-d36a-4975-ab16-2d9b34491f1a" providerId="AD" clId="Web-{995B5F90-E0A6-4DEC-949F-86812E03DC83}"/>
    <pc:docChg chg="sldOrd">
      <pc:chgData name="Björkman Anders b" userId="S::anders.b.bjorkman@regiondalarna.se::076988cf-d36a-4975-ab16-2d9b34491f1a" providerId="AD" clId="Web-{995B5F90-E0A6-4DEC-949F-86812E03DC83}" dt="2021-04-14T07:51:33.859" v="5"/>
      <pc:docMkLst>
        <pc:docMk/>
      </pc:docMkLst>
      <pc:sldChg chg="ord">
        <pc:chgData name="Björkman Anders b" userId="S::anders.b.bjorkman@regiondalarna.se::076988cf-d36a-4975-ab16-2d9b34491f1a" providerId="AD" clId="Web-{995B5F90-E0A6-4DEC-949F-86812E03DC83}" dt="2021-04-14T07:51:18.936" v="3"/>
        <pc:sldMkLst>
          <pc:docMk/>
          <pc:sldMk cId="120987932" sldId="439"/>
        </pc:sldMkLst>
      </pc:sldChg>
      <pc:sldChg chg="ord">
        <pc:chgData name="Björkman Anders b" userId="S::anders.b.bjorkman@regiondalarna.se::076988cf-d36a-4975-ab16-2d9b34491f1a" providerId="AD" clId="Web-{995B5F90-E0A6-4DEC-949F-86812E03DC83}" dt="2021-04-14T07:51:33.859" v="5"/>
        <pc:sldMkLst>
          <pc:docMk/>
          <pc:sldMk cId="3635686970" sldId="441"/>
        </pc:sldMkLst>
      </pc:sldChg>
      <pc:sldChg chg="ord">
        <pc:chgData name="Björkman Anders b" userId="S::anders.b.bjorkman@regiondalarna.se::076988cf-d36a-4975-ab16-2d9b34491f1a" providerId="AD" clId="Web-{995B5F90-E0A6-4DEC-949F-86812E03DC83}" dt="2021-04-14T07:50:58.498" v="0"/>
        <pc:sldMkLst>
          <pc:docMk/>
          <pc:sldMk cId="710061748" sldId="445"/>
        </pc:sldMkLst>
      </pc:sldChg>
      <pc:sldChg chg="ord">
        <pc:chgData name="Björkman Anders b" userId="S::anders.b.bjorkman@regiondalarna.se::076988cf-d36a-4975-ab16-2d9b34491f1a" providerId="AD" clId="Web-{995B5F90-E0A6-4DEC-949F-86812E03DC83}" dt="2021-04-14T07:51:23.437" v="4"/>
        <pc:sldMkLst>
          <pc:docMk/>
          <pc:sldMk cId="3923684228" sldId="446"/>
        </pc:sldMkLst>
      </pc:sldChg>
    </pc:docChg>
  </pc:docChgLst>
  <pc:docChgLst>
    <pc:chgData name="Anders Björkman" userId="S::anders.b.bjorkman@regiondalarna.se::afa58965-66f7-4824-84bd-21a395cc1315" providerId="AD" clId="Web-{2FF70264-04A6-46BC-AD24-FD0A987AE428}"/>
    <pc:docChg chg="modSld">
      <pc:chgData name="Anders Björkman" userId="S::anders.b.bjorkman@regiondalarna.se::afa58965-66f7-4824-84bd-21a395cc1315" providerId="AD" clId="Web-{2FF70264-04A6-46BC-AD24-FD0A987AE428}" dt="2020-12-18T08:24:35.873" v="260" actId="20577"/>
      <pc:docMkLst>
        <pc:docMk/>
      </pc:docMkLst>
      <pc:sldChg chg="modSp">
        <pc:chgData name="Anders Björkman" userId="S::anders.b.bjorkman@regiondalarna.se::afa58965-66f7-4824-84bd-21a395cc1315" providerId="AD" clId="Web-{2FF70264-04A6-46BC-AD24-FD0A987AE428}" dt="2020-12-18T08:24:30.108" v="258" actId="20577"/>
        <pc:sldMkLst>
          <pc:docMk/>
          <pc:sldMk cId="1398730268" sldId="371"/>
        </pc:sldMkLst>
        <pc:spChg chg="mod">
          <ac:chgData name="Anders Björkman" userId="S::anders.b.bjorkman@regiondalarna.se::afa58965-66f7-4824-84bd-21a395cc1315" providerId="AD" clId="Web-{2FF70264-04A6-46BC-AD24-FD0A987AE428}" dt="2020-12-18T08:24:30.108" v="258" actId="20577"/>
          <ac:spMkLst>
            <pc:docMk/>
            <pc:sldMk cId="1398730268" sldId="371"/>
            <ac:spMk id="3" creationId="{00000000-0000-0000-0000-000000000000}"/>
          </ac:spMkLst>
        </pc:spChg>
      </pc:sldChg>
    </pc:docChg>
  </pc:docChgLst>
  <pc:docChgLst>
    <pc:chgData name="Amelie Sahlin" userId="S::amelie.sahlin@regiondalarna.se::6e580be4-0ad5-4d96-ab3c-9d6b1e3d344a" providerId="AD" clId="Web-{99986AFF-943A-45B0-9578-E69DB57B78F5}"/>
    <pc:docChg chg="modSld">
      <pc:chgData name="Amelie Sahlin" userId="S::amelie.sahlin@regiondalarna.se::6e580be4-0ad5-4d96-ab3c-9d6b1e3d344a" providerId="AD" clId="Web-{99986AFF-943A-45B0-9578-E69DB57B78F5}" dt="2020-11-09T08:06:21.340" v="17" actId="20577"/>
      <pc:docMkLst>
        <pc:docMk/>
      </pc:docMkLst>
      <pc:sldChg chg="modSp">
        <pc:chgData name="Amelie Sahlin" userId="S::amelie.sahlin@regiondalarna.se::6e580be4-0ad5-4d96-ab3c-9d6b1e3d344a" providerId="AD" clId="Web-{99986AFF-943A-45B0-9578-E69DB57B78F5}" dt="2020-11-09T08:06:18.965" v="15" actId="20577"/>
        <pc:sldMkLst>
          <pc:docMk/>
          <pc:sldMk cId="461589218" sldId="318"/>
        </pc:sldMkLst>
        <pc:spChg chg="mod">
          <ac:chgData name="Amelie Sahlin" userId="S::amelie.sahlin@regiondalarna.se::6e580be4-0ad5-4d96-ab3c-9d6b1e3d344a" providerId="AD" clId="Web-{99986AFF-943A-45B0-9578-E69DB57B78F5}" dt="2020-11-09T08:06:18.965" v="15" actId="20577"/>
          <ac:spMkLst>
            <pc:docMk/>
            <pc:sldMk cId="461589218" sldId="318"/>
            <ac:spMk id="2" creationId="{ED818CC3-EAB2-4987-945A-E259797598B2}"/>
          </ac:spMkLst>
        </pc:spChg>
      </pc:sldChg>
    </pc:docChg>
  </pc:docChgLst>
  <pc:docChgLst>
    <pc:chgData name="Björkman Anders b" userId="S::anders.b.bjorkman@regiondalarna.se::076988cf-d36a-4975-ab16-2d9b34491f1a" providerId="AD" clId="Web-{82B736DA-B568-4F5E-AA82-496F42DFA71E}"/>
    <pc:docChg chg="modSld sldOrd">
      <pc:chgData name="Björkman Anders b" userId="S::anders.b.bjorkman@regiondalarna.se::076988cf-d36a-4975-ab16-2d9b34491f1a" providerId="AD" clId="Web-{82B736DA-B568-4F5E-AA82-496F42DFA71E}" dt="2021-04-14T06:13:51.770" v="2"/>
      <pc:docMkLst>
        <pc:docMk/>
      </pc:docMkLst>
      <pc:sldChg chg="addSp delSp modSp">
        <pc:chgData name="Björkman Anders b" userId="S::anders.b.bjorkman@regiondalarna.se::076988cf-d36a-4975-ab16-2d9b34491f1a" providerId="AD" clId="Web-{82B736DA-B568-4F5E-AA82-496F42DFA71E}" dt="2021-04-14T06:13:44.832" v="1"/>
        <pc:sldMkLst>
          <pc:docMk/>
          <pc:sldMk cId="3528602828" sldId="435"/>
        </pc:sldMkLst>
        <pc:picChg chg="add del mod">
          <ac:chgData name="Björkman Anders b" userId="S::anders.b.bjorkman@regiondalarna.se::076988cf-d36a-4975-ab16-2d9b34491f1a" providerId="AD" clId="Web-{82B736DA-B568-4F5E-AA82-496F42DFA71E}" dt="2021-04-14T06:13:44.832" v="1"/>
          <ac:picMkLst>
            <pc:docMk/>
            <pc:sldMk cId="3528602828" sldId="435"/>
            <ac:picMk id="11" creationId="{D950CBA2-DF70-44DC-B227-CAEFA5C3ED43}"/>
          </ac:picMkLst>
        </pc:picChg>
      </pc:sldChg>
      <pc:sldChg chg="ord">
        <pc:chgData name="Björkman Anders b" userId="S::anders.b.bjorkman@regiondalarna.se::076988cf-d36a-4975-ab16-2d9b34491f1a" providerId="AD" clId="Web-{82B736DA-B568-4F5E-AA82-496F42DFA71E}" dt="2021-04-14T06:13:51.770" v="2"/>
        <pc:sldMkLst>
          <pc:docMk/>
          <pc:sldMk cId="1169604923" sldId="436"/>
        </pc:sldMkLst>
      </pc:sldChg>
    </pc:docChg>
  </pc:docChgLst>
  <pc:docChgLst>
    <pc:chgData name="Gahnshag Jonny /Regional utvecklingsförvaltning /Falun" userId="S::jonny.gahnshag@regiondalarna.se::d8585b98-6fc2-4eb9-b30a-1800a865199a" providerId="AD" clId="Web-{958498FB-3324-4EDF-918F-34361007F631}"/>
    <pc:docChg chg="modSld">
      <pc:chgData name="Gahnshag Jonny /Regional utvecklingsförvaltning /Falun" userId="S::jonny.gahnshag@regiondalarna.se::d8585b98-6fc2-4eb9-b30a-1800a865199a" providerId="AD" clId="Web-{958498FB-3324-4EDF-918F-34361007F631}" dt="2021-11-09T15:18:12.565" v="11" actId="20577"/>
      <pc:docMkLst>
        <pc:docMk/>
      </pc:docMkLst>
      <pc:sldChg chg="addSp modSp">
        <pc:chgData name="Gahnshag Jonny /Regional utvecklingsförvaltning /Falun" userId="S::jonny.gahnshag@regiondalarna.se::d8585b98-6fc2-4eb9-b30a-1800a865199a" providerId="AD" clId="Web-{958498FB-3324-4EDF-918F-34361007F631}" dt="2021-11-09T15:18:12.565" v="11" actId="20577"/>
        <pc:sldMkLst>
          <pc:docMk/>
          <pc:sldMk cId="1398730268" sldId="371"/>
        </pc:sldMkLst>
        <pc:spChg chg="mod">
          <ac:chgData name="Gahnshag Jonny /Regional utvecklingsförvaltning /Falun" userId="S::jonny.gahnshag@regiondalarna.se::d8585b98-6fc2-4eb9-b30a-1800a865199a" providerId="AD" clId="Web-{958498FB-3324-4EDF-918F-34361007F631}" dt="2021-11-09T15:18:12.565" v="11" actId="20577"/>
          <ac:spMkLst>
            <pc:docMk/>
            <pc:sldMk cId="1398730268" sldId="371"/>
            <ac:spMk id="3" creationId="{00000000-0000-0000-0000-000000000000}"/>
          </ac:spMkLst>
        </pc:spChg>
        <pc:spChg chg="add mod">
          <ac:chgData name="Gahnshag Jonny /Regional utvecklingsförvaltning /Falun" userId="S::jonny.gahnshag@regiondalarna.se::d8585b98-6fc2-4eb9-b30a-1800a865199a" providerId="AD" clId="Web-{958498FB-3324-4EDF-918F-34361007F631}" dt="2021-11-09T15:18:04.175" v="3"/>
          <ac:spMkLst>
            <pc:docMk/>
            <pc:sldMk cId="1398730268" sldId="371"/>
            <ac:spMk id="9" creationId="{0BFD9F7A-312F-4D83-813A-7E3F5E89B11F}"/>
          </ac:spMkLst>
        </pc:spChg>
        <pc:graphicFrameChg chg="add mod">
          <ac:chgData name="Gahnshag Jonny /Regional utvecklingsförvaltning /Falun" userId="S::jonny.gahnshag@regiondalarna.se::d8585b98-6fc2-4eb9-b30a-1800a865199a" providerId="AD" clId="Web-{958498FB-3324-4EDF-918F-34361007F631}" dt="2021-11-09T15:18:04.175" v="1"/>
          <ac:graphicFrameMkLst>
            <pc:docMk/>
            <pc:sldMk cId="1398730268" sldId="371"/>
            <ac:graphicFrameMk id="8" creationId="{8CA6823A-A82E-4F29-8C4B-E2B408F7BA3F}"/>
          </ac:graphicFrameMkLst>
        </pc:graphicFrameChg>
      </pc:sldChg>
    </pc:docChg>
  </pc:docChgLst>
  <pc:docChgLst>
    <pc:chgData name="Anders Björkman" userId="S::anders.b.bjorkman@regiondalarna.se::afa58965-66f7-4824-84bd-21a395cc1315" providerId="AD" clId="Web-{AAFE9B83-861A-407F-8685-C730E54E8F9A}"/>
    <pc:docChg chg="addSld delSld modSld sldOrd modSection">
      <pc:chgData name="Anders Björkman" userId="S::anders.b.bjorkman@regiondalarna.se::afa58965-66f7-4824-84bd-21a395cc1315" providerId="AD" clId="Web-{AAFE9B83-861A-407F-8685-C730E54E8F9A}" dt="2020-12-18T07:54:49.245" v="182"/>
      <pc:docMkLst>
        <pc:docMk/>
      </pc:docMkLst>
      <pc:sldChg chg="modSp ord">
        <pc:chgData name="Anders Björkman" userId="S::anders.b.bjorkman@regiondalarna.se::afa58965-66f7-4824-84bd-21a395cc1315" providerId="AD" clId="Web-{AAFE9B83-861A-407F-8685-C730E54E8F9A}" dt="2020-12-18T07:54:20.620" v="181"/>
        <pc:sldMkLst>
          <pc:docMk/>
          <pc:sldMk cId="1918272490" sldId="397"/>
        </pc:sldMkLst>
        <pc:spChg chg="mod">
          <ac:chgData name="Anders Björkman" userId="S::anders.b.bjorkman@regiondalarna.se::afa58965-66f7-4824-84bd-21a395cc1315" providerId="AD" clId="Web-{AAFE9B83-861A-407F-8685-C730E54E8F9A}" dt="2020-12-18T07:30:15.243" v="12" actId="20577"/>
          <ac:spMkLst>
            <pc:docMk/>
            <pc:sldMk cId="1918272490" sldId="397"/>
            <ac:spMk id="3" creationId="{32645FC5-2047-4569-A733-466C373F66D4}"/>
          </ac:spMkLst>
        </pc:spChg>
      </pc:sldChg>
      <pc:sldChg chg="addSp delSp modSp">
        <pc:chgData name="Anders Björkman" userId="S::anders.b.bjorkman@regiondalarna.se::afa58965-66f7-4824-84bd-21a395cc1315" providerId="AD" clId="Web-{AAFE9B83-861A-407F-8685-C730E54E8F9A}" dt="2020-12-18T07:51:43.946" v="36" actId="14100"/>
        <pc:sldMkLst>
          <pc:docMk/>
          <pc:sldMk cId="3688709269" sldId="410"/>
        </pc:sldMkLst>
        <pc:spChg chg="del">
          <ac:chgData name="Anders Björkman" userId="S::anders.b.bjorkman@regiondalarna.se::afa58965-66f7-4824-84bd-21a395cc1315" providerId="AD" clId="Web-{AAFE9B83-861A-407F-8685-C730E54E8F9A}" dt="2020-12-18T07:50:53.101" v="20"/>
          <ac:spMkLst>
            <pc:docMk/>
            <pc:sldMk cId="3688709269" sldId="410"/>
            <ac:spMk id="2" creationId="{00000000-0000-0000-0000-000000000000}"/>
          </ac:spMkLst>
        </pc:spChg>
        <pc:spChg chg="mod">
          <ac:chgData name="Anders Björkman" userId="S::anders.b.bjorkman@regiondalarna.se::afa58965-66f7-4824-84bd-21a395cc1315" providerId="AD" clId="Web-{AAFE9B83-861A-407F-8685-C730E54E8F9A}" dt="2020-12-18T07:51:01.648" v="27" actId="20577"/>
          <ac:spMkLst>
            <pc:docMk/>
            <pc:sldMk cId="3688709269" sldId="410"/>
            <ac:spMk id="3" creationId="{00000000-0000-0000-0000-000000000000}"/>
          </ac:spMkLst>
        </pc:spChg>
        <pc:spChg chg="add del mod">
          <ac:chgData name="Anders Björkman" userId="S::anders.b.bjorkman@regiondalarna.se::afa58965-66f7-4824-84bd-21a395cc1315" providerId="AD" clId="Web-{AAFE9B83-861A-407F-8685-C730E54E8F9A}" dt="2020-12-18T07:51:27.664" v="33"/>
          <ac:spMkLst>
            <pc:docMk/>
            <pc:sldMk cId="3688709269" sldId="410"/>
            <ac:spMk id="9" creationId="{C99B87B4-0472-4BA7-B215-1E892E1850E5}"/>
          </ac:spMkLst>
        </pc:spChg>
        <pc:picChg chg="add mod">
          <ac:chgData name="Anders Björkman" userId="S::anders.b.bjorkman@regiondalarna.se::afa58965-66f7-4824-84bd-21a395cc1315" providerId="AD" clId="Web-{AAFE9B83-861A-407F-8685-C730E54E8F9A}" dt="2020-12-18T07:51:43.946" v="36" actId="14100"/>
          <ac:picMkLst>
            <pc:docMk/>
            <pc:sldMk cId="3688709269" sldId="410"/>
            <ac:picMk id="7" creationId="{3AB34182-0FB8-466D-BA29-111AF1A738BB}"/>
          </ac:picMkLst>
        </pc:picChg>
      </pc:sldChg>
      <pc:sldChg chg="addSp modSp new del">
        <pc:chgData name="Anders Björkman" userId="S::anders.b.bjorkman@regiondalarna.se::afa58965-66f7-4824-84bd-21a395cc1315" providerId="AD" clId="Web-{AAFE9B83-861A-407F-8685-C730E54E8F9A}" dt="2020-12-18T07:49:15.991" v="16"/>
        <pc:sldMkLst>
          <pc:docMk/>
          <pc:sldMk cId="710074591" sldId="412"/>
        </pc:sldMkLst>
        <pc:picChg chg="add mod">
          <ac:chgData name="Anders Björkman" userId="S::anders.b.bjorkman@regiondalarna.se::afa58965-66f7-4824-84bd-21a395cc1315" providerId="AD" clId="Web-{AAFE9B83-861A-407F-8685-C730E54E8F9A}" dt="2020-12-18T07:48:39.303" v="15"/>
          <ac:picMkLst>
            <pc:docMk/>
            <pc:sldMk cId="710074591" sldId="412"/>
            <ac:picMk id="5" creationId="{7775B38F-5825-480C-99A1-67DCF903A9C4}"/>
          </ac:picMkLst>
        </pc:picChg>
      </pc:sldChg>
      <pc:sldChg chg="modSp add replId">
        <pc:chgData name="Anders Björkman" userId="S::anders.b.bjorkman@regiondalarna.se::afa58965-66f7-4824-84bd-21a395cc1315" providerId="AD" clId="Web-{AAFE9B83-861A-407F-8685-C730E54E8F9A}" dt="2020-12-18T07:53:48.728" v="178" actId="20577"/>
        <pc:sldMkLst>
          <pc:docMk/>
          <pc:sldMk cId="2605030217" sldId="412"/>
        </pc:sldMkLst>
        <pc:spChg chg="mod">
          <ac:chgData name="Anders Björkman" userId="S::anders.b.bjorkman@regiondalarna.se::afa58965-66f7-4824-84bd-21a395cc1315" providerId="AD" clId="Web-{AAFE9B83-861A-407F-8685-C730E54E8F9A}" dt="2020-12-18T07:52:50.384" v="146" actId="20577"/>
          <ac:spMkLst>
            <pc:docMk/>
            <pc:sldMk cId="2605030217" sldId="412"/>
            <ac:spMk id="2" creationId="{00000000-0000-0000-0000-000000000000}"/>
          </ac:spMkLst>
        </pc:spChg>
        <pc:spChg chg="mod">
          <ac:chgData name="Anders Björkman" userId="S::anders.b.bjorkman@regiondalarna.se::afa58965-66f7-4824-84bd-21a395cc1315" providerId="AD" clId="Web-{AAFE9B83-861A-407F-8685-C730E54E8F9A}" dt="2020-12-18T07:53:48.728" v="178" actId="20577"/>
          <ac:spMkLst>
            <pc:docMk/>
            <pc:sldMk cId="2605030217" sldId="412"/>
            <ac:spMk id="3" creationId="{00000000-0000-0000-0000-000000000000}"/>
          </ac:spMkLst>
        </pc:spChg>
      </pc:sldChg>
      <pc:sldChg chg="add ord replId">
        <pc:chgData name="Anders Björkman" userId="S::anders.b.bjorkman@regiondalarna.se::afa58965-66f7-4824-84bd-21a395cc1315" providerId="AD" clId="Web-{AAFE9B83-861A-407F-8685-C730E54E8F9A}" dt="2020-12-18T07:54:49.245" v="182"/>
        <pc:sldMkLst>
          <pc:docMk/>
          <pc:sldMk cId="2732450405" sldId="413"/>
        </pc:sldMkLst>
      </pc:sldChg>
    </pc:docChg>
  </pc:docChgLst>
  <pc:docChgLst>
    <pc:chgData name="Sahlin Amelie /Regional utvecklingsförvaltning /Falun" userId="S::amelie.sahlin@regiondalarna.se::3059e7e6-bb8e-4386-9dd8-a0874f9f6a4f" providerId="AD" clId="Web-{36CD69C7-1147-491B-8006-8632FD2365D1}"/>
    <pc:docChg chg="addSld modSld modSection">
      <pc:chgData name="Sahlin Amelie /Regional utvecklingsförvaltning /Falun" userId="S::amelie.sahlin@regiondalarna.se::3059e7e6-bb8e-4386-9dd8-a0874f9f6a4f" providerId="AD" clId="Web-{36CD69C7-1147-491B-8006-8632FD2365D1}" dt="2021-06-14T17:38:35.684" v="219" actId="20577"/>
      <pc:docMkLst>
        <pc:docMk/>
      </pc:docMkLst>
      <pc:sldChg chg="modSp">
        <pc:chgData name="Sahlin Amelie /Regional utvecklingsförvaltning /Falun" userId="S::amelie.sahlin@regiondalarna.se::3059e7e6-bb8e-4386-9dd8-a0874f9f6a4f" providerId="AD" clId="Web-{36CD69C7-1147-491B-8006-8632FD2365D1}" dt="2021-06-14T17:36:07.463" v="88" actId="20577"/>
        <pc:sldMkLst>
          <pc:docMk/>
          <pc:sldMk cId="3799772537" sldId="444"/>
        </pc:sldMkLst>
        <pc:spChg chg="mod">
          <ac:chgData name="Sahlin Amelie /Regional utvecklingsförvaltning /Falun" userId="S::amelie.sahlin@regiondalarna.se::3059e7e6-bb8e-4386-9dd8-a0874f9f6a4f" providerId="AD" clId="Web-{36CD69C7-1147-491B-8006-8632FD2365D1}" dt="2021-06-14T17:36:07.463" v="88" actId="20577"/>
          <ac:spMkLst>
            <pc:docMk/>
            <pc:sldMk cId="3799772537" sldId="444"/>
            <ac:spMk id="3" creationId="{00000000-0000-0000-0000-000000000000}"/>
          </ac:spMkLst>
        </pc:spChg>
      </pc:sldChg>
      <pc:sldChg chg="modSp">
        <pc:chgData name="Sahlin Amelie /Regional utvecklingsförvaltning /Falun" userId="S::amelie.sahlin@regiondalarna.se::3059e7e6-bb8e-4386-9dd8-a0874f9f6a4f" providerId="AD" clId="Web-{36CD69C7-1147-491B-8006-8632FD2365D1}" dt="2021-06-14T17:38:35.684" v="219" actId="20577"/>
        <pc:sldMkLst>
          <pc:docMk/>
          <pc:sldMk cId="3224790993" sldId="478"/>
        </pc:sldMkLst>
        <pc:spChg chg="mod">
          <ac:chgData name="Sahlin Amelie /Regional utvecklingsförvaltning /Falun" userId="S::amelie.sahlin@regiondalarna.se::3059e7e6-bb8e-4386-9dd8-a0874f9f6a4f" providerId="AD" clId="Web-{36CD69C7-1147-491B-8006-8632FD2365D1}" dt="2021-06-14T17:38:35.684" v="219" actId="20577"/>
          <ac:spMkLst>
            <pc:docMk/>
            <pc:sldMk cId="3224790993" sldId="478"/>
            <ac:spMk id="3" creationId="{00000000-0000-0000-0000-000000000000}"/>
          </ac:spMkLst>
        </pc:spChg>
      </pc:sldChg>
      <pc:sldChg chg="modSp new mod modClrScheme chgLayout">
        <pc:chgData name="Sahlin Amelie /Regional utvecklingsförvaltning /Falun" userId="S::amelie.sahlin@regiondalarna.se::3059e7e6-bb8e-4386-9dd8-a0874f9f6a4f" providerId="AD" clId="Web-{36CD69C7-1147-491B-8006-8632FD2365D1}" dt="2021-06-14T17:35:40.118" v="79" actId="20577"/>
        <pc:sldMkLst>
          <pc:docMk/>
          <pc:sldMk cId="1327773570" sldId="482"/>
        </pc:sldMkLst>
        <pc:spChg chg="mod ord">
          <ac:chgData name="Sahlin Amelie /Regional utvecklingsförvaltning /Falun" userId="S::amelie.sahlin@regiondalarna.se::3059e7e6-bb8e-4386-9dd8-a0874f9f6a4f" providerId="AD" clId="Web-{36CD69C7-1147-491B-8006-8632FD2365D1}" dt="2021-06-14T17:34:13.773" v="38" actId="20577"/>
          <ac:spMkLst>
            <pc:docMk/>
            <pc:sldMk cId="1327773570" sldId="482"/>
            <ac:spMk id="2" creationId="{6211ECE6-872C-40BA-94C7-5583ADBD0722}"/>
          </ac:spMkLst>
        </pc:spChg>
        <pc:spChg chg="mod ord">
          <ac:chgData name="Sahlin Amelie /Regional utvecklingsförvaltning /Falun" userId="S::amelie.sahlin@regiondalarna.se::3059e7e6-bb8e-4386-9dd8-a0874f9f6a4f" providerId="AD" clId="Web-{36CD69C7-1147-491B-8006-8632FD2365D1}" dt="2021-06-14T17:35:40.118" v="79" actId="20577"/>
          <ac:spMkLst>
            <pc:docMk/>
            <pc:sldMk cId="1327773570" sldId="482"/>
            <ac:spMk id="3" creationId="{C427197C-D21F-4C77-872F-D4B61B8AD157}"/>
          </ac:spMkLst>
        </pc:spChg>
        <pc:spChg chg="mod ord">
          <ac:chgData name="Sahlin Amelie /Regional utvecklingsförvaltning /Falun" userId="S::amelie.sahlin@regiondalarna.se::3059e7e6-bb8e-4386-9dd8-a0874f9f6a4f" providerId="AD" clId="Web-{36CD69C7-1147-491B-8006-8632FD2365D1}" dt="2021-06-14T17:33:43.507" v="21"/>
          <ac:spMkLst>
            <pc:docMk/>
            <pc:sldMk cId="1327773570" sldId="482"/>
            <ac:spMk id="4" creationId="{73BD1659-F149-4A0E-BEB2-AE7D8D639A56}"/>
          </ac:spMkLst>
        </pc:spChg>
        <pc:spChg chg="mod ord">
          <ac:chgData name="Sahlin Amelie /Regional utvecklingsförvaltning /Falun" userId="S::amelie.sahlin@regiondalarna.se::3059e7e6-bb8e-4386-9dd8-a0874f9f6a4f" providerId="AD" clId="Web-{36CD69C7-1147-491B-8006-8632FD2365D1}" dt="2021-06-14T17:33:43.507" v="21"/>
          <ac:spMkLst>
            <pc:docMk/>
            <pc:sldMk cId="1327773570" sldId="482"/>
            <ac:spMk id="5" creationId="{3B5586E0-DE1C-43A8-9196-5977EC870F58}"/>
          </ac:spMkLst>
        </pc:spChg>
        <pc:spChg chg="mod ord">
          <ac:chgData name="Sahlin Amelie /Regional utvecklingsförvaltning /Falun" userId="S::amelie.sahlin@regiondalarna.se::3059e7e6-bb8e-4386-9dd8-a0874f9f6a4f" providerId="AD" clId="Web-{36CD69C7-1147-491B-8006-8632FD2365D1}" dt="2021-06-14T17:33:43.507" v="21"/>
          <ac:spMkLst>
            <pc:docMk/>
            <pc:sldMk cId="1327773570" sldId="482"/>
            <ac:spMk id="6" creationId="{552D6C87-213C-4D92-AE31-86D8F6E461C3}"/>
          </ac:spMkLst>
        </pc:spChg>
      </pc:sldChg>
    </pc:docChg>
  </pc:docChgLst>
  <pc:docChgLst>
    <pc:chgData name="Amelie Sahlin" userId="S::amelie.sahlin@regiondalarna.se::6e580be4-0ad5-4d96-ab3c-9d6b1e3d344a" providerId="AD" clId="Web-{33BF09E8-B8B7-4BAB-AFBE-4221DF8B87A6}"/>
    <pc:docChg chg="addSld delSld modSld modSection">
      <pc:chgData name="Amelie Sahlin" userId="S::amelie.sahlin@regiondalarna.se::6e580be4-0ad5-4d96-ab3c-9d6b1e3d344a" providerId="AD" clId="Web-{33BF09E8-B8B7-4BAB-AFBE-4221DF8B87A6}" dt="2020-10-08T08:09:33.353" v="101" actId="20577"/>
      <pc:docMkLst>
        <pc:docMk/>
      </pc:docMkLst>
      <pc:sldChg chg="modSp">
        <pc:chgData name="Amelie Sahlin" userId="S::amelie.sahlin@regiondalarna.se::6e580be4-0ad5-4d96-ab3c-9d6b1e3d344a" providerId="AD" clId="Web-{33BF09E8-B8B7-4BAB-AFBE-4221DF8B87A6}" dt="2020-10-08T07:53:33.311" v="12" actId="20577"/>
        <pc:sldMkLst>
          <pc:docMk/>
          <pc:sldMk cId="461589218" sldId="318"/>
        </pc:sldMkLst>
        <pc:spChg chg="mod">
          <ac:chgData name="Amelie Sahlin" userId="S::amelie.sahlin@regiondalarna.se::6e580be4-0ad5-4d96-ab3c-9d6b1e3d344a" providerId="AD" clId="Web-{33BF09E8-B8B7-4BAB-AFBE-4221DF8B87A6}" dt="2020-10-08T07:53:33.311" v="12" actId="20577"/>
          <ac:spMkLst>
            <pc:docMk/>
            <pc:sldMk cId="461589218" sldId="318"/>
            <ac:spMk id="2" creationId="{ED818CC3-EAB2-4987-945A-E259797598B2}"/>
          </ac:spMkLst>
        </pc:spChg>
      </pc:sldChg>
      <pc:sldChg chg="del">
        <pc:chgData name="Amelie Sahlin" userId="S::amelie.sahlin@regiondalarna.se::6e580be4-0ad5-4d96-ab3c-9d6b1e3d344a" providerId="AD" clId="Web-{33BF09E8-B8B7-4BAB-AFBE-4221DF8B87A6}" dt="2020-10-08T08:08:05.523" v="58"/>
        <pc:sldMkLst>
          <pc:docMk/>
          <pc:sldMk cId="2058178505" sldId="369"/>
        </pc:sldMkLst>
      </pc:sldChg>
      <pc:sldChg chg="del">
        <pc:chgData name="Amelie Sahlin" userId="S::amelie.sahlin@regiondalarna.se::6e580be4-0ad5-4d96-ab3c-9d6b1e3d344a" providerId="AD" clId="Web-{33BF09E8-B8B7-4BAB-AFBE-4221DF8B87A6}" dt="2020-10-08T08:09:10.759" v="97"/>
        <pc:sldMkLst>
          <pc:docMk/>
          <pc:sldMk cId="965753770" sldId="377"/>
        </pc:sldMkLst>
      </pc:sldChg>
      <pc:sldChg chg="modSp">
        <pc:chgData name="Amelie Sahlin" userId="S::amelie.sahlin@regiondalarna.se::6e580be4-0ad5-4d96-ab3c-9d6b1e3d344a" providerId="AD" clId="Web-{33BF09E8-B8B7-4BAB-AFBE-4221DF8B87A6}" dt="2020-10-08T08:09:33.353" v="100" actId="20577"/>
        <pc:sldMkLst>
          <pc:docMk/>
          <pc:sldMk cId="2754086159" sldId="379"/>
        </pc:sldMkLst>
        <pc:spChg chg="mod">
          <ac:chgData name="Amelie Sahlin" userId="S::amelie.sahlin@regiondalarna.se::6e580be4-0ad5-4d96-ab3c-9d6b1e3d344a" providerId="AD" clId="Web-{33BF09E8-B8B7-4BAB-AFBE-4221DF8B87A6}" dt="2020-10-08T08:09:33.353" v="100" actId="20577"/>
          <ac:spMkLst>
            <pc:docMk/>
            <pc:sldMk cId="2754086159" sldId="379"/>
            <ac:spMk id="3" creationId="{4CBE2697-F8F7-4907-8296-3E6CABFCB248}"/>
          </ac:spMkLst>
        </pc:spChg>
      </pc:sldChg>
      <pc:sldChg chg="modSp">
        <pc:chgData name="Amelie Sahlin" userId="S::amelie.sahlin@regiondalarna.se::6e580be4-0ad5-4d96-ab3c-9d6b1e3d344a" providerId="AD" clId="Web-{33BF09E8-B8B7-4BAB-AFBE-4221DF8B87A6}" dt="2020-10-08T08:06:36.145" v="23" actId="20577"/>
        <pc:sldMkLst>
          <pc:docMk/>
          <pc:sldMk cId="3496099175" sldId="383"/>
        </pc:sldMkLst>
        <pc:spChg chg="mod">
          <ac:chgData name="Amelie Sahlin" userId="S::amelie.sahlin@regiondalarna.se::6e580be4-0ad5-4d96-ab3c-9d6b1e3d344a" providerId="AD" clId="Web-{33BF09E8-B8B7-4BAB-AFBE-4221DF8B87A6}" dt="2020-10-08T08:05:35.144" v="15" actId="14100"/>
          <ac:spMkLst>
            <pc:docMk/>
            <pc:sldMk cId="3496099175" sldId="383"/>
            <ac:spMk id="2" creationId="{F2A7B180-C3DB-411C-8F80-278244792974}"/>
          </ac:spMkLst>
        </pc:spChg>
        <pc:spChg chg="mod">
          <ac:chgData name="Amelie Sahlin" userId="S::amelie.sahlin@regiondalarna.se::6e580be4-0ad5-4d96-ab3c-9d6b1e3d344a" providerId="AD" clId="Web-{33BF09E8-B8B7-4BAB-AFBE-4221DF8B87A6}" dt="2020-10-08T08:06:36.145" v="23" actId="20577"/>
          <ac:spMkLst>
            <pc:docMk/>
            <pc:sldMk cId="3496099175" sldId="383"/>
            <ac:spMk id="3" creationId="{1976600C-9A88-4895-AB7F-7D4BDA213358}"/>
          </ac:spMkLst>
        </pc:spChg>
      </pc:sldChg>
      <pc:sldChg chg="modSp new">
        <pc:chgData name="Amelie Sahlin" userId="S::amelie.sahlin@regiondalarna.se::6e580be4-0ad5-4d96-ab3c-9d6b1e3d344a" providerId="AD" clId="Web-{33BF09E8-B8B7-4BAB-AFBE-4221DF8B87A6}" dt="2020-10-08T08:07:52.257" v="57" actId="14100"/>
        <pc:sldMkLst>
          <pc:docMk/>
          <pc:sldMk cId="3054436711" sldId="387"/>
        </pc:sldMkLst>
        <pc:spChg chg="mod">
          <ac:chgData name="Amelie Sahlin" userId="S::amelie.sahlin@regiondalarna.se::6e580be4-0ad5-4d96-ab3c-9d6b1e3d344a" providerId="AD" clId="Web-{33BF09E8-B8B7-4BAB-AFBE-4221DF8B87A6}" dt="2020-10-08T08:07:05.724" v="37" actId="20577"/>
          <ac:spMkLst>
            <pc:docMk/>
            <pc:sldMk cId="3054436711" sldId="387"/>
            <ac:spMk id="2" creationId="{A43DCB2E-F92C-4E71-B480-C3190D3A50E9}"/>
          </ac:spMkLst>
        </pc:spChg>
        <pc:spChg chg="mod">
          <ac:chgData name="Amelie Sahlin" userId="S::amelie.sahlin@regiondalarna.se::6e580be4-0ad5-4d96-ab3c-9d6b1e3d344a" providerId="AD" clId="Web-{33BF09E8-B8B7-4BAB-AFBE-4221DF8B87A6}" dt="2020-10-08T08:07:52.257" v="57" actId="14100"/>
          <ac:spMkLst>
            <pc:docMk/>
            <pc:sldMk cId="3054436711" sldId="387"/>
            <ac:spMk id="3" creationId="{928DF515-27DE-4E7C-8A14-4B60CFC5972C}"/>
          </ac:spMkLst>
        </pc:spChg>
      </pc:sldChg>
      <pc:sldChg chg="modSp new">
        <pc:chgData name="Amelie Sahlin" userId="S::amelie.sahlin@regiondalarna.se::6e580be4-0ad5-4d96-ab3c-9d6b1e3d344a" providerId="AD" clId="Web-{33BF09E8-B8B7-4BAB-AFBE-4221DF8B87A6}" dt="2020-10-08T08:08:36.492" v="94" actId="20577"/>
        <pc:sldMkLst>
          <pc:docMk/>
          <pc:sldMk cId="3142892691" sldId="388"/>
        </pc:sldMkLst>
        <pc:spChg chg="mod">
          <ac:chgData name="Amelie Sahlin" userId="S::amelie.sahlin@regiondalarna.se::6e580be4-0ad5-4d96-ab3c-9d6b1e3d344a" providerId="AD" clId="Web-{33BF09E8-B8B7-4BAB-AFBE-4221DF8B87A6}" dt="2020-10-08T08:08:36.492" v="94" actId="20577"/>
          <ac:spMkLst>
            <pc:docMk/>
            <pc:sldMk cId="3142892691" sldId="388"/>
            <ac:spMk id="2" creationId="{9654E00B-D4DD-4CF7-8506-933146CAD3CD}"/>
          </ac:spMkLst>
        </pc:spChg>
      </pc:sldChg>
    </pc:docChg>
  </pc:docChgLst>
  <pc:docChgLst>
    <pc:chgData name="Gahnshag Jonny /Regional utvecklingsförvaltning /Falun" userId="S::jonny.gahnshag@regiondalarna.se::d8585b98-6fc2-4eb9-b30a-1800a865199a" providerId="AD" clId="Web-{108728F9-03B5-4A25-B9D8-CC9F8A7AA5B8}"/>
    <pc:docChg chg="addSld delSld modSld modSection">
      <pc:chgData name="Gahnshag Jonny /Regional utvecklingsförvaltning /Falun" userId="S::jonny.gahnshag@regiondalarna.se::d8585b98-6fc2-4eb9-b30a-1800a865199a" providerId="AD" clId="Web-{108728F9-03B5-4A25-B9D8-CC9F8A7AA5B8}" dt="2021-11-17T20:56:02.349" v="105"/>
      <pc:docMkLst>
        <pc:docMk/>
      </pc:docMkLst>
      <pc:sldChg chg="addSp modSp">
        <pc:chgData name="Gahnshag Jonny /Regional utvecklingsförvaltning /Falun" userId="S::jonny.gahnshag@regiondalarna.se::d8585b98-6fc2-4eb9-b30a-1800a865199a" providerId="AD" clId="Web-{108728F9-03B5-4A25-B9D8-CC9F8A7AA5B8}" dt="2021-11-17T20:48:59.621" v="47" actId="14100"/>
        <pc:sldMkLst>
          <pc:docMk/>
          <pc:sldMk cId="401386611" sldId="492"/>
        </pc:sldMkLst>
        <pc:spChg chg="mod">
          <ac:chgData name="Gahnshag Jonny /Regional utvecklingsförvaltning /Falun" userId="S::jonny.gahnshag@regiondalarna.se::d8585b98-6fc2-4eb9-b30a-1800a865199a" providerId="AD" clId="Web-{108728F9-03B5-4A25-B9D8-CC9F8A7AA5B8}" dt="2021-11-17T20:48:55.527" v="46" actId="20577"/>
          <ac:spMkLst>
            <pc:docMk/>
            <pc:sldMk cId="401386611" sldId="492"/>
            <ac:spMk id="3" creationId="{5FEFFC8D-14F2-4CAE-B4E0-8DA469FA8A4C}"/>
          </ac:spMkLst>
        </pc:spChg>
        <pc:picChg chg="add mod">
          <ac:chgData name="Gahnshag Jonny /Regional utvecklingsförvaltning /Falun" userId="S::jonny.gahnshag@regiondalarna.se::d8585b98-6fc2-4eb9-b30a-1800a865199a" providerId="AD" clId="Web-{108728F9-03B5-4A25-B9D8-CC9F8A7AA5B8}" dt="2021-11-17T20:48:59.621" v="47" actId="14100"/>
          <ac:picMkLst>
            <pc:docMk/>
            <pc:sldMk cId="401386611" sldId="492"/>
            <ac:picMk id="7" creationId="{A4419A22-26D9-4A1E-9047-47B4B02A0DAE}"/>
          </ac:picMkLst>
        </pc:picChg>
      </pc:sldChg>
      <pc:sldChg chg="modSp">
        <pc:chgData name="Gahnshag Jonny /Regional utvecklingsförvaltning /Falun" userId="S::jonny.gahnshag@regiondalarna.se::d8585b98-6fc2-4eb9-b30a-1800a865199a" providerId="AD" clId="Web-{108728F9-03B5-4A25-B9D8-CC9F8A7AA5B8}" dt="2021-11-17T20:51:57.750" v="88" actId="20577"/>
        <pc:sldMkLst>
          <pc:docMk/>
          <pc:sldMk cId="2803022214" sldId="494"/>
        </pc:sldMkLst>
        <pc:spChg chg="mod">
          <ac:chgData name="Gahnshag Jonny /Regional utvecklingsförvaltning /Falun" userId="S::jonny.gahnshag@regiondalarna.se::d8585b98-6fc2-4eb9-b30a-1800a865199a" providerId="AD" clId="Web-{108728F9-03B5-4A25-B9D8-CC9F8A7AA5B8}" dt="2021-11-17T20:51:57.750" v="88" actId="20577"/>
          <ac:spMkLst>
            <pc:docMk/>
            <pc:sldMk cId="2803022214" sldId="494"/>
            <ac:spMk id="3" creationId="{00000000-0000-0000-0000-000000000000}"/>
          </ac:spMkLst>
        </pc:spChg>
      </pc:sldChg>
      <pc:sldChg chg="modSp">
        <pc:chgData name="Gahnshag Jonny /Regional utvecklingsförvaltning /Falun" userId="S::jonny.gahnshag@regiondalarna.se::d8585b98-6fc2-4eb9-b30a-1800a865199a" providerId="AD" clId="Web-{108728F9-03B5-4A25-B9D8-CC9F8A7AA5B8}" dt="2021-11-17T20:43:24.551" v="1" actId="20577"/>
        <pc:sldMkLst>
          <pc:docMk/>
          <pc:sldMk cId="4049420105" sldId="501"/>
        </pc:sldMkLst>
        <pc:spChg chg="mod">
          <ac:chgData name="Gahnshag Jonny /Regional utvecklingsförvaltning /Falun" userId="S::jonny.gahnshag@regiondalarna.se::d8585b98-6fc2-4eb9-b30a-1800a865199a" providerId="AD" clId="Web-{108728F9-03B5-4A25-B9D8-CC9F8A7AA5B8}" dt="2021-11-17T20:43:24.551" v="1" actId="20577"/>
          <ac:spMkLst>
            <pc:docMk/>
            <pc:sldMk cId="4049420105" sldId="501"/>
            <ac:spMk id="6" creationId="{00000000-0000-0000-0000-000000000000}"/>
          </ac:spMkLst>
        </pc:spChg>
      </pc:sldChg>
      <pc:sldChg chg="addSp modSp">
        <pc:chgData name="Gahnshag Jonny /Regional utvecklingsförvaltning /Falun" userId="S::jonny.gahnshag@regiondalarna.se::d8585b98-6fc2-4eb9-b30a-1800a865199a" providerId="AD" clId="Web-{108728F9-03B5-4A25-B9D8-CC9F8A7AA5B8}" dt="2021-11-17T20:55:48.255" v="104" actId="14100"/>
        <pc:sldMkLst>
          <pc:docMk/>
          <pc:sldMk cId="806140273" sldId="503"/>
        </pc:sldMkLst>
        <pc:spChg chg="mod">
          <ac:chgData name="Gahnshag Jonny /Regional utvecklingsförvaltning /Falun" userId="S::jonny.gahnshag@regiondalarna.se::d8585b98-6fc2-4eb9-b30a-1800a865199a" providerId="AD" clId="Web-{108728F9-03B5-4A25-B9D8-CC9F8A7AA5B8}" dt="2021-11-17T20:55:11.364" v="100" actId="20577"/>
          <ac:spMkLst>
            <pc:docMk/>
            <pc:sldMk cId="806140273" sldId="503"/>
            <ac:spMk id="3" creationId="{00000000-0000-0000-0000-000000000000}"/>
          </ac:spMkLst>
        </pc:spChg>
        <pc:picChg chg="add mod modCrop">
          <ac:chgData name="Gahnshag Jonny /Regional utvecklingsförvaltning /Falun" userId="S::jonny.gahnshag@regiondalarna.se::d8585b98-6fc2-4eb9-b30a-1800a865199a" providerId="AD" clId="Web-{108728F9-03B5-4A25-B9D8-CC9F8A7AA5B8}" dt="2021-11-17T20:55:48.255" v="104" actId="14100"/>
          <ac:picMkLst>
            <pc:docMk/>
            <pc:sldMk cId="806140273" sldId="503"/>
            <ac:picMk id="7" creationId="{BF607B8D-0C87-4ADA-9029-23B01BD3D06E}"/>
          </ac:picMkLst>
        </pc:picChg>
      </pc:sldChg>
      <pc:sldChg chg="addSp delSp modSp new del">
        <pc:chgData name="Gahnshag Jonny /Regional utvecklingsförvaltning /Falun" userId="S::jonny.gahnshag@regiondalarna.se::d8585b98-6fc2-4eb9-b30a-1800a865199a" providerId="AD" clId="Web-{108728F9-03B5-4A25-B9D8-CC9F8A7AA5B8}" dt="2021-11-17T20:56:02.349" v="105"/>
        <pc:sldMkLst>
          <pc:docMk/>
          <pc:sldMk cId="1021333641" sldId="507"/>
        </pc:sldMkLst>
        <pc:spChg chg="add del">
          <ac:chgData name="Gahnshag Jonny /Regional utvecklingsförvaltning /Falun" userId="S::jonny.gahnshag@regiondalarna.se::d8585b98-6fc2-4eb9-b30a-1800a865199a" providerId="AD" clId="Web-{108728F9-03B5-4A25-B9D8-CC9F8A7AA5B8}" dt="2021-11-17T20:54:14.847" v="92"/>
          <ac:spMkLst>
            <pc:docMk/>
            <pc:sldMk cId="1021333641" sldId="507"/>
            <ac:spMk id="3" creationId="{7EDAFA1D-9451-4894-A6B3-063D7A59CF0B}"/>
          </ac:spMkLst>
        </pc:spChg>
        <pc:spChg chg="add mod">
          <ac:chgData name="Gahnshag Jonny /Regional utvecklingsförvaltning /Falun" userId="S::jonny.gahnshag@regiondalarna.se::d8585b98-6fc2-4eb9-b30a-1800a865199a" providerId="AD" clId="Web-{108728F9-03B5-4A25-B9D8-CC9F8A7AA5B8}" dt="2021-11-17T20:54:40.988" v="93"/>
          <ac:spMkLst>
            <pc:docMk/>
            <pc:sldMk cId="1021333641" sldId="507"/>
            <ac:spMk id="10" creationId="{1BB3644B-4B5F-4B07-84B1-95DD483F42F0}"/>
          </ac:spMkLst>
        </pc:spChg>
        <pc:picChg chg="add del mod ord">
          <ac:chgData name="Gahnshag Jonny /Regional utvecklingsförvaltning /Falun" userId="S::jonny.gahnshag@regiondalarna.se::d8585b98-6fc2-4eb9-b30a-1800a865199a" providerId="AD" clId="Web-{108728F9-03B5-4A25-B9D8-CC9F8A7AA5B8}" dt="2021-11-17T20:54:06.316" v="91"/>
          <ac:picMkLst>
            <pc:docMk/>
            <pc:sldMk cId="1021333641" sldId="507"/>
            <ac:picMk id="7" creationId="{FDDDDA87-A1BE-4F47-9F92-E4D777C6DF17}"/>
          </ac:picMkLst>
        </pc:picChg>
        <pc:picChg chg="add del mod ord">
          <ac:chgData name="Gahnshag Jonny /Regional utvecklingsförvaltning /Falun" userId="S::jonny.gahnshag@regiondalarna.se::d8585b98-6fc2-4eb9-b30a-1800a865199a" providerId="AD" clId="Web-{108728F9-03B5-4A25-B9D8-CC9F8A7AA5B8}" dt="2021-11-17T20:54:40.988" v="93"/>
          <ac:picMkLst>
            <pc:docMk/>
            <pc:sldMk cId="1021333641" sldId="507"/>
            <ac:picMk id="8" creationId="{EA142841-BC43-4B95-BAC9-957B6967136F}"/>
          </ac:picMkLst>
        </pc:picChg>
      </pc:sldChg>
    </pc:docChg>
  </pc:docChgLst>
  <pc:docChgLst>
    <pc:chgData name="Gahnshag Jonny /Regional utvecklingsförvaltning /Falun" userId="S::jonny.gahnshag@regiondalarna.se::d8585b98-6fc2-4eb9-b30a-1800a865199a" providerId="AD" clId="Web-{5F3F81DF-8C40-4704-B0D2-4DFD639898F5}"/>
    <pc:docChg chg="delSld modSld modSection">
      <pc:chgData name="Gahnshag Jonny /Regional utvecklingsförvaltning /Falun" userId="S::jonny.gahnshag@regiondalarna.se::d8585b98-6fc2-4eb9-b30a-1800a865199a" providerId="AD" clId="Web-{5F3F81DF-8C40-4704-B0D2-4DFD639898F5}" dt="2022-02-16T11:49:03.674" v="96"/>
      <pc:docMkLst>
        <pc:docMk/>
      </pc:docMkLst>
      <pc:sldChg chg="modSp">
        <pc:chgData name="Gahnshag Jonny /Regional utvecklingsförvaltning /Falun" userId="S::jonny.gahnshag@regiondalarna.se::d8585b98-6fc2-4eb9-b30a-1800a865199a" providerId="AD" clId="Web-{5F3F81DF-8C40-4704-B0D2-4DFD639898F5}" dt="2022-02-16T11:42:58.772" v="21" actId="20577"/>
        <pc:sldMkLst>
          <pc:docMk/>
          <pc:sldMk cId="2483489574" sldId="473"/>
        </pc:sldMkLst>
        <pc:spChg chg="mod">
          <ac:chgData name="Gahnshag Jonny /Regional utvecklingsförvaltning /Falun" userId="S::jonny.gahnshag@regiondalarna.se::d8585b98-6fc2-4eb9-b30a-1800a865199a" providerId="AD" clId="Web-{5F3F81DF-8C40-4704-B0D2-4DFD639898F5}" dt="2022-02-16T11:42:58.772" v="21" actId="20577"/>
          <ac:spMkLst>
            <pc:docMk/>
            <pc:sldMk cId="2483489574" sldId="473"/>
            <ac:spMk id="3" creationId="{00000000-0000-0000-0000-000000000000}"/>
          </ac:spMkLst>
        </pc:spChg>
      </pc:sldChg>
      <pc:sldChg chg="modSp mod modShow">
        <pc:chgData name="Gahnshag Jonny /Regional utvecklingsförvaltning /Falun" userId="S::jonny.gahnshag@regiondalarna.se::d8585b98-6fc2-4eb9-b30a-1800a865199a" providerId="AD" clId="Web-{5F3F81DF-8C40-4704-B0D2-4DFD639898F5}" dt="2022-02-16T11:48:02.781" v="95"/>
        <pc:sldMkLst>
          <pc:docMk/>
          <pc:sldMk cId="401386611" sldId="492"/>
        </pc:sldMkLst>
        <pc:spChg chg="mod">
          <ac:chgData name="Gahnshag Jonny /Regional utvecklingsförvaltning /Falun" userId="S::jonny.gahnshag@regiondalarna.se::d8585b98-6fc2-4eb9-b30a-1800a865199a" providerId="AD" clId="Web-{5F3F81DF-8C40-4704-B0D2-4DFD639898F5}" dt="2022-02-16T11:47:32.812" v="94" actId="20577"/>
          <ac:spMkLst>
            <pc:docMk/>
            <pc:sldMk cId="401386611" sldId="492"/>
            <ac:spMk id="3" creationId="{5FEFFC8D-14F2-4CAE-B4E0-8DA469FA8A4C}"/>
          </ac:spMkLst>
        </pc:spChg>
      </pc:sldChg>
      <pc:sldChg chg="del">
        <pc:chgData name="Gahnshag Jonny /Regional utvecklingsförvaltning /Falun" userId="S::jonny.gahnshag@regiondalarna.se::d8585b98-6fc2-4eb9-b30a-1800a865199a" providerId="AD" clId="Web-{5F3F81DF-8C40-4704-B0D2-4DFD639898F5}" dt="2022-02-16T11:49:03.674" v="96"/>
        <pc:sldMkLst>
          <pc:docMk/>
          <pc:sldMk cId="2009364114" sldId="512"/>
        </pc:sldMkLst>
      </pc:sldChg>
    </pc:docChg>
  </pc:docChgLst>
  <pc:docChgLst>
    <pc:chgData name="Amelie Sahlin" userId="S::amelie.sahlin@regiondalarna.se::6e580be4-0ad5-4d96-ab3c-9d6b1e3d344a" providerId="AD" clId="Web-{1A27AA31-8E09-4520-9137-3E9D1FE4B1C8}"/>
    <pc:docChg chg="addSld delSld modSld modSection">
      <pc:chgData name="Amelie Sahlin" userId="S::amelie.sahlin@regiondalarna.se::6e580be4-0ad5-4d96-ab3c-9d6b1e3d344a" providerId="AD" clId="Web-{1A27AA31-8E09-4520-9137-3E9D1FE4B1C8}" dt="2021-01-13T14:41:36.644" v="35" actId="20577"/>
      <pc:docMkLst>
        <pc:docMk/>
      </pc:docMkLst>
      <pc:sldChg chg="modSp new">
        <pc:chgData name="Amelie Sahlin" userId="S::amelie.sahlin@regiondalarna.se::6e580be4-0ad5-4d96-ab3c-9d6b1e3d344a" providerId="AD" clId="Web-{1A27AA31-8E09-4520-9137-3E9D1FE4B1C8}" dt="2021-01-13T14:41:36.644" v="35" actId="20577"/>
        <pc:sldMkLst>
          <pc:docMk/>
          <pc:sldMk cId="2742123037" sldId="419"/>
        </pc:sldMkLst>
        <pc:spChg chg="mod">
          <ac:chgData name="Amelie Sahlin" userId="S::amelie.sahlin@regiondalarna.se::6e580be4-0ad5-4d96-ab3c-9d6b1e3d344a" providerId="AD" clId="Web-{1A27AA31-8E09-4520-9137-3E9D1FE4B1C8}" dt="2021-01-13T14:41:11.675" v="32" actId="20577"/>
          <ac:spMkLst>
            <pc:docMk/>
            <pc:sldMk cId="2742123037" sldId="419"/>
            <ac:spMk id="2" creationId="{25B27638-1076-45D4-9267-4DDE85BBEDD1}"/>
          </ac:spMkLst>
        </pc:spChg>
        <pc:spChg chg="mod">
          <ac:chgData name="Amelie Sahlin" userId="S::amelie.sahlin@regiondalarna.se::6e580be4-0ad5-4d96-ab3c-9d6b1e3d344a" providerId="AD" clId="Web-{1A27AA31-8E09-4520-9137-3E9D1FE4B1C8}" dt="2021-01-13T14:41:36.644" v="35" actId="20577"/>
          <ac:spMkLst>
            <pc:docMk/>
            <pc:sldMk cId="2742123037" sldId="419"/>
            <ac:spMk id="3" creationId="{D59CF045-E31A-429D-84D6-294ABB764D90}"/>
          </ac:spMkLst>
        </pc:spChg>
      </pc:sldChg>
      <pc:sldChg chg="del">
        <pc:chgData name="Amelie Sahlin" userId="S::amelie.sahlin@regiondalarna.se::6e580be4-0ad5-4d96-ab3c-9d6b1e3d344a" providerId="AD" clId="Web-{1A27AA31-8E09-4520-9137-3E9D1FE4B1C8}" dt="2021-01-13T14:39:37.516" v="3"/>
        <pc:sldMkLst>
          <pc:docMk/>
          <pc:sldMk cId="3628601104" sldId="419"/>
        </pc:sldMkLst>
      </pc:sldChg>
      <pc:sldChg chg="del">
        <pc:chgData name="Amelie Sahlin" userId="S::amelie.sahlin@regiondalarna.se::6e580be4-0ad5-4d96-ab3c-9d6b1e3d344a" providerId="AD" clId="Web-{1A27AA31-8E09-4520-9137-3E9D1FE4B1C8}" dt="2021-01-13T14:39:37.500" v="2"/>
        <pc:sldMkLst>
          <pc:docMk/>
          <pc:sldMk cId="2544657272" sldId="420"/>
        </pc:sldMkLst>
      </pc:sldChg>
      <pc:sldChg chg="del">
        <pc:chgData name="Amelie Sahlin" userId="S::amelie.sahlin@regiondalarna.se::6e580be4-0ad5-4d96-ab3c-9d6b1e3d344a" providerId="AD" clId="Web-{1A27AA31-8E09-4520-9137-3E9D1FE4B1C8}" dt="2021-01-13T14:39:37.500" v="1"/>
        <pc:sldMkLst>
          <pc:docMk/>
          <pc:sldMk cId="3801428525" sldId="421"/>
        </pc:sldMkLst>
      </pc:sldChg>
      <pc:sldChg chg="del">
        <pc:chgData name="Amelie Sahlin" userId="S::amelie.sahlin@regiondalarna.se::6e580be4-0ad5-4d96-ab3c-9d6b1e3d344a" providerId="AD" clId="Web-{1A27AA31-8E09-4520-9137-3E9D1FE4B1C8}" dt="2021-01-13T14:39:37.516" v="4"/>
        <pc:sldMkLst>
          <pc:docMk/>
          <pc:sldMk cId="3200283784" sldId="422"/>
        </pc:sldMkLst>
      </pc:sldChg>
      <pc:sldChg chg="del">
        <pc:chgData name="Amelie Sahlin" userId="S::amelie.sahlin@regiondalarna.se::6e580be4-0ad5-4d96-ab3c-9d6b1e3d344a" providerId="AD" clId="Web-{1A27AA31-8E09-4520-9137-3E9D1FE4B1C8}" dt="2021-01-13T14:39:37.500" v="0"/>
        <pc:sldMkLst>
          <pc:docMk/>
          <pc:sldMk cId="3350154287" sldId="423"/>
        </pc:sldMkLst>
      </pc:sldChg>
    </pc:docChg>
  </pc:docChgLst>
  <pc:docChgLst>
    <pc:chgData name="Sahlin Amelie" userId="S::amelie.sahlin@regiondalarna.se::3059e7e6-bb8e-4386-9dd8-a0874f9f6a4f" providerId="AD" clId="Web-{49801938-A566-41EC-B733-9EF96300D558}"/>
    <pc:docChg chg="modSld">
      <pc:chgData name="Sahlin Amelie" userId="S::amelie.sahlin@regiondalarna.se::3059e7e6-bb8e-4386-9dd8-a0874f9f6a4f" providerId="AD" clId="Web-{49801938-A566-41EC-B733-9EF96300D558}" dt="2021-05-19T14:36:13.901" v="69" actId="20577"/>
      <pc:docMkLst>
        <pc:docMk/>
      </pc:docMkLst>
      <pc:sldChg chg="modSp">
        <pc:chgData name="Sahlin Amelie" userId="S::amelie.sahlin@regiondalarna.se::3059e7e6-bb8e-4386-9dd8-a0874f9f6a4f" providerId="AD" clId="Web-{49801938-A566-41EC-B733-9EF96300D558}" dt="2021-05-19T14:29:39.046" v="8" actId="20577"/>
        <pc:sldMkLst>
          <pc:docMk/>
          <pc:sldMk cId="3842790483" sldId="386"/>
        </pc:sldMkLst>
        <pc:spChg chg="mod">
          <ac:chgData name="Sahlin Amelie" userId="S::amelie.sahlin@regiondalarna.se::3059e7e6-bb8e-4386-9dd8-a0874f9f6a4f" providerId="AD" clId="Web-{49801938-A566-41EC-B733-9EF96300D558}" dt="2021-05-19T14:29:39.046" v="8" actId="20577"/>
          <ac:spMkLst>
            <pc:docMk/>
            <pc:sldMk cId="3842790483" sldId="386"/>
            <ac:spMk id="3" creationId="{00000000-0000-0000-0000-000000000000}"/>
          </ac:spMkLst>
        </pc:spChg>
      </pc:sldChg>
      <pc:sldChg chg="modSp">
        <pc:chgData name="Sahlin Amelie" userId="S::amelie.sahlin@regiondalarna.se::3059e7e6-bb8e-4386-9dd8-a0874f9f6a4f" providerId="AD" clId="Web-{49801938-A566-41EC-B733-9EF96300D558}" dt="2021-05-19T14:34:24.913" v="18" actId="20577"/>
        <pc:sldMkLst>
          <pc:docMk/>
          <pc:sldMk cId="3799772537" sldId="444"/>
        </pc:sldMkLst>
        <pc:spChg chg="mod">
          <ac:chgData name="Sahlin Amelie" userId="S::amelie.sahlin@regiondalarna.se::3059e7e6-bb8e-4386-9dd8-a0874f9f6a4f" providerId="AD" clId="Web-{49801938-A566-41EC-B733-9EF96300D558}" dt="2021-05-19T14:34:24.913" v="18" actId="20577"/>
          <ac:spMkLst>
            <pc:docMk/>
            <pc:sldMk cId="3799772537" sldId="444"/>
            <ac:spMk id="3" creationId="{00000000-0000-0000-0000-000000000000}"/>
          </ac:spMkLst>
        </pc:spChg>
      </pc:sldChg>
      <pc:sldChg chg="mod modShow">
        <pc:chgData name="Sahlin Amelie" userId="S::amelie.sahlin@regiondalarna.se::3059e7e6-bb8e-4386-9dd8-a0874f9f6a4f" providerId="AD" clId="Web-{49801938-A566-41EC-B733-9EF96300D558}" dt="2021-05-19T13:47:30.098" v="6"/>
        <pc:sldMkLst>
          <pc:docMk/>
          <pc:sldMk cId="822180872" sldId="458"/>
        </pc:sldMkLst>
      </pc:sldChg>
      <pc:sldChg chg="mod modShow">
        <pc:chgData name="Sahlin Amelie" userId="S::amelie.sahlin@regiondalarna.se::3059e7e6-bb8e-4386-9dd8-a0874f9f6a4f" providerId="AD" clId="Web-{49801938-A566-41EC-B733-9EF96300D558}" dt="2021-05-19T13:47:22.769" v="5"/>
        <pc:sldMkLst>
          <pc:docMk/>
          <pc:sldMk cId="3990308783" sldId="459"/>
        </pc:sldMkLst>
      </pc:sldChg>
      <pc:sldChg chg="mod modShow">
        <pc:chgData name="Sahlin Amelie" userId="S::amelie.sahlin@regiondalarna.se::3059e7e6-bb8e-4386-9dd8-a0874f9f6a4f" providerId="AD" clId="Web-{49801938-A566-41EC-B733-9EF96300D558}" dt="2021-05-19T13:47:16.550" v="4"/>
        <pc:sldMkLst>
          <pc:docMk/>
          <pc:sldMk cId="3394598084" sldId="460"/>
        </pc:sldMkLst>
      </pc:sldChg>
      <pc:sldChg chg="mod modShow">
        <pc:chgData name="Sahlin Amelie" userId="S::amelie.sahlin@regiondalarna.se::3059e7e6-bb8e-4386-9dd8-a0874f9f6a4f" providerId="AD" clId="Web-{49801938-A566-41EC-B733-9EF96300D558}" dt="2021-05-19T13:47:01.034" v="2"/>
        <pc:sldMkLst>
          <pc:docMk/>
          <pc:sldMk cId="2703035448" sldId="462"/>
        </pc:sldMkLst>
      </pc:sldChg>
      <pc:sldChg chg="mod modShow">
        <pc:chgData name="Sahlin Amelie" userId="S::amelie.sahlin@regiondalarna.se::3059e7e6-bb8e-4386-9dd8-a0874f9f6a4f" providerId="AD" clId="Web-{49801938-A566-41EC-B733-9EF96300D558}" dt="2021-05-19T13:46:56.487" v="1"/>
        <pc:sldMkLst>
          <pc:docMk/>
          <pc:sldMk cId="1630384878" sldId="463"/>
        </pc:sldMkLst>
      </pc:sldChg>
      <pc:sldChg chg="mod modShow">
        <pc:chgData name="Sahlin Amelie" userId="S::amelie.sahlin@regiondalarna.se::3059e7e6-bb8e-4386-9dd8-a0874f9f6a4f" providerId="AD" clId="Web-{49801938-A566-41EC-B733-9EF96300D558}" dt="2021-05-19T13:45:06.375" v="0"/>
        <pc:sldMkLst>
          <pc:docMk/>
          <pc:sldMk cId="1901586769" sldId="464"/>
        </pc:sldMkLst>
      </pc:sldChg>
      <pc:sldChg chg="mod modShow">
        <pc:chgData name="Sahlin Amelie" userId="S::amelie.sahlin@regiondalarna.se::3059e7e6-bb8e-4386-9dd8-a0874f9f6a4f" providerId="AD" clId="Web-{49801938-A566-41EC-B733-9EF96300D558}" dt="2021-05-19T13:47:06.066" v="3"/>
        <pc:sldMkLst>
          <pc:docMk/>
          <pc:sldMk cId="3572031489" sldId="465"/>
        </pc:sldMkLst>
      </pc:sldChg>
      <pc:sldChg chg="modSp">
        <pc:chgData name="Sahlin Amelie" userId="S::amelie.sahlin@regiondalarna.se::3059e7e6-bb8e-4386-9dd8-a0874f9f6a4f" providerId="AD" clId="Web-{49801938-A566-41EC-B733-9EF96300D558}" dt="2021-05-19T14:36:13.901" v="69" actId="20577"/>
        <pc:sldMkLst>
          <pc:docMk/>
          <pc:sldMk cId="3224790993" sldId="478"/>
        </pc:sldMkLst>
        <pc:spChg chg="mod">
          <ac:chgData name="Sahlin Amelie" userId="S::amelie.sahlin@regiondalarna.se::3059e7e6-bb8e-4386-9dd8-a0874f9f6a4f" providerId="AD" clId="Web-{49801938-A566-41EC-B733-9EF96300D558}" dt="2021-05-19T14:36:13.901" v="69" actId="20577"/>
          <ac:spMkLst>
            <pc:docMk/>
            <pc:sldMk cId="3224790993" sldId="478"/>
            <ac:spMk id="3" creationId="{00000000-0000-0000-0000-000000000000}"/>
          </ac:spMkLst>
        </pc:spChg>
      </pc:sldChg>
    </pc:docChg>
  </pc:docChgLst>
  <pc:docChgLst>
    <pc:chgData name="Gahnshag Jonny /Regional utvecklingsförvaltning /Falun" userId="S::jonny.gahnshag@regiondalarna.se::d8585b98-6fc2-4eb9-b30a-1800a865199a" providerId="AD" clId="Web-{F7C5DEC3-E20C-47BD-8297-0D74BD95B662}"/>
    <pc:docChg chg="modSld">
      <pc:chgData name="Gahnshag Jonny /Regional utvecklingsförvaltning /Falun" userId="S::jonny.gahnshag@regiondalarna.se::d8585b98-6fc2-4eb9-b30a-1800a865199a" providerId="AD" clId="Web-{F7C5DEC3-E20C-47BD-8297-0D74BD95B662}" dt="2021-09-15T05:05:56.519" v="44" actId="20577"/>
      <pc:docMkLst>
        <pc:docMk/>
      </pc:docMkLst>
      <pc:sldChg chg="modSp">
        <pc:chgData name="Gahnshag Jonny /Regional utvecklingsförvaltning /Falun" userId="S::jonny.gahnshag@regiondalarna.se::d8585b98-6fc2-4eb9-b30a-1800a865199a" providerId="AD" clId="Web-{F7C5DEC3-E20C-47BD-8297-0D74BD95B662}" dt="2021-09-15T05:05:56.519" v="44" actId="20577"/>
        <pc:sldMkLst>
          <pc:docMk/>
          <pc:sldMk cId="2483489574" sldId="473"/>
        </pc:sldMkLst>
        <pc:spChg chg="mod">
          <ac:chgData name="Gahnshag Jonny /Regional utvecklingsförvaltning /Falun" userId="S::jonny.gahnshag@regiondalarna.se::d8585b98-6fc2-4eb9-b30a-1800a865199a" providerId="AD" clId="Web-{F7C5DEC3-E20C-47BD-8297-0D74BD95B662}" dt="2021-09-15T05:05:56.519" v="44" actId="20577"/>
          <ac:spMkLst>
            <pc:docMk/>
            <pc:sldMk cId="2483489574" sldId="473"/>
            <ac:spMk id="3" creationId="{00000000-0000-0000-0000-000000000000}"/>
          </ac:spMkLst>
        </pc:spChg>
      </pc:sldChg>
      <pc:sldChg chg="modSp">
        <pc:chgData name="Gahnshag Jonny /Regional utvecklingsförvaltning /Falun" userId="S::jonny.gahnshag@regiondalarna.se::d8585b98-6fc2-4eb9-b30a-1800a865199a" providerId="AD" clId="Web-{F7C5DEC3-E20C-47BD-8297-0D74BD95B662}" dt="2021-09-15T05:03:20.219" v="0"/>
        <pc:sldMkLst>
          <pc:docMk/>
          <pc:sldMk cId="1853910082" sldId="485"/>
        </pc:sldMkLst>
        <pc:graphicFrameChg chg="mod modGraphic">
          <ac:chgData name="Gahnshag Jonny /Regional utvecklingsförvaltning /Falun" userId="S::jonny.gahnshag@regiondalarna.se::d8585b98-6fc2-4eb9-b30a-1800a865199a" providerId="AD" clId="Web-{F7C5DEC3-E20C-47BD-8297-0D74BD95B662}" dt="2021-09-15T05:03:20.219" v="0"/>
          <ac:graphicFrameMkLst>
            <pc:docMk/>
            <pc:sldMk cId="1853910082" sldId="485"/>
            <ac:graphicFrameMk id="7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50445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78FD9-274F-45DD-8681-13E82509E9F5}" type="datetimeFigureOut">
              <a:rPr lang="sv-SE" smtClean="0">
                <a:latin typeface="Arial" panose="020B0604020202020204" pitchFamily="34" charset="0"/>
                <a:cs typeface="Arial" panose="020B0604020202020204" pitchFamily="34" charset="0"/>
              </a:rPr>
              <a:t>2022-09-22</a:t>
            </a:fld>
            <a:endParaRPr lang="sv-S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50445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D47A8-29E2-4799-924A-9047124D4761}" type="slidenum">
              <a:rPr lang="sv-SE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sv-S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04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DE94DB4-BC2A-49E2-AD0D-3F1E0B6714A7}" type="datetimeFigureOut">
              <a:rPr lang="sv-SE" smtClean="0"/>
              <a:pPr/>
              <a:t>2022-09-22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43013"/>
            <a:ext cx="5946775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5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F33D500-1297-4EDE-B9F8-A261B42E5E11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904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3D500-1297-4EDE-B9F8-A261B42E5E11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3995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Näringslivsstruktur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3D500-1297-4EDE-B9F8-A261B42E5E11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3718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3D500-1297-4EDE-B9F8-A261B42E5E11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384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410701"/>
            <a:ext cx="9144000" cy="3241878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838575"/>
            <a:ext cx="9144000" cy="17906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cxnSp>
        <p:nvCxnSpPr>
          <p:cNvPr id="13" name="Rak 12"/>
          <p:cNvCxnSpPr/>
          <p:nvPr userDrawn="1"/>
        </p:nvCxnSpPr>
        <p:spPr>
          <a:xfrm>
            <a:off x="1524000" y="3710861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Bildobjekt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307" y="390071"/>
            <a:ext cx="1016146" cy="969723"/>
          </a:xfrm>
          <a:prstGeom prst="rect">
            <a:avLst/>
          </a:prstGeom>
        </p:spPr>
      </p:pic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fld id="{FC5DA319-72F1-4F70-9BE7-0CBB4F12E5D2}" type="datetime1">
              <a:rPr lang="sv-SE" smtClean="0"/>
              <a:t>2022-09-22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endParaRPr lang="sv-SE"/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178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utan text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0905C11-AE40-4DD3-B577-1575C80BAAED}" type="datetime1">
              <a:rPr lang="sv-SE" smtClean="0"/>
              <a:t>2022-09-22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  <p:sp>
        <p:nvSpPr>
          <p:cNvPr id="4" name="Platshållare för bild 3"/>
          <p:cNvSpPr>
            <a:spLocks noGrp="1"/>
          </p:cNvSpPr>
          <p:nvPr>
            <p:ph type="pic" sz="quarter" idx="13"/>
          </p:nvPr>
        </p:nvSpPr>
        <p:spPr>
          <a:xfrm>
            <a:off x="206062" y="365125"/>
            <a:ext cx="10715223" cy="5743356"/>
          </a:xfrm>
        </p:spPr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0900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1" y="6356351"/>
            <a:ext cx="12192000" cy="5016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6"/>
            <a:ext cx="10619402" cy="1210581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0547" y="1825625"/>
            <a:ext cx="11370906" cy="435133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A36EF070-D4A1-4BBC-95E2-C540A084EC01}" type="datetime1">
              <a:rPr lang="sv-SE" smtClean="0"/>
              <a:t>2022-09-22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4" name="Rektangel 13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5" name="Bildobjekt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3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7" y="1709738"/>
            <a:ext cx="11358206" cy="2852737"/>
          </a:xfrm>
        </p:spPr>
        <p:txBody>
          <a:bodyPr anchor="b"/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10547" y="4589463"/>
            <a:ext cx="1135820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1" name="Rektangel 10"/>
          <p:cNvSpPr/>
          <p:nvPr userDrawn="1"/>
        </p:nvSpPr>
        <p:spPr>
          <a:xfrm>
            <a:off x="1" y="6356350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775DD86-983D-4097-A028-87EAC6BF841B}" type="datetime1">
              <a:rPr lang="sv-SE" smtClean="0"/>
              <a:t>2022-09-22</a:t>
            </a:fld>
            <a:endParaRPr lang="sv-SE"/>
          </a:p>
        </p:txBody>
      </p:sp>
      <p:sp>
        <p:nvSpPr>
          <p:cNvPr id="13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Rektangel 9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7" name="Bildobjekt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5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5"/>
            <a:ext cx="10603074" cy="1206500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10547" y="1825625"/>
            <a:ext cx="5609253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09253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2" name="Rektangel 11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21684484-201B-44CD-9746-00FED4EFCD5B}" type="datetime1">
              <a:rPr lang="sv-SE" smtClean="0"/>
              <a:t>2022-09-22</a:t>
            </a:fld>
            <a:endParaRPr lang="sv-SE"/>
          </a:p>
        </p:txBody>
      </p:sp>
      <p:sp>
        <p:nvSpPr>
          <p:cNvPr id="14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Rektangel 10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8" name="Bildobjekt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7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5"/>
            <a:ext cx="10619402" cy="123507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10548" y="1690687"/>
            <a:ext cx="5587028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10548" y="2505075"/>
            <a:ext cx="558702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6092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09253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4" name="Rektangel 13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33C59008-A271-48C6-B77D-A5EBCC61C08A}" type="datetime1">
              <a:rPr lang="sv-SE" smtClean="0"/>
              <a:t>2022-09-22</a:t>
            </a:fld>
            <a:endParaRPr lang="sv-SE"/>
          </a:p>
        </p:txBody>
      </p:sp>
      <p:sp>
        <p:nvSpPr>
          <p:cNvPr id="16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17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Rektangel 12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20" name="Bildobjekt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7" y="365126"/>
            <a:ext cx="10611239" cy="1216024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10" name="Rektangel 9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0905C11-AE40-4DD3-B577-1575C80BAAED}" type="datetime1">
              <a:rPr lang="sv-SE" smtClean="0"/>
              <a:t>2022-09-22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Rektangel 8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9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1" y="6356350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B4152674-6AB9-4668-8AED-4226128661A6}" type="datetime1">
              <a:rPr lang="sv-SE" smtClean="0"/>
              <a:t>2022-09-22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Rektangel 7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5" name="Bildobjekt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6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457200"/>
            <a:ext cx="4361478" cy="1600200"/>
          </a:xfrm>
        </p:spPr>
        <p:txBody>
          <a:bodyPr anchor="b"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1085851"/>
            <a:ext cx="5675312" cy="5019674"/>
          </a:xfrm>
        </p:spPr>
        <p:txBody>
          <a:bodyPr/>
          <a:lstStyle>
            <a:lvl1pPr>
              <a:defRPr sz="32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10548" y="2057401"/>
            <a:ext cx="4361478" cy="40481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2" name="Rektangel 11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6401B1E7-2B4C-4E93-9B83-9D444BAB3785}" type="datetime1">
              <a:rPr lang="sv-SE" smtClean="0"/>
              <a:t>2022-09-22</a:t>
            </a:fld>
            <a:endParaRPr lang="sv-SE"/>
          </a:p>
        </p:txBody>
      </p:sp>
      <p:sp>
        <p:nvSpPr>
          <p:cNvPr id="14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Rektangel 10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8" name="Bildobjekt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5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457200"/>
            <a:ext cx="4361478" cy="1600200"/>
          </a:xfrm>
        </p:spPr>
        <p:txBody>
          <a:bodyPr anchor="b"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1085850"/>
            <a:ext cx="5658984" cy="5029200"/>
          </a:xfrm>
        </p:spPr>
        <p:txBody>
          <a:bodyPr/>
          <a:lstStyle>
            <a:lvl1pPr marL="0" indent="0">
              <a:buNone/>
              <a:defRPr sz="32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10548" y="2057400"/>
            <a:ext cx="4361478" cy="405023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2" name="Rektangel 11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7037B5D3-587F-424B-B03D-31C4263C7226}" type="datetime1">
              <a:rPr lang="sv-SE" smtClean="0"/>
              <a:t>2022-09-22</a:t>
            </a:fld>
            <a:endParaRPr lang="sv-SE"/>
          </a:p>
        </p:txBody>
      </p:sp>
      <p:sp>
        <p:nvSpPr>
          <p:cNvPr id="14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Rektangel 10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8" name="Bildobjekt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0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FF4FD-A897-495D-BDCD-BC1A3ECAF875}" type="datetime1">
              <a:rPr lang="sv-SE" smtClean="0"/>
              <a:t>2022-09-22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DDE8C-17E0-4539-9C15-C1E9D23190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920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D818CC3-EAB2-4987-945A-E25979759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Grundfakta Region Dalarna</a:t>
            </a:r>
            <a:br>
              <a:rPr lang="sv-SE" dirty="0" smtClean="0"/>
            </a:br>
            <a:endParaRPr lang="sv-SE" sz="3200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5E93335-8CED-43F2-819B-03A768D6F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endParaRPr lang="sv-SE" sz="3600" dirty="0">
              <a:cs typeface="Arial"/>
            </a:endParaRPr>
          </a:p>
          <a:p>
            <a:r>
              <a:rPr lang="sv-SE" sz="3600" dirty="0" smtClean="0">
                <a:cs typeface="Arial"/>
              </a:rPr>
              <a:t>Region </a:t>
            </a:r>
            <a:r>
              <a:rPr lang="sv-SE" sz="3600" dirty="0" smtClean="0">
                <a:cs typeface="Arial"/>
              </a:rPr>
              <a:t>Dalarna</a:t>
            </a:r>
          </a:p>
          <a:p>
            <a:r>
              <a:rPr lang="sv-SE" sz="3600" dirty="0" smtClean="0">
                <a:cs typeface="Arial"/>
              </a:rPr>
              <a:t>Utvecklingsförvaltningen</a:t>
            </a:r>
            <a:endParaRPr lang="sv-SE" sz="3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58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091452" y="739575"/>
              <a:ext cx="7760243" cy="40916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3640156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836122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4032088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228053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424019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815951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011916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207882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5403848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599814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991745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6187711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383677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6579642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775608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167540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363505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559471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7755437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951403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8343334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8539300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8735265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8931231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9127197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9519128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9715094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9911060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10107026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10302991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3444190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4619985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5795779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6971574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8147368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9323163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10498957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3444190" y="1080549"/>
              <a:ext cx="5504668" cy="2557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3444190" y="824819"/>
              <a:ext cx="2871990" cy="25573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3444190" y="1648840"/>
              <a:ext cx="2848846" cy="2557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3444190" y="1393109"/>
              <a:ext cx="2517060" cy="25573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3444190" y="2217130"/>
              <a:ext cx="599420" cy="2557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3444190" y="1961399"/>
              <a:ext cx="489281" cy="25573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3444190" y="2785421"/>
              <a:ext cx="1396225" cy="2557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3444190" y="2529690"/>
              <a:ext cx="2138763" cy="25573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3444190" y="3353711"/>
              <a:ext cx="5148853" cy="2557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3444190" y="3097980"/>
              <a:ext cx="5989595" cy="25573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3444190" y="3922001"/>
              <a:ext cx="3781698" cy="2557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3444190" y="3666271"/>
              <a:ext cx="5235785" cy="25573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3444190" y="4490292"/>
              <a:ext cx="316861" cy="2557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3444190" y="4234561"/>
              <a:ext cx="354096" cy="25573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tx57"/>
            <p:cNvSpPr/>
            <p:nvPr/>
          </p:nvSpPr>
          <p:spPr>
            <a:xfrm>
              <a:off x="741408" y="4399879"/>
              <a:ext cx="2287413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uppgift om utbildningsnivå saknas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85474" y="3831588"/>
              <a:ext cx="2143348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gymnasial utbildning, högst 2 år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300630" y="3263298"/>
              <a:ext cx="1728192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gymnasial utbildning, 3 år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09423" y="2695008"/>
              <a:ext cx="2219399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förgymnasial utbildning, 9 (10) år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36608" y="2126717"/>
              <a:ext cx="2592213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förgymnasial utbildning kortare än 9 år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75651" y="1558427"/>
              <a:ext cx="2753171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eftergymnasial utbildning, mindre än 3 år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60557" y="990136"/>
              <a:ext cx="2668265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eftergymnasial utbildning, 3 år eller mer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3248366" y="4969865"/>
              <a:ext cx="266830" cy="100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4424161" y="4969865"/>
              <a:ext cx="266830" cy="100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6 %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5568276" y="4982987"/>
              <a:ext cx="303944" cy="100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12 %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6744071" y="4982987"/>
              <a:ext cx="303944" cy="100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18 %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7919865" y="4982987"/>
              <a:ext cx="303944" cy="100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24 %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9095660" y="4982987"/>
              <a:ext cx="303944" cy="100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30 %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10271454" y="4982987"/>
              <a:ext cx="303944" cy="100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36 %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6253861" y="5335336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6253861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6262861" y="5413925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7103776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7112776" y="5413925"/>
              <a:ext cx="201455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tx76"/>
            <p:cNvSpPr/>
            <p:nvPr/>
          </p:nvSpPr>
          <p:spPr>
            <a:xfrm>
              <a:off x="6542906" y="5458321"/>
              <a:ext cx="49128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392821" y="5457652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572787" y="374934"/>
              <a:ext cx="3981772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Utbildningsnivå i Dalarnas län 2021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75651" y="5693915"/>
              <a:ext cx="1770533" cy="10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75651" y="5813307"/>
              <a:ext cx="228622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75651" y="5933734"/>
              <a:ext cx="2366878" cy="1051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Andel av befolkning 25-64 år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64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2674-6AB9-4668-8AED-4226128661A6}" type="datetime1">
              <a:rPr lang="sv-SE" smtClean="0"/>
              <a:t>2022-09-22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>
          <a:xfrm>
            <a:off x="9038253" y="6382968"/>
            <a:ext cx="2743200" cy="492876"/>
          </a:xfrm>
        </p:spPr>
        <p:txBody>
          <a:bodyPr/>
          <a:lstStyle/>
          <a:p>
            <a:fld id="{130DDE8C-17E0-4539-9C15-C1E9D231907F}" type="slidenum">
              <a:rPr lang="sv-SE" smtClean="0"/>
              <a:pPr/>
              <a:t>11</a:t>
            </a:fld>
            <a:endParaRPr lang="sv-SE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228593"/>
            <a:ext cx="10265675" cy="598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4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2674-6AB9-4668-8AED-4226128661A6}" type="datetime1">
              <a:rPr lang="sv-SE" smtClean="0"/>
              <a:t>2022-09-22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DE8C-17E0-4539-9C15-C1E9D231907F}" type="slidenum">
              <a:rPr lang="sv-SE" smtClean="0"/>
              <a:pPr/>
              <a:t>12</a:t>
            </a:fld>
            <a:endParaRPr lang="sv-SE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228593"/>
            <a:ext cx="9875531" cy="576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3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Innehåll i en övergripande presentation av länet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Antal i Befolkning 288 000?</a:t>
            </a:r>
          </a:p>
          <a:p>
            <a:r>
              <a:rPr lang="sv-SE" dirty="0" smtClean="0"/>
              <a:t>Antal kommuner: 15</a:t>
            </a:r>
          </a:p>
          <a:p>
            <a:r>
              <a:rPr lang="sv-SE" dirty="0" smtClean="0"/>
              <a:t>Siffror på antalet som jobbar: Kvinnor/män</a:t>
            </a:r>
          </a:p>
          <a:p>
            <a:r>
              <a:rPr lang="sv-SE" dirty="0" smtClean="0"/>
              <a:t>Arbetslöshet: Kvinnor/Män</a:t>
            </a:r>
          </a:p>
          <a:p>
            <a:r>
              <a:rPr lang="sv-SE" dirty="0" smtClean="0"/>
              <a:t>Sjukdomstal: Kvinnor/Män</a:t>
            </a:r>
          </a:p>
          <a:p>
            <a:r>
              <a:rPr lang="sv-SE" dirty="0" smtClean="0"/>
              <a:t>Utbildningsnivå: Kvinnor/Män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F070-D4A1-4BBC-95E2-C540A084EC01}" type="datetime1">
              <a:rPr lang="sv-SE" smtClean="0"/>
              <a:t>2022-09-22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DE8C-17E0-4539-9C15-C1E9D231907F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110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968605" y="739575"/>
              <a:ext cx="9883090" cy="39242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968605" y="4366529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968605" y="4247613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968605" y="4128696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968605" y="4009780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968605" y="3771947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968605" y="3653030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968605" y="3534114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968605" y="3415197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968605" y="3177364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968605" y="3058447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968605" y="2939531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968605" y="2820614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968605" y="2582781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968605" y="2463865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968605" y="2344948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968605" y="2226032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968605" y="1988199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968605" y="1869282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968605" y="1750366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968605" y="1631449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968605" y="1393616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968605" y="1274699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968605" y="1155783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968605" y="1036866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968605" y="4485446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968605" y="3890863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968605" y="3296280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968605" y="2701698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968605" y="2107115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968605" y="1512532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968605" y="917950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3016745" y="2776377"/>
              <a:ext cx="195061" cy="170906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3211806" y="3155067"/>
              <a:ext cx="195061" cy="1330378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3406867" y="3122365"/>
              <a:ext cx="195061" cy="1363080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1716339" y="1941762"/>
              <a:ext cx="195061" cy="254368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1911400" y="1678659"/>
              <a:ext cx="195061" cy="2806786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2106461" y="1378514"/>
              <a:ext cx="195061" cy="3106932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1066135" y="1758809"/>
              <a:ext cx="195061" cy="272663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1261196" y="1249370"/>
              <a:ext cx="195061" cy="3236075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1456257" y="927642"/>
              <a:ext cx="195061" cy="3557804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8218372" y="4002347"/>
              <a:ext cx="195061" cy="4830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8413433" y="3886404"/>
              <a:ext cx="195061" cy="599042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8608494" y="3861015"/>
              <a:ext cx="195061" cy="624430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4317152" y="3450753"/>
              <a:ext cx="195061" cy="1034692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4512213" y="3542616"/>
              <a:ext cx="195061" cy="94282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4707274" y="3566340"/>
              <a:ext cx="195061" cy="919105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4967355" y="3736569"/>
              <a:ext cx="195061" cy="74887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5162416" y="3579302"/>
              <a:ext cx="195061" cy="906143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5357477" y="3533400"/>
              <a:ext cx="195061" cy="952045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2366542" y="2471475"/>
              <a:ext cx="195061" cy="20139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2561603" y="2912775"/>
              <a:ext cx="195061" cy="1572671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2756664" y="2909980"/>
              <a:ext cx="195061" cy="1575465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6267762" y="3739185"/>
              <a:ext cx="195061" cy="74626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6462823" y="3843356"/>
              <a:ext cx="195061" cy="64208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6657884" y="3877901"/>
              <a:ext cx="195061" cy="607544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3666949" y="3463893"/>
              <a:ext cx="195061" cy="1021552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3862010" y="3288432"/>
              <a:ext cx="195061" cy="1197013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4057071" y="3256443"/>
              <a:ext cx="195061" cy="1229002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10168982" y="4060498"/>
              <a:ext cx="195061" cy="42494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10364043" y="4070070"/>
              <a:ext cx="195061" cy="415375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10559104" y="4074114"/>
              <a:ext cx="195061" cy="411332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6917965" y="3813567"/>
              <a:ext cx="195061" cy="67187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7113026" y="3840502"/>
              <a:ext cx="195061" cy="644943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7308087" y="3825281"/>
              <a:ext cx="195061" cy="660165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5617559" y="3729969"/>
              <a:ext cx="195061" cy="75547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5812620" y="3795849"/>
              <a:ext cx="195061" cy="689596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6007681" y="3835389"/>
              <a:ext cx="195061" cy="650057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7568169" y="3897522"/>
              <a:ext cx="195061" cy="587923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7763230" y="3816005"/>
              <a:ext cx="195061" cy="66944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7958291" y="3817016"/>
              <a:ext cx="195061" cy="668429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9518779" y="3932841"/>
              <a:ext cx="195061" cy="552605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9713840" y="4051936"/>
              <a:ext cx="195061" cy="43351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9908901" y="4082557"/>
              <a:ext cx="195061" cy="402889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8868575" y="3917500"/>
              <a:ext cx="195061" cy="567945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9063636" y="4026547"/>
              <a:ext cx="195061" cy="458898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9258697" y="4066741"/>
              <a:ext cx="195061" cy="418705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tx82"/>
            <p:cNvSpPr/>
            <p:nvPr/>
          </p:nvSpPr>
          <p:spPr>
            <a:xfrm>
              <a:off x="609509" y="4428593"/>
              <a:ext cx="29646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 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39845" y="3834011"/>
              <a:ext cx="466129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10 000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39845" y="3239428"/>
              <a:ext cx="466129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20 000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39845" y="2644771"/>
              <a:ext cx="466129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30 000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39845" y="2050263"/>
              <a:ext cx="466129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40 000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39845" y="1455680"/>
              <a:ext cx="466129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50 000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39845" y="861097"/>
              <a:ext cx="466129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60 000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1211638" y="4839860"/>
              <a:ext cx="333570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1752155" y="4816740"/>
              <a:ext cx="533790" cy="1241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2449016" y="4839860"/>
              <a:ext cx="459627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3125199" y="4839860"/>
              <a:ext cx="407668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3827330" y="4839860"/>
              <a:ext cx="303814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4318138" y="4839860"/>
              <a:ext cx="622603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5027561" y="4839860"/>
              <a:ext cx="504164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5478831" y="4815851"/>
              <a:ext cx="882141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6158693" y="4815851"/>
              <a:ext cx="822824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7026277" y="4839360"/>
              <a:ext cx="407537" cy="976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7720496" y="4838415"/>
              <a:ext cx="318724" cy="987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8302003" y="4815851"/>
              <a:ext cx="437424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8918311" y="4823465"/>
              <a:ext cx="511522" cy="1162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700000">
              <a:off x="9582728" y="4839860"/>
              <a:ext cx="496676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700000">
              <a:off x="10336164" y="4838360"/>
              <a:ext cx="288968" cy="987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-34888" y="2636691"/>
              <a:ext cx="691064" cy="1300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Folkmängd</a:t>
              </a:r>
            </a:p>
          </p:txBody>
        </p:sp>
        <p:sp>
          <p:nvSpPr>
            <p:cNvPr id="105" name="rc105"/>
            <p:cNvSpPr/>
            <p:nvPr/>
          </p:nvSpPr>
          <p:spPr>
            <a:xfrm>
              <a:off x="4898448" y="5576737"/>
              <a:ext cx="2023404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rc106"/>
            <p:cNvSpPr/>
            <p:nvPr/>
          </p:nvSpPr>
          <p:spPr>
            <a:xfrm>
              <a:off x="4898448" y="564632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rc107"/>
            <p:cNvSpPr/>
            <p:nvPr/>
          </p:nvSpPr>
          <p:spPr>
            <a:xfrm>
              <a:off x="4907448" y="5655327"/>
              <a:ext cx="201456" cy="20145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rc108"/>
            <p:cNvSpPr/>
            <p:nvPr/>
          </p:nvSpPr>
          <p:spPr>
            <a:xfrm>
              <a:off x="5596112" y="564632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rc109"/>
            <p:cNvSpPr/>
            <p:nvPr/>
          </p:nvSpPr>
          <p:spPr>
            <a:xfrm>
              <a:off x="5605112" y="5655327"/>
              <a:ext cx="201456" cy="201456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rc110"/>
            <p:cNvSpPr/>
            <p:nvPr/>
          </p:nvSpPr>
          <p:spPr>
            <a:xfrm>
              <a:off x="6293777" y="564632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6302777" y="5655327"/>
              <a:ext cx="201456" cy="201456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tx112"/>
            <p:cNvSpPr/>
            <p:nvPr/>
          </p:nvSpPr>
          <p:spPr>
            <a:xfrm>
              <a:off x="5187493" y="5699202"/>
              <a:ext cx="33903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1968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885157" y="5699202"/>
              <a:ext cx="33903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6582822" y="5699202"/>
              <a:ext cx="33903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017535" y="378159"/>
              <a:ext cx="3092276" cy="238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Befolkningen i Dalarnas län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75651" y="5934007"/>
              <a:ext cx="3839294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SCB:s öppna statistikdatabas. Bearbetning: Samhällsanalys, Region Dalarna.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475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968605" y="739575"/>
              <a:ext cx="9883090" cy="45118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968605" y="4943786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968605" y="4841244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968605" y="4738703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968605" y="4636161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968605" y="4431077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968605" y="4328536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968605" y="4225994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968605" y="4123452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968605" y="3918369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968605" y="3815827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968605" y="3713285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968605" y="3610744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968605" y="3405660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968605" y="3303118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968605" y="3200577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968605" y="3098035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968605" y="2892951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968605" y="2790410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968605" y="2687868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968605" y="2585326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968605" y="2380243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968605" y="2277701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968605" y="2175159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968605" y="2072618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968605" y="1867534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968605" y="1764992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968605" y="1662451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968605" y="1559909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968605" y="1354825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968605" y="1252284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968605" y="1149742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968605" y="1047200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968605" y="5046328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968605" y="4533619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968605" y="4020910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968605" y="3508202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968605" y="2995493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968605" y="2482784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968605" y="1970076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968605" y="1457367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968605" y="944659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1253694" y="2205665"/>
              <a:ext cx="570178" cy="130253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1823872" y="3501280"/>
              <a:ext cx="570178" cy="6921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2394051" y="3377461"/>
              <a:ext cx="570178" cy="130740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3154288" y="3199038"/>
              <a:ext cx="570178" cy="309163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3724467" y="3508202"/>
              <a:ext cx="570178" cy="458361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4294645" y="3508202"/>
              <a:ext cx="570178" cy="496814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5054883" y="3508202"/>
              <a:ext cx="570178" cy="78752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5625061" y="3508202"/>
              <a:ext cx="570178" cy="113488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6195239" y="3508202"/>
              <a:ext cx="570178" cy="983887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6955477" y="3508202"/>
              <a:ext cx="570178" cy="604483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7525655" y="3508202"/>
              <a:ext cx="570178" cy="804952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8095834" y="3508202"/>
              <a:ext cx="570178" cy="749323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8856071" y="1122825"/>
              <a:ext cx="570178" cy="23853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9426250" y="1103085"/>
              <a:ext cx="570178" cy="2405116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9996428" y="1147435"/>
              <a:ext cx="570178" cy="2360767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tx62"/>
            <p:cNvSpPr/>
            <p:nvPr/>
          </p:nvSpPr>
          <p:spPr>
            <a:xfrm>
              <a:off x="473852" y="4989475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-6 000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73852" y="4476767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-4 000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3852" y="3964058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-2 000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09509" y="3451349"/>
              <a:ext cx="29646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 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82261" y="2938641"/>
              <a:ext cx="423713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2 000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82261" y="2425932"/>
              <a:ext cx="423713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4 000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82261" y="1913223"/>
              <a:ext cx="423713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6 000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82261" y="1400515"/>
              <a:ext cx="423713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8 000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39845" y="887806"/>
              <a:ext cx="466129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10 000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819863" y="5312479"/>
              <a:ext cx="289098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totalt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587042" y="5309093"/>
              <a:ext cx="422513" cy="1004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0-19 år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413473" y="5309093"/>
              <a:ext cx="496676" cy="1004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20-64 år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314068" y="5309093"/>
              <a:ext cx="496676" cy="1004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65-79 år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9520" y="5309093"/>
              <a:ext cx="381818" cy="1004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80+ år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-463537" y="2929054"/>
              <a:ext cx="1545499" cy="1328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förändring antal invånare</a:t>
              </a:r>
            </a:p>
          </p:txBody>
        </p:sp>
        <p:sp>
          <p:nvSpPr>
            <p:cNvPr id="77" name="rc77"/>
            <p:cNvSpPr/>
            <p:nvPr/>
          </p:nvSpPr>
          <p:spPr>
            <a:xfrm>
              <a:off x="895492" y="5576737"/>
              <a:ext cx="10025792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895492" y="564632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904492" y="5655327"/>
              <a:ext cx="201455" cy="20145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4261794" y="564632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4270794" y="5655327"/>
              <a:ext cx="201456" cy="201456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7628095" y="564632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7637095" y="5655327"/>
              <a:ext cx="201455" cy="201456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tx84"/>
            <p:cNvSpPr/>
            <p:nvPr/>
          </p:nvSpPr>
          <p:spPr>
            <a:xfrm>
              <a:off x="1184537" y="5665641"/>
              <a:ext cx="3007667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Förändring 2019-2029 (prognos våren 2020)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550839" y="5665641"/>
              <a:ext cx="3007667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Förändring 2020-2030 (prognos våren 2021)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917140" y="5665641"/>
              <a:ext cx="3007667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Förändring 2021-2031 (prognos våren 2022)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732838" y="374934"/>
              <a:ext cx="5661669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Befolkningsförändring i Dalarnas län på 10 års sikt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75651" y="5934007"/>
              <a:ext cx="4118858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statistikdatabas. Bearbetning: Samhällsanalys, Region Dalarna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447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2674-6AB9-4668-8AED-4226128661A6}" type="datetime1">
              <a:rPr lang="sv-SE" smtClean="0"/>
              <a:t>2022-09-22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DE8C-17E0-4539-9C15-C1E9D231907F}" type="slidenum">
              <a:rPr lang="sv-SE" smtClean="0"/>
              <a:pPr/>
              <a:t>5</a:t>
            </a:fld>
            <a:endParaRPr lang="sv-SE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228593"/>
            <a:ext cx="9899915" cy="577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8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35" y="0"/>
            <a:ext cx="9874129" cy="6858000"/>
          </a:xfrm>
          <a:prstGeom prst="rect">
            <a:avLst/>
          </a:prstGeom>
        </p:spPr>
      </p:pic>
      <p:sp>
        <p:nvSpPr>
          <p:cNvPr id="3" name="Ellips 2"/>
          <p:cNvSpPr/>
          <p:nvPr/>
        </p:nvSpPr>
        <p:spPr>
          <a:xfrm>
            <a:off x="8001000" y="2034540"/>
            <a:ext cx="1440180" cy="3429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40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F070-D4A1-4BBC-95E2-C540A084EC01}" type="datetime1">
              <a:rPr lang="sv-SE" smtClean="0"/>
              <a:t>2022-09-22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DE8C-17E0-4539-9C15-C1E9D231907F}" type="slidenum">
              <a:rPr lang="sv-SE" smtClean="0"/>
              <a:pPr/>
              <a:t>7</a:t>
            </a:fld>
            <a:endParaRPr lang="sv-SE"/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8" y="685794"/>
            <a:ext cx="11887224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7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2674-6AB9-4668-8AED-4226128661A6}" type="datetime1">
              <a:rPr lang="sv-SE" smtClean="0"/>
              <a:t>2022-09-22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DE8C-17E0-4539-9C15-C1E9D231907F}" type="slidenum">
              <a:rPr lang="sv-SE" smtClean="0"/>
              <a:pPr/>
              <a:t>8</a:t>
            </a:fld>
            <a:endParaRPr lang="sv-SE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65" y="313937"/>
            <a:ext cx="10180331" cy="59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1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2674-6AB9-4668-8AED-4226128661A6}" type="datetime1">
              <a:rPr lang="sv-SE" smtClean="0"/>
              <a:t>2022-09-22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DE8C-17E0-4539-9C15-C1E9D231907F}" type="slidenum">
              <a:rPr lang="sv-SE" smtClean="0"/>
              <a:pPr/>
              <a:t>9</a:t>
            </a:fld>
            <a:endParaRPr lang="sv-SE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228593"/>
            <a:ext cx="9424427" cy="549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9341"/>
      </p:ext>
    </p:extLst>
  </p:cSld>
  <p:clrMapOvr>
    <a:masterClrMapping/>
  </p:clrMapOvr>
</p:sld>
</file>

<file path=ppt/theme/theme1.xml><?xml version="1.0" encoding="utf-8"?>
<a:theme xmlns:a="http://schemas.openxmlformats.org/drawingml/2006/main" name="VCdag">
  <a:themeElements>
    <a:clrScheme name="Ltd">
      <a:dk1>
        <a:sysClr val="windowText" lastClr="000000"/>
      </a:dk1>
      <a:lt1>
        <a:sysClr val="window" lastClr="FFFFFF"/>
      </a:lt1>
      <a:dk2>
        <a:srgbClr val="F15060"/>
      </a:dk2>
      <a:lt2>
        <a:srgbClr val="E7E6E6"/>
      </a:lt2>
      <a:accent1>
        <a:srgbClr val="00B4E4"/>
      </a:accent1>
      <a:accent2>
        <a:srgbClr val="28B29A"/>
      </a:accent2>
      <a:accent3>
        <a:srgbClr val="FFD378"/>
      </a:accent3>
      <a:accent4>
        <a:srgbClr val="AEDDEF"/>
      </a:accent4>
      <a:accent5>
        <a:srgbClr val="6ACEC3"/>
      </a:accent5>
      <a:accent6>
        <a:srgbClr val="FAE9BA"/>
      </a:accent6>
      <a:hlink>
        <a:srgbClr val="0074A2"/>
      </a:hlink>
      <a:folHlink>
        <a:srgbClr val="0074A2"/>
      </a:folHlink>
    </a:clrScheme>
    <a:fontScheme name="Lt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d_standard.potx" id="{151680F3-6FC2-4960-B137-648106B7FBF2}" vid="{FDF325D6-299B-47C8-B8D0-086DBBEE1ED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ef351808-ea1a-4017-997a-a2f808228ff4" xsi:nil="true"/>
    <MigrationWizIdPermissionLevels xmlns="ef351808-ea1a-4017-997a-a2f808228ff4" xsi:nil="true"/>
    <MigrationWizIdSecurityGroups xmlns="ef351808-ea1a-4017-997a-a2f808228ff4" xsi:nil="true"/>
    <MigrationWizId xmlns="ef351808-ea1a-4017-997a-a2f808228ff4">73eb9f30-375e-4468-a88b-4875f025e03e</MigrationWizId>
    <MigrationWizIdDocumentLibraryPermissions xmlns="ef351808-ea1a-4017-997a-a2f808228ff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5174E26314E20418B3F1AA0A97A8E10" ma:contentTypeVersion="9" ma:contentTypeDescription="Skapa ett nytt dokument." ma:contentTypeScope="" ma:versionID="af8a8440842a75f66cf02cae51bab4a7">
  <xsd:schema xmlns:xsd="http://www.w3.org/2001/XMLSchema" xmlns:xs="http://www.w3.org/2001/XMLSchema" xmlns:p="http://schemas.microsoft.com/office/2006/metadata/properties" xmlns:ns2="ef351808-ea1a-4017-997a-a2f808228ff4" targetNamespace="http://schemas.microsoft.com/office/2006/metadata/properties" ma:root="true" ma:fieldsID="d29f7c968f2f3d91fee93a173fc91553" ns2:_="">
    <xsd:import namespace="ef351808-ea1a-4017-997a-a2f808228ff4"/>
    <xsd:element name="properties">
      <xsd:complexType>
        <xsd:sequence>
          <xsd:element name="documentManagement">
            <xsd:complexType>
              <xsd:all>
                <xsd:element ref="ns2:MigrationWizId" minOccurs="0"/>
                <xsd:element ref="ns2:MigrationWizIdPermissions" minOccurs="0"/>
                <xsd:element ref="ns2:MigrationWizIdPermissionLevels" minOccurs="0"/>
                <xsd:element ref="ns2:MigrationWizIdDocumentLibraryPermissions" minOccurs="0"/>
                <xsd:element ref="ns2:MigrationWizIdSecurityGroups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51808-ea1a-4017-997a-a2f808228ff4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FB3ADD-DCDF-4A07-9C45-CA476A04499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ef351808-ea1a-4017-997a-a2f808228ff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80B0235-A0CE-4BF1-A9A3-7AD1749525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351808-ea1a-4017-997a-a2f808228f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024E15-E290-4AB3-AE13-73E4633A1C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12525</TotalTime>
  <Words>269</Words>
  <Application>Microsoft Office PowerPoint</Application>
  <PresentationFormat>Bredbild</PresentationFormat>
  <Paragraphs>97</Paragraphs>
  <Slides>12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1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4" baseType="lpstr">
      <vt:lpstr>Arial</vt:lpstr>
      <vt:lpstr>VCdag</vt:lpstr>
      <vt:lpstr>Grundfakta Region Dalarna </vt:lpstr>
      <vt:lpstr>Innehåll i en övergripande presentation av länet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>Landstinget Dalarna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 Dalarna - Standard Powerpointmall</dc:title>
  <dc:creator>Jansson Markus /Central förvaltning Kommunikationsenhet /Falun</dc:creator>
  <cp:lastModifiedBy>Frank Jon /Regional utvecklingsförvaltning /Falun</cp:lastModifiedBy>
  <cp:revision>743</cp:revision>
  <cp:lastPrinted>2022-03-22T08:25:07Z</cp:lastPrinted>
  <dcterms:created xsi:type="dcterms:W3CDTF">2016-11-14T14:16:14Z</dcterms:created>
  <dcterms:modified xsi:type="dcterms:W3CDTF">2022-09-22T07:33:18Z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35d67994db9475aa58636ebfce59533">
    <vt:lpwstr>sv - svenska|fc4bf42e-8ca5-492e-bdac-5e5e0115cfa8</vt:lpwstr>
  </property>
  <property fmtid="{D5CDD505-2E9C-101B-9397-08002B2CF9AE}" pid="3" name="ContentTypeId">
    <vt:lpwstr>0x010100D5174E26314E20418B3F1AA0A97A8E10</vt:lpwstr>
  </property>
  <property fmtid="{D5CDD505-2E9C-101B-9397-08002B2CF9AE}" pid="4" name="TaxCatchAll">
    <vt:lpwstr>7;#sv - svenska</vt:lpwstr>
  </property>
  <property fmtid="{D5CDD505-2E9C-101B-9397-08002B2CF9AE}" pid="5" name="LD_GallerForVerksamhet">
    <vt:lpwstr>33;#LD|30ac7822-68c2-42d2-8d58-accf1e3539f2</vt:lpwstr>
  </property>
  <property fmtid="{D5CDD505-2E9C-101B-9397-08002B2CF9AE}" pid="6" name="LD_Process">
    <vt:lpwstr/>
  </property>
  <property fmtid="{D5CDD505-2E9C-101B-9397-08002B2CF9AE}" pid="7" name="LD_Forfattning">
    <vt:lpwstr/>
  </property>
  <property fmtid="{D5CDD505-2E9C-101B-9397-08002B2CF9AE}" pid="8" name="LD_Nyckelord">
    <vt:lpwstr/>
  </property>
  <property fmtid="{D5CDD505-2E9C-101B-9397-08002B2CF9AE}" pid="9" name="LD_Dokumentsamling">
    <vt:lpwstr/>
  </property>
  <property fmtid="{D5CDD505-2E9C-101B-9397-08002B2CF9AE}" pid="10" name="LD_Dokumenttyp">
    <vt:lpwstr>24;#Standarddokument|4d12e0b9-1967-41ec-b4ec-5579d11176b8</vt:lpwstr>
  </property>
  <property fmtid="{D5CDD505-2E9C-101B-9397-08002B2CF9AE}" pid="11" name="eb7deb89d2814b7b90e1fef0bccd24ec">
    <vt:lpwstr/>
  </property>
  <property fmtid="{D5CDD505-2E9C-101B-9397-08002B2CF9AE}" pid="12" name="c37888536a3e4198892c360a23f46821">
    <vt:lpwstr/>
  </property>
  <property fmtid="{D5CDD505-2E9C-101B-9397-08002B2CF9AE}" pid="13" name="e4631235004c4161a9f23c41f2f2c9d6">
    <vt:lpwstr/>
  </property>
  <property fmtid="{D5CDD505-2E9C-101B-9397-08002B2CF9AE}" pid="14" name="LD_Diagnos">
    <vt:lpwstr/>
  </property>
  <property fmtid="{D5CDD505-2E9C-101B-9397-08002B2CF9AE}" pid="15" name="LD_Sprak">
    <vt:lpwstr>1;#sv - svenska|fc4bf42e-8ca5-492e-bdac-5e5e0115cfa8</vt:lpwstr>
  </property>
  <property fmtid="{D5CDD505-2E9C-101B-9397-08002B2CF9AE}" pid="16" name="LD_MeSHterm">
    <vt:lpwstr/>
  </property>
  <property fmtid="{D5CDD505-2E9C-101B-9397-08002B2CF9AE}" pid="17" name="_dlc_DocIdItemGuid">
    <vt:lpwstr>9c95828d-340f-4e38-b502-eeec01a74210</vt:lpwstr>
  </property>
  <property fmtid="{D5CDD505-2E9C-101B-9397-08002B2CF9AE}" pid="18" name="Granskning">
    <vt:lpwstr/>
  </property>
  <property fmtid="{D5CDD505-2E9C-101B-9397-08002B2CF9AE}" pid="19" name="Order">
    <vt:r8>500</vt:r8>
  </property>
</Properties>
</file>