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5"/>
  </p:notesMasterIdLst>
  <p:handoutMasterIdLst>
    <p:handoutMasterId r:id="rId6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Relationship Id="rId20" Type="http://schemas.openxmlformats.org/officeDocument/2006/relationships/slide" Target="slides/slide10.xml"/>
<Relationship Id="rId21" Type="http://schemas.openxmlformats.org/officeDocument/2006/relationships/slide" Target="slides/slide11.xml"/>
<Relationship Id="rId22" Type="http://schemas.openxmlformats.org/officeDocument/2006/relationships/slide" Target="slides/slide12.xml"/>
<Relationship Id="rId23" Type="http://schemas.openxmlformats.org/officeDocument/2006/relationships/slide" Target="slides/slide13.xml"/>
<Relationship Id="rId24" Type="http://schemas.openxmlformats.org/officeDocument/2006/relationships/slide" Target="slides/slide14.xml"/>
<Relationship Id="rId25" Type="http://schemas.openxmlformats.org/officeDocument/2006/relationships/slide" Target="slides/slide15.xml"/>
<Relationship Id="rId26" Type="http://schemas.openxmlformats.org/officeDocument/2006/relationships/slide" Target="slides/slide16.xml"/>
<Relationship Id="rId27" Type="http://schemas.openxmlformats.org/officeDocument/2006/relationships/slide" Target="slides/slide17.xml"/>
<Relationship Id="rId28" Type="http://schemas.openxmlformats.org/officeDocument/2006/relationships/slide" Target="slides/slide18.xml"/>
<Relationship Id="rId29" Type="http://schemas.openxmlformats.org/officeDocument/2006/relationships/slide" Target="slides/slide19.xml"/>
<Relationship Id="rId30" Type="http://schemas.openxmlformats.org/officeDocument/2006/relationships/slide" Target="slides/slide20.xml"/>
<Relationship Id="rId31" Type="http://schemas.openxmlformats.org/officeDocument/2006/relationships/slide" Target="slides/slide21.xml"/>
<Relationship Id="rId32" Type="http://schemas.openxmlformats.org/officeDocument/2006/relationships/slide" Target="slides/slide22.xml"/>
<Relationship Id="rId33" Type="http://schemas.openxmlformats.org/officeDocument/2006/relationships/slide" Target="slides/slide23.xml"/>
<Relationship Id="rId34" Type="http://schemas.openxmlformats.org/officeDocument/2006/relationships/slide" Target="slides/slide24.xml"/>
<Relationship Id="rId35" Type="http://schemas.openxmlformats.org/officeDocument/2006/relationships/slide" Target="slides/slide25.xml"/>
<Relationship Id="rId36" Type="http://schemas.openxmlformats.org/officeDocument/2006/relationships/slide" Target="slides/slide26.xml"/>
<Relationship Id="rId37" Type="http://schemas.openxmlformats.org/officeDocument/2006/relationships/slide" Target="slides/slide27.xml"/>
<Relationship Id="rId38" Type="http://schemas.openxmlformats.org/officeDocument/2006/relationships/slide" Target="slides/slide28.xml"/>
<Relationship Id="rId39" Type="http://schemas.openxmlformats.org/officeDocument/2006/relationships/slide" Target="slides/slide29.xml"/>
<Relationship Id="rId40" Type="http://schemas.openxmlformats.org/officeDocument/2006/relationships/slide" Target="slides/slide30.xml"/>
<Relationship Id="rId41" Type="http://schemas.openxmlformats.org/officeDocument/2006/relationships/slide" Target="slides/slide31.xml"/>
<Relationship Id="rId42" Type="http://schemas.openxmlformats.org/officeDocument/2006/relationships/slide" Target="slides/slide32.xml"/>
<Relationship Id="rId43" Type="http://schemas.openxmlformats.org/officeDocument/2006/relationships/slide" Target="slides/slide33.xml"/>
<Relationship Id="rId44" Type="http://schemas.openxmlformats.org/officeDocument/2006/relationships/slide" Target="slides/slide34.xml"/>
<Relationship Id="rId45" Type="http://schemas.openxmlformats.org/officeDocument/2006/relationships/slide" Target="slides/slide35.xml"/>
<Relationship Id="rId46" Type="http://schemas.openxmlformats.org/officeDocument/2006/relationships/slide" Target="slides/slide36.xml"/>
<Relationship Id="rId47" Type="http://schemas.openxmlformats.org/officeDocument/2006/relationships/slide" Target="slides/slide37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2022-04-19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2022-04-19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 smtClean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3" y="810883"/>
            <a:ext cx="9403764" cy="5297598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4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9673732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98759" y="1300767"/>
            <a:ext cx="8739494" cy="4897866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1425" y="1300767"/>
            <a:ext cx="2588400" cy="486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7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 utan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824249"/>
            <a:ext cx="8994209" cy="5284232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3200" y="1299600"/>
            <a:ext cx="2588811" cy="48632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25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2022-04-19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105" r:id="rId3"/>
    <p:sldLayoutId id="2147484095" r:id="rId4"/>
    <p:sldLayoutId id="2147484096" r:id="rId5"/>
    <p:sldLayoutId id="2147484097" r:id="rId6"/>
    <p:sldLayoutId id="2147484098" r:id="rId7"/>
    <p:sldLayoutId id="2147484102" r:id="rId8"/>
    <p:sldLayoutId id="2147484103" r:id="rId9"/>
    <p:sldLayoutId id="2147484104" r:id="rId10"/>
    <p:sldLayoutId id="2147484106" r:id="rId11"/>
    <p:sldLayoutId id="2147484099" r:id="rId12"/>
    <p:sldLayoutId id="2147484100" r:id="rId13"/>
    <p:sldLayoutId id="214748410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54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Kvinnor och män i Dalarna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/>
          <a:p>
            <a:r>
              <a:rPr/>
              <a:t>Skapad 6 maj 2022 av Jon Frank, Samhällsanalys
Regionala utvecklingsförvaltningen, Region Dalarna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3228" y="992081"/>
              <a:ext cx="4984439" cy="35934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3228" y="434956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3228" y="427696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3228" y="420437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3228" y="413177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3228" y="39865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3228" y="391399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3228" y="384140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3228" y="376880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3228" y="362362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3228" y="35510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3228" y="347843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3228" y="340583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228" y="326064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3228" y="31880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3228" y="31154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3228" y="304286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3228" y="289767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13228" y="282508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13228" y="27524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13228" y="26798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13228" y="253470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3228" y="246211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13228" y="238951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13228" y="23169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13228" y="217173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3228" y="209914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3228" y="202654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3228" y="195395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3228" y="180876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3228" y="173617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3228" y="166357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3228" y="159098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228" y="14457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228" y="137320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13228" y="130060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13228" y="122801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13228" y="44221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13228" y="405918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13228" y="369621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13228" y="333324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13228" y="297027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13228" y="260730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13228" y="224433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13228" y="18813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13228" y="151838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13228" y="115541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91244" y="3588883"/>
              <a:ext cx="356031" cy="83327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47275" y="3385474"/>
              <a:ext cx="356031" cy="10366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703307" y="3637376"/>
              <a:ext cx="356031" cy="78477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178015" y="3337853"/>
              <a:ext cx="356031" cy="108430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34046" y="2711401"/>
              <a:ext cx="356031" cy="171075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90078" y="2554453"/>
              <a:ext cx="356031" cy="186770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364786" y="4318672"/>
              <a:ext cx="356031" cy="10348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720818" y="4214064"/>
              <a:ext cx="356031" cy="2080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76849" y="4144882"/>
              <a:ext cx="356031" cy="27727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51558" y="2623962"/>
              <a:ext cx="356031" cy="179819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07589" y="1581437"/>
              <a:ext cx="356031" cy="28407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63620" y="1420169"/>
              <a:ext cx="356031" cy="300198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867256" y="992081"/>
              <a:ext cx="4984439" cy="35934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67256" y="434956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67256" y="427696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67256" y="420437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67256" y="413177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67256" y="39865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67256" y="391399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67256" y="384140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67256" y="376880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67256" y="362362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67256" y="35510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67256" y="347843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67256" y="340583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67256" y="326064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67256" y="31880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67256" y="31154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67256" y="304286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67256" y="289767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67256" y="282508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67256" y="27524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867256" y="26798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867256" y="253470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67256" y="246211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67256" y="238951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67256" y="23169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67256" y="217173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67256" y="209914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67256" y="202654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67256" y="195395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867256" y="180876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67256" y="173617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867256" y="166357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867256" y="159098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67256" y="14457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867256" y="137320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867256" y="130060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67256" y="122801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67256" y="44221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67256" y="405918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67256" y="369621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867256" y="333324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867256" y="297027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867256" y="260730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867256" y="224433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867256" y="18813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867256" y="151838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7256" y="115541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045272" y="4121942"/>
              <a:ext cx="356031" cy="30021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401303" y="3828734"/>
              <a:ext cx="356031" cy="5934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757335" y="2985735"/>
              <a:ext cx="356031" cy="143642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232043" y="4022125"/>
              <a:ext cx="356031" cy="4000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588075" y="4014975"/>
              <a:ext cx="356031" cy="40718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944106" y="3177964"/>
              <a:ext cx="356031" cy="12441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418814" y="4396747"/>
              <a:ext cx="356031" cy="254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8774846" y="4275116"/>
              <a:ext cx="356031" cy="14703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9130877" y="4232830"/>
              <a:ext cx="356031" cy="18932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9605586" y="3901329"/>
              <a:ext cx="356031" cy="52082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9961617" y="3615199"/>
              <a:ext cx="356031" cy="8069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0317648" y="2497757"/>
              <a:ext cx="356031" cy="192439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2869158" y="807636"/>
              <a:ext cx="872579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910536" y="807562"/>
              <a:ext cx="8978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795412" y="5157063"/>
              <a:ext cx="1457126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1982134" y="5157063"/>
              <a:ext cx="1457225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216976" y="5157063"/>
              <a:ext cx="13610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403698" y="5157063"/>
              <a:ext cx="13611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5849440" y="5157063"/>
              <a:ext cx="1457126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7036162" y="5157063"/>
              <a:ext cx="1457225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8271005" y="5157063"/>
              <a:ext cx="13610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9457726" y="5157063"/>
              <a:ext cx="13611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2954" y="4384254"/>
              <a:ext cx="19764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39845" y="4021283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39845" y="3658312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39845" y="3295292"/>
              <a:ext cx="310753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39845" y="2932370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40 000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39845" y="2569400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50 000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39845" y="2206429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60 000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9845" y="1843458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70 000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39845" y="1480487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80 000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39845" y="1117516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90 000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-287753" y="2727156"/>
              <a:ext cx="1203548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Utbetalt bistånd, tkr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650673" y="425412"/>
              <a:ext cx="3825999" cy="191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Ekonomiskt bistånd i Dalarnas län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5651" y="5813307"/>
              <a:ext cx="344158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Socialstyrelsen. Bearbetning: Samhällsanalys, Region Dalarna.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5933407"/>
              <a:ext cx="4857630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Utbetalt ekonomiskt bistånd till ensamhushåll (exklusive intoduktionsersättning)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7395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6347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529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4251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421546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41106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40058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900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6913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58651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4816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768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672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0623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29575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8527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6430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5382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43343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3286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118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0141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1909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1804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15948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14900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3851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2803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48444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43202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379616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32720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27479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22237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6996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1755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44947" y="3461914"/>
              <a:ext cx="225270" cy="13825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70218" y="1640653"/>
              <a:ext cx="225270" cy="32037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145548" y="3532147"/>
              <a:ext cx="225270" cy="13122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370818" y="1758591"/>
              <a:ext cx="225270" cy="3085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46148" y="3525836"/>
              <a:ext cx="225270" cy="1318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71418" y="1743072"/>
              <a:ext cx="225270" cy="31013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46749" y="3556452"/>
              <a:ext cx="225270" cy="1287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372019" y="1753485"/>
              <a:ext cx="225270" cy="3090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47349" y="3607767"/>
              <a:ext cx="225270" cy="12366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72619" y="1781619"/>
              <a:ext cx="225270" cy="3062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47950" y="3596616"/>
              <a:ext cx="225270" cy="12478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73220" y="1821412"/>
              <a:ext cx="225270" cy="30230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48550" y="3657907"/>
              <a:ext cx="225270" cy="11865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73820" y="1928381"/>
              <a:ext cx="225270" cy="291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149150" y="3635763"/>
              <a:ext cx="225270" cy="12086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74421" y="1940288"/>
              <a:ext cx="225270" cy="29041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49751" y="3666805"/>
              <a:ext cx="225270" cy="1177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75021" y="2013509"/>
              <a:ext cx="225270" cy="28309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50351" y="3617887"/>
              <a:ext cx="225270" cy="12265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375622" y="1987909"/>
              <a:ext cx="225270" cy="2856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745571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745571" y="47395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45571" y="46347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45571" y="4529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45571" y="44251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45571" y="421546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45571" y="41106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45571" y="40058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45571" y="3900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45571" y="36913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45571" y="358651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45571" y="34816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45571" y="33768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45571" y="31672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45571" y="30623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45571" y="29575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45571" y="28527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5571" y="26430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45571" y="25382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45571" y="243343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45571" y="23286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45571" y="2118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45571" y="20141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1909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1804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15948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14900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13851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12803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48444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43202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379616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32720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27479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22237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16996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11755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20661" y="3029475"/>
              <a:ext cx="225270" cy="18149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45931" y="1204238"/>
              <a:ext cx="225270" cy="36401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21261" y="3023446"/>
              <a:ext cx="225270" cy="1820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546532" y="1514326"/>
              <a:ext cx="225270" cy="33300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821862" y="2986715"/>
              <a:ext cx="225270" cy="18577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047132" y="1691806"/>
              <a:ext cx="225270" cy="3152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322462" y="3004735"/>
              <a:ext cx="225270" cy="1839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47732" y="1812935"/>
              <a:ext cx="225270" cy="30314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823063" y="2987883"/>
              <a:ext cx="225270" cy="185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48333" y="1792270"/>
              <a:ext cx="225270" cy="3052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23663" y="3162836"/>
              <a:ext cx="225270" cy="1681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548933" y="1986619"/>
              <a:ext cx="225270" cy="2857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824264" y="3376861"/>
              <a:ext cx="225270" cy="14675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049534" y="2279104"/>
              <a:ext cx="225270" cy="2565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24864" y="3399136"/>
              <a:ext cx="225270" cy="1445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550134" y="2349652"/>
              <a:ext cx="225270" cy="2494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825465" y="3441947"/>
              <a:ext cx="225270" cy="14024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050735" y="2521580"/>
              <a:ext cx="225270" cy="23228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326065" y="3476380"/>
              <a:ext cx="225270" cy="13680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551335" y="2620086"/>
              <a:ext cx="225270" cy="22243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534118" y="777350"/>
              <a:ext cx="1177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Svensk bakgrund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663249" y="778540"/>
              <a:ext cx="1270768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Utländsk bakgrund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702466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1203067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1703667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2204250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2704868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320546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70606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2066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47072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52078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587818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637878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6879381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7379964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7880582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8381182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8881783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9382383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98829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103835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03928" y="480413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03928" y="4280008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03928" y="3755880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3928" y="3231753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03928" y="270762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218349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75651" y="165937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651" y="113524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14 %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5018438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1843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02743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81760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82660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307483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106649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08097" y="378159"/>
              <a:ext cx="271115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Egenföretagare Dalarna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75651" y="5813634"/>
              <a:ext cx="3472636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NMS-databasen, SCB. Bearbetning: Jon Frank, Region Dalarna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75651" y="5934007"/>
              <a:ext cx="448502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Företagare som andel av sysselsatta (dagbefolkning) i respektive grupp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2 - utbildning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5768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01834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388285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374737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347639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334091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20542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29344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279896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26634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239250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225702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1215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185056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171507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15795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130861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11731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10376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415382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36118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306993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25279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9860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44410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9021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333637" y="2053635"/>
              <a:ext cx="206068" cy="2100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539705" y="2906149"/>
              <a:ext cx="206068" cy="12476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912939" y="2250928"/>
              <a:ext cx="206068" cy="190290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0119007" y="3161015"/>
              <a:ext cx="206068" cy="992814"/>
            </a:xfrm>
            <a:prstGeom prst="rect">
              <a:avLst/>
            </a:prstGeom>
            <a:solidFill>
              <a:srgbClr val="0E5A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165358" y="2048287"/>
              <a:ext cx="206068" cy="21055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371426" y="3022065"/>
              <a:ext cx="206068" cy="1131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370869" y="2234086"/>
              <a:ext cx="206068" cy="1919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576937" y="3229938"/>
              <a:ext cx="206068" cy="9238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59846" y="1932316"/>
              <a:ext cx="206068" cy="22215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65915" y="2841537"/>
              <a:ext cx="206068" cy="13122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417776" y="1920511"/>
              <a:ext cx="206068" cy="22333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623845" y="2992940"/>
              <a:ext cx="206068" cy="11608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081218" y="2132342"/>
              <a:ext cx="206068" cy="20214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287286" y="3040092"/>
              <a:ext cx="206068" cy="11137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997078" y="2198265"/>
              <a:ext cx="206068" cy="1955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203147" y="3119654"/>
              <a:ext cx="206068" cy="1034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875707" y="2013275"/>
              <a:ext cx="206068" cy="2140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81775" y="2902383"/>
              <a:ext cx="206068" cy="1251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707427" y="1990914"/>
              <a:ext cx="206068" cy="2162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913496" y="3030261"/>
              <a:ext cx="206068" cy="11235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043986" y="1729610"/>
              <a:ext cx="206068" cy="2424219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50055" y="2557866"/>
              <a:ext cx="206068" cy="1595962"/>
            </a:xfrm>
            <a:prstGeom prst="rect">
              <a:avLst/>
            </a:prstGeom>
            <a:solidFill>
              <a:srgbClr val="0E5A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28126" y="1708642"/>
              <a:ext cx="206068" cy="24451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34194" y="2497141"/>
              <a:ext cx="206068" cy="16566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4335" y="1292695"/>
              <a:ext cx="206068" cy="28611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960404" y="1974889"/>
              <a:ext cx="206068" cy="21789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455008" y="2259128"/>
              <a:ext cx="206068" cy="18947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661077" y="3149941"/>
              <a:ext cx="206068" cy="10038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212265" y="1385086"/>
              <a:ext cx="206068" cy="2768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418334" y="2235637"/>
              <a:ext cx="206068" cy="1918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23288" y="2016051"/>
              <a:ext cx="206068" cy="21377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829356" y="3064425"/>
              <a:ext cx="206068" cy="1089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670195" y="1493593"/>
              <a:ext cx="206068" cy="26602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264" y="2555890"/>
              <a:ext cx="206068" cy="15979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539148" y="2089393"/>
              <a:ext cx="206068" cy="20644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745217" y="3098583"/>
              <a:ext cx="206068" cy="10552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249497" y="2094502"/>
              <a:ext cx="206068" cy="20593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55566" y="2918314"/>
              <a:ext cx="206068" cy="12355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86056" y="1735571"/>
              <a:ext cx="206068" cy="24182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92124" y="2545495"/>
              <a:ext cx="206068" cy="16083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91567" y="2035884"/>
              <a:ext cx="206068" cy="21179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997636" y="2964372"/>
              <a:ext cx="206068" cy="11894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501916" y="1855741"/>
              <a:ext cx="206068" cy="22980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707985" y="2612727"/>
              <a:ext cx="206068" cy="15411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18067" y="4093405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8067" y="3551460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300951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246757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192562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1383679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8417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58941" y="4952357"/>
              <a:ext cx="90421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Stockholms län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004936" y="4940441"/>
              <a:ext cx="704254" cy="122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 län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308550" y="4952910"/>
              <a:ext cx="1037825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Västerbottens län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987439" y="4951510"/>
              <a:ext cx="59310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 län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120100" y="4952357"/>
              <a:ext cx="124533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Götalands län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049639" y="4953203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114030" y="4930349"/>
              <a:ext cx="1045182" cy="142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Östergötlands län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3750173" y="4952910"/>
              <a:ext cx="733880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Hallands län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4163631" y="4952878"/>
              <a:ext cx="822759" cy="97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Jämtlands län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4567518" y="4939660"/>
              <a:ext cx="904409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Kronobergs län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5114392" y="4939660"/>
              <a:ext cx="726523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 län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624477" y="4943567"/>
              <a:ext cx="630026" cy="116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 län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5876750" y="4952910"/>
              <a:ext cx="1060028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Västmanlands län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6408843" y="4952910"/>
              <a:ext cx="911702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Norrbottens län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6947708" y="4952357"/>
              <a:ext cx="748726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Gotlands län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7354362" y="4952910"/>
              <a:ext cx="852385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Värmlands län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7780420" y="4939660"/>
              <a:ext cx="889629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Jönköpings län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8118250" y="4952910"/>
              <a:ext cx="115632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Västernorrlands län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8835653" y="4952910"/>
              <a:ext cx="637384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 län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9037203" y="4952357"/>
              <a:ext cx="1149036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Södermanlands län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695875" y="4952910"/>
              <a:ext cx="748661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Dalarnas län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065903" y="4939139"/>
              <a:ext cx="89692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59565" y="374934"/>
              <a:ext cx="660821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 med minst 3 års högre utbildning 2021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5260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40190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27776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15361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02946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78117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6570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5328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4087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28458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0362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91214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7879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6638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5397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29141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16726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04311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19189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179482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154653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42238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2982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17408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04994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465020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390532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31604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24155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67067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92579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54335" y="3125840"/>
              <a:ext cx="206068" cy="15243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404" y="3453674"/>
              <a:ext cx="206068" cy="11965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12265" y="3049263"/>
              <a:ext cx="206068" cy="16009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18334" y="3424383"/>
              <a:ext cx="206068" cy="12258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70195" y="2936800"/>
              <a:ext cx="206068" cy="17134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6264" y="3383021"/>
              <a:ext cx="206068" cy="12671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28126" y="2833296"/>
              <a:ext cx="206068" cy="18169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34194" y="3322698"/>
              <a:ext cx="206068" cy="13275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86056" y="2713677"/>
              <a:ext cx="206068" cy="19365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92124" y="3267548"/>
              <a:ext cx="206068" cy="13826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43986" y="2567009"/>
              <a:ext cx="206068" cy="2083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50055" y="3227860"/>
              <a:ext cx="206068" cy="14223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01916" y="2466063"/>
              <a:ext cx="206068" cy="21841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07985" y="3212200"/>
              <a:ext cx="206068" cy="14380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59846" y="2362298"/>
              <a:ext cx="206068" cy="22879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5915" y="3179152"/>
              <a:ext cx="206068" cy="14710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17776" y="2262818"/>
              <a:ext cx="206068" cy="23873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23845" y="3153499"/>
              <a:ext cx="206068" cy="1496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75707" y="2161314"/>
              <a:ext cx="206068" cy="24888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81775" y="3120881"/>
              <a:ext cx="206068" cy="15293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333637" y="2076672"/>
              <a:ext cx="206068" cy="2573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39705" y="3096632"/>
              <a:ext cx="206068" cy="15535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791567" y="1990441"/>
              <a:ext cx="206068" cy="26597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997636" y="3082825"/>
              <a:ext cx="206068" cy="15673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249497" y="1896158"/>
              <a:ext cx="206068" cy="27540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455566" y="3069806"/>
              <a:ext cx="206068" cy="15803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707427" y="1817465"/>
              <a:ext cx="206068" cy="2832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913496" y="3050963"/>
              <a:ext cx="206068" cy="1599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165358" y="1737815"/>
              <a:ext cx="206068" cy="2912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71426" y="3015294"/>
              <a:ext cx="206068" cy="16349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23288" y="1660849"/>
              <a:ext cx="206068" cy="29893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829356" y="3009094"/>
              <a:ext cx="206068" cy="16411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81218" y="1612020"/>
              <a:ext cx="206068" cy="30381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87286" y="2989068"/>
              <a:ext cx="206068" cy="16611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539148" y="1558226"/>
              <a:ext cx="206068" cy="30919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745217" y="2976564"/>
              <a:ext cx="206068" cy="16736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97078" y="1466638"/>
              <a:ext cx="206068" cy="3183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203147" y="2950995"/>
              <a:ext cx="206068" cy="16992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455008" y="1375140"/>
              <a:ext cx="206068" cy="3275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61077" y="2916942"/>
              <a:ext cx="206068" cy="17332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912939" y="1269265"/>
              <a:ext cx="206068" cy="33809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119007" y="2876197"/>
              <a:ext cx="206068" cy="17740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0370869" y="1162922"/>
              <a:ext cx="206068" cy="34872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0576937" y="2830758"/>
              <a:ext cx="206068" cy="18194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8067" y="4589778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8067" y="3844897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310001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23551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161025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86537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87211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33004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78797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245879" y="4791452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70383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6176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61969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07762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53555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99348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45141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90934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6727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825180" y="4791452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28313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774106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819899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865692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11485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957278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0030715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0488645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5050957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50957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059957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0087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09873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5340002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189918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624317" y="374934"/>
              <a:ext cx="787871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befolkningen i Dalarnas län med minst 3 års högre utbildning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3 - ohälsa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3761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50980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25419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87078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74298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35956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039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97615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72054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5927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3371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19537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18259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44250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1868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059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412639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348737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220932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5703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4017" y="1189447"/>
              <a:ext cx="216078" cy="35759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095" y="2305819"/>
              <a:ext cx="216078" cy="2459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24191" y="1036081"/>
              <a:ext cx="216078" cy="3729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0270" y="2201659"/>
              <a:ext cx="216078" cy="25637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704366" y="1034164"/>
              <a:ext cx="216078" cy="3731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20445" y="2199102"/>
              <a:ext cx="216078" cy="2566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84541" y="1123628"/>
              <a:ext cx="216078" cy="36417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00619" y="2279619"/>
              <a:ext cx="216078" cy="24857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664716" y="1250793"/>
              <a:ext cx="216078" cy="35146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80794" y="2392726"/>
              <a:ext cx="216078" cy="23726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44890" y="1365817"/>
              <a:ext cx="216078" cy="33995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60969" y="2456629"/>
              <a:ext cx="216078" cy="23087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625065" y="1544743"/>
              <a:ext cx="216078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1144" y="2580599"/>
              <a:ext cx="216078" cy="21848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05240" y="1803548"/>
              <a:ext cx="216078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21319" y="2741633"/>
              <a:ext cx="216078" cy="20237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85415" y="2066186"/>
              <a:ext cx="216078" cy="26992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801493" y="2886691"/>
              <a:ext cx="216078" cy="18787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65589" y="2401673"/>
              <a:ext cx="216078" cy="23637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81668" y="3072646"/>
              <a:ext cx="216078" cy="16927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45764" y="2541619"/>
              <a:ext cx="216078" cy="2223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61843" y="3179363"/>
              <a:ext cx="216078" cy="15860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025939" y="2563984"/>
              <a:ext cx="216078" cy="2201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242018" y="3220260"/>
              <a:ext cx="216078" cy="15451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506114" y="2533311"/>
              <a:ext cx="216078" cy="22321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722192" y="3226651"/>
              <a:ext cx="216078" cy="1538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986289" y="2432985"/>
              <a:ext cx="216078" cy="2332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202367" y="3197256"/>
              <a:ext cx="216078" cy="15681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66463" y="2356302"/>
              <a:ext cx="216078" cy="2409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682542" y="3180641"/>
              <a:ext cx="216078" cy="15847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46638" y="2385697"/>
              <a:ext cx="216078" cy="23797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162717" y="3217704"/>
              <a:ext cx="216078" cy="15477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426813" y="2544814"/>
              <a:ext cx="216078" cy="2220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642892" y="3299499"/>
              <a:ext cx="216078" cy="1465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906988" y="2626609"/>
              <a:ext cx="216078" cy="21388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123066" y="3360845"/>
              <a:ext cx="216078" cy="14045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387162" y="2758886"/>
              <a:ext cx="216078" cy="2006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03241" y="3432416"/>
              <a:ext cx="216078" cy="13330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867337" y="2853462"/>
              <a:ext cx="216078" cy="19119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083416" y="3485455"/>
              <a:ext cx="216078" cy="12799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47512" y="2886052"/>
              <a:ext cx="216078" cy="18793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563591" y="3505264"/>
              <a:ext cx="216078" cy="12601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406954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34305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2791423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15247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51345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8583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13384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818630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229882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77900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25917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7393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2195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6997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1798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66005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1402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662037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1005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5807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06092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54110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02127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5014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9816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6179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29431" y="2796610"/>
              <a:ext cx="7066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09436" y="428388"/>
              <a:ext cx="2908473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284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4915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3546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0807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438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5330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3960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2591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29852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7114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4375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3006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1636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17528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16159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13420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2051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0682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42176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3669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31222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25744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20267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4790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40772" y="1776161"/>
              <a:ext cx="206345" cy="29892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47117" y="2949680"/>
              <a:ext cx="206345" cy="1815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99317" y="1329758"/>
              <a:ext cx="206345" cy="34356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05663" y="2703200"/>
              <a:ext cx="206345" cy="2062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657863" y="1176393"/>
              <a:ext cx="206345" cy="35890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64208" y="2571744"/>
              <a:ext cx="206345" cy="2193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16408" y="1363991"/>
              <a:ext cx="206345" cy="34014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22753" y="2671705"/>
              <a:ext cx="206345" cy="20937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74953" y="1748774"/>
              <a:ext cx="206345" cy="30166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81299" y="2922293"/>
              <a:ext cx="206345" cy="184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033498" y="2143142"/>
              <a:ext cx="206345" cy="2622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239844" y="3130432"/>
              <a:ext cx="206345" cy="16349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92044" y="2415640"/>
              <a:ext cx="206345" cy="2349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698389" y="3282428"/>
              <a:ext cx="206345" cy="14829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50589" y="2723740"/>
              <a:ext cx="206345" cy="20416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56934" y="3506999"/>
              <a:ext cx="206345" cy="12584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09134" y="3259150"/>
              <a:ext cx="206345" cy="15062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15480" y="3838378"/>
              <a:ext cx="206345" cy="927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67680" y="3530278"/>
              <a:ext cx="206345" cy="12351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074025" y="3990374"/>
              <a:ext cx="206345" cy="7750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326225" y="3737047"/>
              <a:ext cx="206345" cy="10283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32570" y="4079381"/>
              <a:ext cx="206345" cy="6860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784770" y="3511107"/>
              <a:ext cx="206345" cy="12543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91116" y="4024607"/>
              <a:ext cx="206345" cy="7408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43315" y="3300230"/>
              <a:ext cx="206345" cy="14651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49661" y="3964357"/>
              <a:ext cx="206345" cy="8010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701861" y="3130432"/>
              <a:ext cx="206345" cy="16349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08206" y="3882196"/>
              <a:ext cx="206345" cy="8832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160406" y="2883952"/>
              <a:ext cx="206345" cy="18814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66751" y="3763064"/>
              <a:ext cx="206345" cy="1002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18951" y="2664859"/>
              <a:ext cx="206345" cy="21005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825297" y="3668580"/>
              <a:ext cx="206345" cy="10968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077497" y="2584068"/>
              <a:ext cx="206345" cy="21813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283842" y="3676796"/>
              <a:ext cx="206345" cy="10886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536042" y="2781252"/>
              <a:ext cx="206345" cy="19841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742387" y="3757587"/>
              <a:ext cx="206345" cy="10078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994587" y="2789468"/>
              <a:ext cx="206345" cy="1975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200932" y="3765803"/>
              <a:ext cx="206345" cy="999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453132" y="2931879"/>
              <a:ext cx="206345" cy="18335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59478" y="3797298"/>
              <a:ext cx="206345" cy="9681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911678" y="3015408"/>
              <a:ext cx="206345" cy="1750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118023" y="3819207"/>
              <a:ext cx="206345" cy="9462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70223" y="2971589"/>
              <a:ext cx="206345" cy="17938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576568" y="3789082"/>
              <a:ext cx="206345" cy="9763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4163138"/>
              <a:ext cx="12709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3613097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306722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51763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96989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14240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148155" y="2782797"/>
              <a:ext cx="9165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812772" y="378159"/>
              <a:ext cx="350180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695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57371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4778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41902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40944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9027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7110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51932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42347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31359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304005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9442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75249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6566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560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227322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21773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98566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79396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6022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50640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21884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11229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10271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42861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33276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1990" y="23690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1990" y="14105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40772" y="1525093"/>
              <a:ext cx="206345" cy="32403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47117" y="2890046"/>
              <a:ext cx="206345" cy="18753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99317" y="1112445"/>
              <a:ext cx="206345" cy="3652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05663" y="2612550"/>
              <a:ext cx="206345" cy="2152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57863" y="1150786"/>
              <a:ext cx="206345" cy="3614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64208" y="2585232"/>
              <a:ext cx="206345" cy="21801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408" y="1060205"/>
              <a:ext cx="206345" cy="37052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22753" y="2634117"/>
              <a:ext cx="206345" cy="21312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74953" y="1436429"/>
              <a:ext cx="206345" cy="33289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81299" y="2879981"/>
              <a:ext cx="206345" cy="18854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33498" y="1951641"/>
              <a:ext cx="206345" cy="28137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39844" y="3088941"/>
              <a:ext cx="206345" cy="16764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92044" y="2174500"/>
              <a:ext cx="206345" cy="25909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698389" y="3226970"/>
              <a:ext cx="206345" cy="1538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50589" y="2782690"/>
              <a:ext cx="206345" cy="1982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56934" y="3618052"/>
              <a:ext cx="206345" cy="11473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09134" y="3246620"/>
              <a:ext cx="206345" cy="15187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615480" y="3848100"/>
              <a:ext cx="206345" cy="917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867680" y="3487691"/>
              <a:ext cx="206345" cy="12777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4025" y="3958811"/>
              <a:ext cx="206345" cy="8066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26225" y="3478585"/>
              <a:ext cx="206345" cy="12868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32570" y="3975585"/>
              <a:ext cx="206345" cy="789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84770" y="3186232"/>
              <a:ext cx="206345" cy="15791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91116" y="3916635"/>
              <a:ext cx="206345" cy="848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3315" y="3100444"/>
              <a:ext cx="206345" cy="16649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449661" y="3908488"/>
              <a:ext cx="206345" cy="8569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701861" y="2760164"/>
              <a:ext cx="206345" cy="2005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908206" y="3751767"/>
              <a:ext cx="206345" cy="10136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60406" y="2477876"/>
              <a:ext cx="206345" cy="2287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366751" y="3603195"/>
              <a:ext cx="206345" cy="11622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618951" y="2278022"/>
              <a:ext cx="206345" cy="24873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825297" y="3515968"/>
              <a:ext cx="206345" cy="12494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077497" y="2334575"/>
              <a:ext cx="206345" cy="24308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283842" y="3596964"/>
              <a:ext cx="206345" cy="11684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36042" y="2478835"/>
              <a:ext cx="206345" cy="2286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742387" y="3646329"/>
              <a:ext cx="206345" cy="1119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994587" y="2513821"/>
              <a:ext cx="206345" cy="22515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200932" y="3654476"/>
              <a:ext cx="206345" cy="11109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453132" y="2784607"/>
              <a:ext cx="206345" cy="198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9659478" y="3727325"/>
              <a:ext cx="206345" cy="10380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911678" y="2848829"/>
              <a:ext cx="206345" cy="19165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118023" y="3737389"/>
              <a:ext cx="206345" cy="1028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370223" y="2471646"/>
              <a:ext cx="206345" cy="22937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0576568" y="3631471"/>
              <a:ext cx="206345" cy="11339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42292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375003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327068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279149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9845" y="231223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9845" y="18329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845" y="135369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-886798" y="2781910"/>
              <a:ext cx="2392021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27046" y="378159"/>
              <a:ext cx="5873253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3847" y="463761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3847" y="450980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3847" y="438200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3847" y="425419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3847" y="399859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3847" y="387078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3847" y="374298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3847" y="361517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3847" y="335956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3847" y="323176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3847" y="310395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3847" y="297615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3847" y="272054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3847" y="259274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3847" y="246493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83847" y="23371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83847" y="208152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83847" y="195371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3847" y="182591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3847" y="169810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3847" y="144250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83847" y="131469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3847" y="11868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3847" y="105908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3847" y="476541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3847" y="412639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3847" y="348737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847" y="284834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3847" y="220932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3847" y="15703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83847" y="93128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70776" y="3321226"/>
              <a:ext cx="260786" cy="14441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231563" y="4289345"/>
              <a:ext cx="260786" cy="4760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50302" y="3359567"/>
              <a:ext cx="260786" cy="14058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11089" y="4311711"/>
              <a:ext cx="260786" cy="4537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29828" y="3979419"/>
              <a:ext cx="260786" cy="785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90615" y="4522588"/>
              <a:ext cx="260786" cy="2428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09354" y="4238223"/>
              <a:ext cx="260786" cy="527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70141" y="4605661"/>
              <a:ext cx="260786" cy="1597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288880" y="4337272"/>
              <a:ext cx="260786" cy="4281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49667" y="4602466"/>
              <a:ext cx="260786" cy="162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68406" y="4193492"/>
              <a:ext cx="260786" cy="5719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29193" y="4631222"/>
              <a:ext cx="260786" cy="1341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447932" y="4020956"/>
              <a:ext cx="260786" cy="7444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08719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027458" y="3672688"/>
              <a:ext cx="260786" cy="10927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288245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06985" y="3302055"/>
              <a:ext cx="260786" cy="146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867771" y="4410759"/>
              <a:ext cx="260786" cy="3546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86511" y="2666228"/>
              <a:ext cx="260786" cy="20991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447297" y="4145565"/>
              <a:ext cx="260786" cy="619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66037" y="1809938"/>
              <a:ext cx="260786" cy="29554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026823" y="3883566"/>
              <a:ext cx="260786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45563" y="1547939"/>
              <a:ext cx="260786" cy="3217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606349" y="3937883"/>
              <a:ext cx="260786" cy="8275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925089" y="1835499"/>
              <a:ext cx="260786" cy="2929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185876" y="3998590"/>
              <a:ext cx="260786" cy="7668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04615" y="1803548"/>
              <a:ext cx="260786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65402" y="4052907"/>
              <a:ext cx="260786" cy="7125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084141" y="2381863"/>
              <a:ext cx="260786" cy="2383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9344928" y="4036931"/>
              <a:ext cx="260786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9663667" y="2439375"/>
              <a:ext cx="260786" cy="23260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924454" y="4084858"/>
              <a:ext cx="260786" cy="680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243193" y="1720475"/>
              <a:ext cx="260786" cy="3044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0503980" y="3950663"/>
              <a:ext cx="260786" cy="814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67093" y="4708565"/>
              <a:ext cx="25412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2261" y="4069542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200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430520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2791497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600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152474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1513452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87442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1297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17092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228882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28683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34478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40274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46069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518645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65956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34550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9250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75045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80840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66361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24313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82266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4021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781910"/>
              <a:ext cx="1102866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58597" y="374934"/>
              <a:ext cx="641015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1 - ekonomisk jämställdhet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2741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17813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0820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9860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8899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69788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60183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4097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3136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2159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0255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929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83344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7373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5452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4492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35320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571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16110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9690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8729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68085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58480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3927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29666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20061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10456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0085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7939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321764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206505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14887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1600" y="1202532"/>
              <a:ext cx="301372" cy="31676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82973" y="2169746"/>
              <a:ext cx="301372" cy="2200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139340" y="1633792"/>
              <a:ext cx="301372" cy="27364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440713" y="2475182"/>
              <a:ext cx="301372" cy="18950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148492" y="1924821"/>
              <a:ext cx="301372" cy="2445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449865" y="2929495"/>
              <a:ext cx="301372" cy="1440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69622" y="1601136"/>
              <a:ext cx="301372" cy="27690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770995" y="2506879"/>
              <a:ext cx="301372" cy="1863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2448" y="1119930"/>
              <a:ext cx="301372" cy="32503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73821" y="1725039"/>
              <a:ext cx="301372" cy="2645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478775" y="1956517"/>
              <a:ext cx="301372" cy="24137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780148" y="2789263"/>
              <a:ext cx="301372" cy="15809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460470" y="1364855"/>
              <a:ext cx="301372" cy="30053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61843" y="2457894"/>
              <a:ext cx="301372" cy="19123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99905" y="1582886"/>
              <a:ext cx="301372" cy="27873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101278" y="2450210"/>
              <a:ext cx="301372" cy="19200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51318" y="1203492"/>
              <a:ext cx="301372" cy="31667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752691" y="2195680"/>
              <a:ext cx="301372" cy="21745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121035" y="1340842"/>
              <a:ext cx="301372" cy="3029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22408" y="2188956"/>
              <a:ext cx="301372" cy="21812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11883" y="975856"/>
              <a:ext cx="301372" cy="33943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13256" y="2358003"/>
              <a:ext cx="301372" cy="20122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790753" y="1447457"/>
              <a:ext cx="301372" cy="29227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92125" y="2341674"/>
              <a:ext cx="301372" cy="20285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130187" y="1529099"/>
              <a:ext cx="301372" cy="28411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31560" y="2409869"/>
              <a:ext cx="301372" cy="19603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442165" y="1044051"/>
              <a:ext cx="301372" cy="33261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743538" y="2060250"/>
              <a:ext cx="301372" cy="2309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809057" y="1766340"/>
              <a:ext cx="301372" cy="26038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110430" y="2603888"/>
              <a:ext cx="301372" cy="17663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737084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162650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58449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10061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31831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788965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2164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35726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90558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27230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0374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66755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558475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98046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0636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68784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90687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74324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4511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9431" y="2589608"/>
              <a:ext cx="7066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791626" y="428388"/>
              <a:ext cx="3544093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1973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0244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385156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33290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1600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28142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24684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21226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194979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143112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12582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108535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51318" y="1849519"/>
              <a:ext cx="301372" cy="25207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52691" y="2857458"/>
              <a:ext cx="301372" cy="1512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130187" y="1994745"/>
              <a:ext cx="301372" cy="23754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431560" y="3013057"/>
              <a:ext cx="301372" cy="13571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148492" y="2522054"/>
              <a:ext cx="301372" cy="18481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449865" y="3531723"/>
              <a:ext cx="301372" cy="838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11883" y="1840874"/>
              <a:ext cx="301372" cy="2529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13256" y="2836711"/>
              <a:ext cx="301372" cy="15335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90753" y="1889283"/>
              <a:ext cx="301372" cy="2480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092125" y="3006142"/>
              <a:ext cx="301372" cy="13640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139340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440713" y="3208421"/>
              <a:ext cx="301372" cy="11618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469622" y="2195295"/>
              <a:ext cx="301372" cy="2174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770995" y="3220524"/>
              <a:ext cx="301372" cy="1149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478775" y="2406219"/>
              <a:ext cx="301372" cy="19640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780148" y="3322528"/>
              <a:ext cx="301372" cy="1047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1600" y="1685275"/>
              <a:ext cx="301372" cy="2684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82973" y="3000955"/>
              <a:ext cx="301372" cy="13692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21035" y="1747514"/>
              <a:ext cx="301372" cy="26227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422408" y="3051093"/>
              <a:ext cx="301372" cy="13191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72448" y="1479537"/>
              <a:ext cx="301372" cy="2890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73821" y="2950818"/>
              <a:ext cx="301372" cy="14194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809057" y="2414864"/>
              <a:ext cx="301372" cy="19553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110430" y="3116791"/>
              <a:ext cx="301372" cy="12534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460470" y="2098478"/>
              <a:ext cx="301372" cy="22717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61843" y="2828067"/>
              <a:ext cx="301372" cy="1542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442165" y="1635137"/>
              <a:ext cx="301372" cy="27350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743538" y="2916240"/>
              <a:ext cx="301372" cy="14539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99905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101278" y="3087399"/>
              <a:ext cx="301372" cy="1282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2261" y="3624132"/>
              <a:ext cx="12709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82261" y="2930272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45" y="224057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9845" y="15471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896291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52164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211045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5751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3575303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430374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4807270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5628328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6181535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6865172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7567627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821507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8685861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938523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148155" y="2575795"/>
              <a:ext cx="9165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94962" y="378159"/>
              <a:ext cx="41374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 2021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27143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17264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0738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9750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7774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5798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4810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2835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18471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0859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7895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6907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5919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4931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1967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0979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9991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8016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70281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5052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3076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2088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1100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0112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387626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33822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28883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239436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19003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14064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51318" y="1824820"/>
              <a:ext cx="301372" cy="25454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752691" y="2980209"/>
              <a:ext cx="301372" cy="13900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30187" y="1973504"/>
              <a:ext cx="301372" cy="2396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431560" y="3099749"/>
              <a:ext cx="301372" cy="12704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148492" y="2335582"/>
              <a:ext cx="301372" cy="2034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449865" y="3577909"/>
              <a:ext cx="301372" cy="7923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442165" y="1604511"/>
              <a:ext cx="301372" cy="27657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43538" y="2974281"/>
              <a:ext cx="301372" cy="1395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460470" y="1772954"/>
              <a:ext cx="301372" cy="25972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61843" y="3183723"/>
              <a:ext cx="301372" cy="1186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478775" y="2348425"/>
              <a:ext cx="301372" cy="20218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780148" y="3182735"/>
              <a:ext cx="301372" cy="11874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39340" y="2121694"/>
              <a:ext cx="301372" cy="224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40713" y="3289926"/>
              <a:ext cx="301372" cy="10803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799905" y="2040684"/>
              <a:ext cx="301372" cy="23295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01278" y="3338335"/>
              <a:ext cx="301372" cy="1031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111883" y="1662305"/>
              <a:ext cx="301372" cy="2707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413256" y="3004413"/>
              <a:ext cx="301372" cy="13658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790753" y="1948312"/>
              <a:ext cx="301372" cy="24219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92125" y="2959462"/>
              <a:ext cx="301372" cy="1410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72448" y="1104123"/>
              <a:ext cx="301372" cy="32661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73821" y="2851283"/>
              <a:ext cx="301372" cy="15189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469622" y="2228885"/>
              <a:ext cx="301372" cy="21413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70995" y="3179771"/>
              <a:ext cx="301372" cy="11904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21035" y="1880145"/>
              <a:ext cx="301372" cy="24900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22408" y="2954522"/>
              <a:ext cx="301372" cy="141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781600" y="1716148"/>
              <a:ext cx="301372" cy="26540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82973" y="2984160"/>
              <a:ext cx="301372" cy="13860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809057" y="2241234"/>
              <a:ext cx="301372" cy="2128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110430" y="3264734"/>
              <a:ext cx="301372" cy="11054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9845" y="381941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0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6291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41327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87795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61081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575303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288893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73466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476987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181535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0636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4642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237345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74324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4511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886798" y="2574908"/>
              <a:ext cx="2392021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09236" y="378159"/>
              <a:ext cx="650887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2714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1726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0738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9750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7774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579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4810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2835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1847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08591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89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907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5919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4931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19677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0979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9991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8016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7028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5052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076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088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10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112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38762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3822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8883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3943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1900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064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184652" y="2904796"/>
              <a:ext cx="298863" cy="14654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83515" y="4024455"/>
              <a:ext cx="298863" cy="3457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56369" y="1324102"/>
              <a:ext cx="298863" cy="30461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155233" y="3481091"/>
              <a:ext cx="298863" cy="8891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20510" y="1175912"/>
              <a:ext cx="298863" cy="31943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19374" y="3695143"/>
              <a:ext cx="298863" cy="675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841217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40080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77076" y="3415229"/>
              <a:ext cx="298863" cy="9550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75939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69499" y="3728074"/>
              <a:ext cx="298863" cy="642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468363" y="4123248"/>
              <a:ext cx="298863" cy="2469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12934" y="3316435"/>
              <a:ext cx="298863" cy="10537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11798" y="4007989"/>
              <a:ext cx="298863" cy="3622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161923" y="3958592"/>
              <a:ext cx="298863" cy="411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460787" y="4222041"/>
              <a:ext cx="298863" cy="148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848793" y="3102383"/>
              <a:ext cx="298863" cy="12678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147657" y="4073851"/>
              <a:ext cx="298863" cy="2963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4347" y="4073851"/>
              <a:ext cx="298863" cy="2963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211" y="4287904"/>
              <a:ext cx="298863" cy="823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505358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804222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497782" y="3909196"/>
              <a:ext cx="298863" cy="4610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96646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33641" y="3744540"/>
              <a:ext cx="298863" cy="6256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32504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26065" y="3991523"/>
              <a:ext cx="298863" cy="3787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24928" y="4271438"/>
              <a:ext cx="298863" cy="98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490206" y="4090317"/>
              <a:ext cx="298863" cy="279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789069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338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83147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5207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79035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306127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22196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08430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91083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37869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26692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4272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98990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7207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65876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0303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2963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34551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574908"/>
              <a:ext cx="1102866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040787" y="374934"/>
              <a:ext cx="704577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4 - obetalt arbete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465587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45463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443677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432723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41081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99859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88904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77949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356040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34508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334131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323176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301266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9031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79357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68402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46493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35538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224584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213629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91720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8076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69810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58856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36946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25992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15037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104082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476541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421768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66995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312221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57448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202674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47901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93128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32504" y="2544357"/>
              <a:ext cx="191697" cy="22210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24202" y="3293657"/>
              <a:ext cx="191697" cy="14717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458499" y="2571470"/>
              <a:ext cx="191697" cy="21939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50197" y="3222451"/>
              <a:ext cx="191697" cy="15429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84495" y="2558872"/>
              <a:ext cx="191697" cy="22065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76192" y="3144947"/>
              <a:ext cx="191697" cy="16204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310490" y="2507933"/>
              <a:ext cx="191697" cy="22574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02188" y="3011300"/>
              <a:ext cx="191697" cy="17541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36485" y="2447408"/>
              <a:ext cx="191697" cy="2318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8183" y="2854101"/>
              <a:ext cx="191697" cy="1911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62480" y="2363879"/>
              <a:ext cx="191697" cy="2401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54178" y="2815485"/>
              <a:ext cx="191697" cy="19499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88476" y="2354294"/>
              <a:ext cx="191697" cy="2411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80174" y="2818772"/>
              <a:ext cx="191697" cy="19466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14471" y="2225302"/>
              <a:ext cx="191697" cy="2540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06169" y="2637198"/>
              <a:ext cx="191697" cy="2128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40466" y="2192712"/>
              <a:ext cx="191697" cy="2572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2164" y="2578043"/>
              <a:ext cx="191697" cy="21873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866462" y="2114112"/>
              <a:ext cx="191697" cy="26513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58160" y="2565445"/>
              <a:ext cx="191697" cy="21999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292457" y="2044550"/>
              <a:ext cx="191697" cy="27208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484155" y="2532033"/>
              <a:ext cx="191697" cy="22333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718452" y="1962664"/>
              <a:ext cx="191697" cy="28027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910150" y="2404137"/>
              <a:ext cx="191697" cy="23612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44448" y="1928979"/>
              <a:ext cx="191697" cy="28364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336145" y="2397565"/>
              <a:ext cx="191697" cy="23678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570443" y="1889542"/>
              <a:ext cx="191697" cy="28758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62141" y="2309379"/>
              <a:ext cx="191697" cy="245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996438" y="1876396"/>
              <a:ext cx="191697" cy="28890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188136" y="2303354"/>
              <a:ext cx="191697" cy="24620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22433" y="1785472"/>
              <a:ext cx="191697" cy="29799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614131" y="2312940"/>
              <a:ext cx="191697" cy="24524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848429" y="1710981"/>
              <a:ext cx="191697" cy="30544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40127" y="2211883"/>
              <a:ext cx="191697" cy="2553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274424" y="1586097"/>
              <a:ext cx="191697" cy="31793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466122" y="2094120"/>
              <a:ext cx="191697" cy="26712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700419" y="1419586"/>
              <a:ext cx="191697" cy="33458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892117" y="1934730"/>
              <a:ext cx="191697" cy="2830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9126415" y="1336057"/>
              <a:ext cx="191697" cy="3429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318112" y="1808751"/>
              <a:ext cx="191697" cy="29566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552410" y="1357419"/>
              <a:ext cx="191697" cy="34079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744108" y="1822170"/>
              <a:ext cx="191697" cy="29432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978405" y="1474086"/>
              <a:ext cx="191697" cy="32913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0170103" y="1887351"/>
              <a:ext cx="191697" cy="28780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0404400" y="1623891"/>
              <a:ext cx="191697" cy="31415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0596098" y="2019081"/>
              <a:ext cx="191697" cy="27463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9509" y="4708565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2261" y="4160831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2 000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2261" y="3613097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4 000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2261" y="3065364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2261" y="2517630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8 000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1969897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1422163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874429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14 000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12241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5484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19744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240039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282636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25238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367838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410437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453037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495636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538236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58083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623435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66603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708632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751233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793833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83643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879032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921632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96423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1006831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049430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182159" y="2783649"/>
              <a:ext cx="98622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204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091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9778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8642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637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9410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8296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6069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955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84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501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388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8274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7161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82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706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593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366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25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602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798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685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715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57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750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7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615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6047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4798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91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6748" y="297593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17824" y="1973751"/>
              <a:ext cx="9572795" cy="1020747"/>
            </a:xfrm>
            <a:custGeom>
              <a:avLst/>
              <a:pathLst>
                <a:path w="9572795" h="1020747">
                  <a:moveTo>
                    <a:pt x="0" y="1002188"/>
                  </a:moveTo>
                  <a:lnTo>
                    <a:pt x="435127" y="1020747"/>
                  </a:lnTo>
                  <a:lnTo>
                    <a:pt x="870254" y="1020747"/>
                  </a:lnTo>
                  <a:lnTo>
                    <a:pt x="1305381" y="965069"/>
                  </a:lnTo>
                  <a:lnTo>
                    <a:pt x="1740508" y="927951"/>
                  </a:lnTo>
                  <a:lnTo>
                    <a:pt x="2175635" y="853715"/>
                  </a:lnTo>
                  <a:lnTo>
                    <a:pt x="2610762" y="835156"/>
                  </a:lnTo>
                  <a:lnTo>
                    <a:pt x="3045889" y="742361"/>
                  </a:lnTo>
                  <a:lnTo>
                    <a:pt x="3481016" y="705243"/>
                  </a:lnTo>
                  <a:lnTo>
                    <a:pt x="3916143" y="649566"/>
                  </a:lnTo>
                  <a:lnTo>
                    <a:pt x="4351270" y="575330"/>
                  </a:lnTo>
                  <a:lnTo>
                    <a:pt x="4786397" y="519653"/>
                  </a:lnTo>
                  <a:lnTo>
                    <a:pt x="5221524" y="482534"/>
                  </a:lnTo>
                  <a:lnTo>
                    <a:pt x="5656651" y="463975"/>
                  </a:lnTo>
                  <a:lnTo>
                    <a:pt x="6091778" y="445416"/>
                  </a:lnTo>
                  <a:lnTo>
                    <a:pt x="6526905" y="371180"/>
                  </a:lnTo>
                  <a:lnTo>
                    <a:pt x="6962032" y="296944"/>
                  </a:lnTo>
                  <a:lnTo>
                    <a:pt x="7397159" y="204149"/>
                  </a:lnTo>
                  <a:lnTo>
                    <a:pt x="7832286" y="55677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111354"/>
                  </a:lnTo>
                  <a:lnTo>
                    <a:pt x="9572795" y="241267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7824" y="1101476"/>
              <a:ext cx="9572795" cy="1874462"/>
            </a:xfrm>
            <a:custGeom>
              <a:avLst/>
              <a:pathLst>
                <a:path w="9572795" h="1874462">
                  <a:moveTo>
                    <a:pt x="0" y="1874462"/>
                  </a:moveTo>
                  <a:lnTo>
                    <a:pt x="435127" y="1781667"/>
                  </a:lnTo>
                  <a:lnTo>
                    <a:pt x="870254" y="1688872"/>
                  </a:lnTo>
                  <a:lnTo>
                    <a:pt x="1305381" y="1521841"/>
                  </a:lnTo>
                  <a:lnTo>
                    <a:pt x="1740508" y="1317691"/>
                  </a:lnTo>
                  <a:lnTo>
                    <a:pt x="2175635" y="1280573"/>
                  </a:lnTo>
                  <a:lnTo>
                    <a:pt x="2610762" y="1280573"/>
                  </a:lnTo>
                  <a:lnTo>
                    <a:pt x="3045889" y="1039306"/>
                  </a:lnTo>
                  <a:lnTo>
                    <a:pt x="3481016" y="965069"/>
                  </a:lnTo>
                  <a:lnTo>
                    <a:pt x="3916143" y="965069"/>
                  </a:lnTo>
                  <a:lnTo>
                    <a:pt x="4351270" y="909392"/>
                  </a:lnTo>
                  <a:lnTo>
                    <a:pt x="4786397" y="760920"/>
                  </a:lnTo>
                  <a:lnTo>
                    <a:pt x="5221524" y="742361"/>
                  </a:lnTo>
                  <a:lnTo>
                    <a:pt x="5656651" y="631007"/>
                  </a:lnTo>
                  <a:lnTo>
                    <a:pt x="6091778" y="631007"/>
                  </a:lnTo>
                  <a:lnTo>
                    <a:pt x="6526905" y="631007"/>
                  </a:lnTo>
                  <a:lnTo>
                    <a:pt x="6962032" y="501094"/>
                  </a:lnTo>
                  <a:lnTo>
                    <a:pt x="7397159" y="352621"/>
                  </a:lnTo>
                  <a:lnTo>
                    <a:pt x="7832286" y="167031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92795"/>
                  </a:lnTo>
                  <a:lnTo>
                    <a:pt x="9572795" y="259826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14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4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67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54790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1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759104" y="2818239"/>
              <a:ext cx="2139701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Antal.mottagare, index 100 = 1999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008547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6120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4586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3053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1519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8452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69185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53849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38512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078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92503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7716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6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311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15820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00484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85147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5447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3913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2380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08464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22017" y="931282"/>
              <a:ext cx="391614" cy="33356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22017" y="4266979"/>
              <a:ext cx="391614" cy="4984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257144" y="931282"/>
              <a:ext cx="391614" cy="32973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257144" y="4228638"/>
              <a:ext cx="391614" cy="5367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92271" y="931282"/>
              <a:ext cx="391614" cy="32590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92271" y="4190297"/>
              <a:ext cx="391614" cy="5751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27398" y="931282"/>
              <a:ext cx="391614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27398" y="4151955"/>
              <a:ext cx="391614" cy="6134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62525" y="931282"/>
              <a:ext cx="391614" cy="31439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62525" y="4075273"/>
              <a:ext cx="391614" cy="6901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97652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97652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32779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32779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67906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67906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03033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03033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38160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38160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173287" y="931282"/>
              <a:ext cx="391614" cy="29906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3287" y="3921907"/>
              <a:ext cx="391614" cy="843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608415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608415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043542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043542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478669" y="931282"/>
              <a:ext cx="391614" cy="28756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78669" y="3806883"/>
              <a:ext cx="391614" cy="958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13796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913796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48923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48923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84050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84050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219177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219177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654304" y="931282"/>
              <a:ext cx="391614" cy="2798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654304" y="3730200"/>
              <a:ext cx="391614" cy="1035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089431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089431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524558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524558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959685" y="931282"/>
              <a:ext cx="391614" cy="26838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959685" y="3615176"/>
              <a:ext cx="391614" cy="11502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394812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94812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2261" y="39417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317491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240808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2261" y="164125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87442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160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35115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17862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222141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2656517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309166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35267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96192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43970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8321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673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7024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613755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5726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00778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44293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87806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31319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74831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18344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61857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1005370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888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473803" y="2783342"/>
              <a:ext cx="156889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2079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017824" y="3207927"/>
              <a:ext cx="9572795" cy="324783"/>
            </a:xfrm>
            <a:custGeom>
              <a:avLst/>
              <a:pathLst>
                <a:path w="9572795" h="324783">
                  <a:moveTo>
                    <a:pt x="0" y="0"/>
                  </a:moveTo>
                  <a:lnTo>
                    <a:pt x="435127" y="16239"/>
                  </a:lnTo>
                  <a:lnTo>
                    <a:pt x="870254" y="32478"/>
                  </a:lnTo>
                  <a:lnTo>
                    <a:pt x="1305381" y="48717"/>
                  </a:lnTo>
                  <a:lnTo>
                    <a:pt x="1740508" y="97434"/>
                  </a:lnTo>
                  <a:lnTo>
                    <a:pt x="2175635" y="113674"/>
                  </a:lnTo>
                  <a:lnTo>
                    <a:pt x="2610762" y="113674"/>
                  </a:lnTo>
                  <a:lnTo>
                    <a:pt x="3045889" y="146152"/>
                  </a:lnTo>
                  <a:lnTo>
                    <a:pt x="3481016" y="146152"/>
                  </a:lnTo>
                  <a:lnTo>
                    <a:pt x="3916143" y="146152"/>
                  </a:lnTo>
                  <a:lnTo>
                    <a:pt x="4351270" y="162391"/>
                  </a:lnTo>
                  <a:lnTo>
                    <a:pt x="4786397" y="178630"/>
                  </a:lnTo>
                  <a:lnTo>
                    <a:pt x="5221524" y="178630"/>
                  </a:lnTo>
                  <a:lnTo>
                    <a:pt x="5656651" y="227348"/>
                  </a:lnTo>
                  <a:lnTo>
                    <a:pt x="6091778" y="211109"/>
                  </a:lnTo>
                  <a:lnTo>
                    <a:pt x="6526905" y="211109"/>
                  </a:lnTo>
                  <a:lnTo>
                    <a:pt x="6962032" y="243587"/>
                  </a:lnTo>
                  <a:lnTo>
                    <a:pt x="7397159" y="243587"/>
                  </a:lnTo>
                  <a:lnTo>
                    <a:pt x="7832286" y="259826"/>
                  </a:lnTo>
                  <a:lnTo>
                    <a:pt x="8267413" y="292304"/>
                  </a:lnTo>
                  <a:lnTo>
                    <a:pt x="8702540" y="292304"/>
                  </a:lnTo>
                  <a:lnTo>
                    <a:pt x="9137668" y="324783"/>
                  </a:lnTo>
                  <a:lnTo>
                    <a:pt x="9572795" y="292304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17824" y="1080597"/>
              <a:ext cx="9572795" cy="2127329"/>
            </a:xfrm>
            <a:custGeom>
              <a:avLst/>
              <a:pathLst>
                <a:path w="9572795" h="2127329">
                  <a:moveTo>
                    <a:pt x="0" y="2127329"/>
                  </a:moveTo>
                  <a:lnTo>
                    <a:pt x="435127" y="1997416"/>
                  </a:lnTo>
                  <a:lnTo>
                    <a:pt x="870254" y="1883742"/>
                  </a:lnTo>
                  <a:lnTo>
                    <a:pt x="1305381" y="1753829"/>
                  </a:lnTo>
                  <a:lnTo>
                    <a:pt x="1740508" y="1510241"/>
                  </a:lnTo>
                  <a:lnTo>
                    <a:pt x="2175635" y="1380328"/>
                  </a:lnTo>
                  <a:lnTo>
                    <a:pt x="2610762" y="1380328"/>
                  </a:lnTo>
                  <a:lnTo>
                    <a:pt x="3045889" y="1120501"/>
                  </a:lnTo>
                  <a:lnTo>
                    <a:pt x="3481016" y="1120501"/>
                  </a:lnTo>
                  <a:lnTo>
                    <a:pt x="3916143" y="1120501"/>
                  </a:lnTo>
                  <a:lnTo>
                    <a:pt x="4351270" y="1006827"/>
                  </a:lnTo>
                  <a:lnTo>
                    <a:pt x="4786397" y="876914"/>
                  </a:lnTo>
                  <a:lnTo>
                    <a:pt x="5221524" y="876914"/>
                  </a:lnTo>
                  <a:lnTo>
                    <a:pt x="5656651" y="633327"/>
                  </a:lnTo>
                  <a:lnTo>
                    <a:pt x="6091778" y="747001"/>
                  </a:lnTo>
                  <a:lnTo>
                    <a:pt x="6526905" y="747001"/>
                  </a:lnTo>
                  <a:lnTo>
                    <a:pt x="6962032" y="503413"/>
                  </a:lnTo>
                  <a:lnTo>
                    <a:pt x="7397159" y="503413"/>
                  </a:lnTo>
                  <a:lnTo>
                    <a:pt x="7832286" y="373500"/>
                  </a:lnTo>
                  <a:lnTo>
                    <a:pt x="8267413" y="129913"/>
                  </a:lnTo>
                  <a:lnTo>
                    <a:pt x="8702540" y="129913"/>
                  </a:lnTo>
                  <a:lnTo>
                    <a:pt x="9137668" y="0"/>
                  </a:lnTo>
                  <a:lnTo>
                    <a:pt x="9572795" y="129913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42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9845" y="282629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1050543" y="2818137"/>
              <a:ext cx="272237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Andel.nettodagar.per.kön, index 100 = 1999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79303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3847" y="427143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3847" y="417264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3847" y="407385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3847" y="397505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3847" y="377747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3847" y="367867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3847" y="357988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3847" y="34810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3847" y="32835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3847" y="318471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3847" y="308591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3847" y="298712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3847" y="278953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3847" y="269074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3847" y="259195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83847" y="249315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83847" y="229557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83847" y="219677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3847" y="209798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3847" y="19991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3847" y="18016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83847" y="170281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3847" y="160401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3847" y="150522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3847" y="130763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3847" y="120884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3847" y="111005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847" y="101125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3847" y="43702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3847" y="387626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83847" y="338229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3847" y="28883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3847" y="239436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83847" y="190039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83847" y="140643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3847" y="91246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9553" y="3211879"/>
              <a:ext cx="295100" cy="1158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44653" y="3419345"/>
              <a:ext cx="295100" cy="9508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37994" y="1700341"/>
              <a:ext cx="295100" cy="26698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3094" y="2044882"/>
              <a:ext cx="295100" cy="23253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82214" y="981619"/>
              <a:ext cx="295100" cy="33886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77315" y="1455827"/>
              <a:ext cx="295100" cy="2914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72671" y="3763887"/>
              <a:ext cx="295100" cy="6063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867771" y="3805874"/>
              <a:ext cx="295100" cy="5643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16891" y="3661389"/>
              <a:ext cx="295100" cy="7088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211992" y="3768827"/>
              <a:ext cx="295100" cy="601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61112" y="3650275"/>
              <a:ext cx="295100" cy="719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56212" y="3683617"/>
              <a:ext cx="295100" cy="686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93773" y="3032816"/>
              <a:ext cx="295100" cy="13374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88874" y="3218054"/>
              <a:ext cx="295100" cy="11521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40009" y="3930601"/>
              <a:ext cx="295100" cy="439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835110" y="3997286"/>
              <a:ext cx="295100" cy="3729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05332" y="3476151"/>
              <a:ext cx="295100" cy="8940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00433" y="3557656"/>
              <a:ext cx="295100" cy="8125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63127" y="4088670"/>
              <a:ext cx="295100" cy="2815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8228" y="4159061"/>
              <a:ext cx="295100" cy="2111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195789" y="3947890"/>
              <a:ext cx="295100" cy="4223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490889" y="3992347"/>
              <a:ext cx="295100" cy="3778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884230" y="3889849"/>
              <a:ext cx="295100" cy="4803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179330" y="3936775"/>
              <a:ext cx="295100" cy="4334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228450" y="3776236"/>
              <a:ext cx="295100" cy="5939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523551" y="3803404"/>
              <a:ext cx="295100" cy="566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51568" y="4072616"/>
              <a:ext cx="295100" cy="2976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46669" y="4104724"/>
              <a:ext cx="295100" cy="2655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507347" y="4076321"/>
              <a:ext cx="295100" cy="2939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802448" y="4125718"/>
              <a:ext cx="295100" cy="2445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67093" y="4313379"/>
              <a:ext cx="25412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1 600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2 400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2 800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13697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83069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385506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6726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77497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30576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27136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65560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90036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54761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440199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313359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24777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66342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3956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182159" y="2576647"/>
              <a:ext cx="98622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70403" y="739575"/>
              <a:ext cx="10081292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0403" y="450122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0403" y="435225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0403" y="420327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0403" y="405429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0403" y="375634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0403" y="360736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70403" y="345839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403" y="330941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0403" y="301146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0403" y="286248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0403" y="271351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0403" y="256453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0403" y="226658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0403" y="211760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0403" y="1968629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0403" y="181965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0403" y="152170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0403" y="137272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0403" y="122374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0403" y="107477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0403" y="465020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0403" y="390532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0403" y="316044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0403" y="241555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0403" y="167067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0403" y="92579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69890" y="1782409"/>
              <a:ext cx="298459" cy="28677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68349" y="1629708"/>
              <a:ext cx="298459" cy="30204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33132" y="1782409"/>
              <a:ext cx="298459" cy="28677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31592" y="1625984"/>
              <a:ext cx="298459" cy="3024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96375" y="1730267"/>
              <a:ext cx="298459" cy="2919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94835" y="1588740"/>
              <a:ext cx="298459" cy="30614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59618" y="1685574"/>
              <a:ext cx="298459" cy="2964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58078" y="1544047"/>
              <a:ext cx="298459" cy="31061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22861" y="1685574"/>
              <a:ext cx="298459" cy="2964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21321" y="1562669"/>
              <a:ext cx="298459" cy="3087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6104" y="1767511"/>
              <a:ext cx="298459" cy="28826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84563" y="1655779"/>
              <a:ext cx="298459" cy="29944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9347" y="1711645"/>
              <a:ext cx="298459" cy="29385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47806" y="1625984"/>
              <a:ext cx="298459" cy="3024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12590" y="1693023"/>
              <a:ext cx="298459" cy="2957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11049" y="1581291"/>
              <a:ext cx="298459" cy="3068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75833" y="1655779"/>
              <a:ext cx="298459" cy="29944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74292" y="1573842"/>
              <a:ext cx="298459" cy="30763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9076" y="1640882"/>
              <a:ext cx="298459" cy="30093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137535" y="1577567"/>
              <a:ext cx="298459" cy="30726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502319" y="1611086"/>
              <a:ext cx="298459" cy="30391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00778" y="1558945"/>
              <a:ext cx="298459" cy="30912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5562" y="1577567"/>
              <a:ext cx="298459" cy="30726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64021" y="1536598"/>
              <a:ext cx="298459" cy="31136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8805" y="1536598"/>
              <a:ext cx="298459" cy="31136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127264" y="1506803"/>
              <a:ext cx="298459" cy="31433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2047" y="1525425"/>
              <a:ext cx="298459" cy="3124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790507" y="1473283"/>
              <a:ext cx="298459" cy="31769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5290" y="1517976"/>
              <a:ext cx="298459" cy="31322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750" y="1458386"/>
              <a:ext cx="298459" cy="31918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0483" y="4589778"/>
              <a:ext cx="347290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067" y="3844897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8067" y="3100015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8067" y="2355134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8067" y="1610253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865371"/>
              <a:ext cx="432122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10530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7163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79544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304278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70602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69272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032515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6957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590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22221" y="488329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85487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348730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11973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67521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33845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5093336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9333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02336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943252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52252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5382381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232297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48254" y="428636"/>
              <a:ext cx="5830837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inrikes födda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2319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0936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39552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8169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5403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4020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2637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12543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28488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7105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5721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43388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15726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01894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18806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74232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46570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3273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1890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05077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56369" y="912463"/>
              <a:ext cx="597727" cy="26279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56369" y="3540367"/>
              <a:ext cx="597727" cy="829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20510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20510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84652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184652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48793" y="912463"/>
              <a:ext cx="597727" cy="2351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48793" y="3263746"/>
              <a:ext cx="597727" cy="1106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12934" y="912463"/>
              <a:ext cx="597727" cy="25587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12934" y="3471212"/>
              <a:ext cx="597727" cy="8990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77076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77076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1217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1217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05358" y="912463"/>
              <a:ext cx="597727" cy="25241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05358" y="3436634"/>
              <a:ext cx="597727" cy="933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69499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169499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3641" y="912463"/>
              <a:ext cx="597727" cy="27316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833641" y="3644100"/>
              <a:ext cx="597727" cy="7261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497782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97782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1923" y="912463"/>
              <a:ext cx="597727" cy="24204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161923" y="3332901"/>
              <a:ext cx="597727" cy="10373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6065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826065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0206" y="912463"/>
              <a:ext cx="597727" cy="24895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490206" y="3402056"/>
              <a:ext cx="597727" cy="968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4347" y="912463"/>
              <a:ext cx="597727" cy="26624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154347" y="3574945"/>
              <a:ext cx="597727" cy="7952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82261" y="362182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2261" y="29302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2261" y="223871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154716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7784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569348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4317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2945446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526942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250303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4936713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409311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4290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13845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19116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036217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91413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567177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17105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73803" y="2576341"/>
              <a:ext cx="156889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3362" y="739575"/>
              <a:ext cx="9798333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3362" y="465587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3362" y="454632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3362" y="443677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3362" y="432723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3362" y="410813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3362" y="399859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3362" y="388904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3362" y="377949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53362" y="356040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3362" y="345085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3362" y="334131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3362" y="323176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53362" y="301266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53362" y="290312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3362" y="279357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3362" y="268402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3362" y="246493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53362" y="235538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53362" y="224584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53362" y="213629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53362" y="191720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53362" y="180765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53362" y="169810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3362" y="158856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53362" y="136946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3362" y="125992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53362" y="1150375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53362" y="104082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53362" y="476541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53362" y="421768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3362" y="366995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53362" y="312221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053362" y="257448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53362" y="202674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053362" y="1479015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53362" y="93128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144088" y="2420652"/>
              <a:ext cx="272175" cy="23447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416264" y="3274623"/>
              <a:ext cx="272175" cy="1490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48923" y="2648974"/>
              <a:ext cx="272175" cy="21164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21099" y="3482652"/>
              <a:ext cx="272175" cy="1282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353758" y="2590887"/>
              <a:ext cx="272175" cy="21745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625934" y="3560869"/>
              <a:ext cx="272175" cy="12045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58594" y="2737652"/>
              <a:ext cx="272175" cy="20277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230770" y="3622927"/>
              <a:ext cx="272175" cy="11424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3429" y="2515053"/>
              <a:ext cx="272175" cy="22503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835605" y="3454636"/>
              <a:ext cx="272175" cy="1310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8265" y="2582178"/>
              <a:ext cx="272175" cy="21832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40440" y="3485254"/>
              <a:ext cx="272175" cy="12801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773100" y="2523571"/>
              <a:ext cx="272175" cy="22418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45276" y="3450610"/>
              <a:ext cx="272175" cy="13148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377935" y="2216785"/>
              <a:ext cx="272175" cy="25486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650111" y="3238007"/>
              <a:ext cx="272175" cy="15274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82771" y="2171679"/>
              <a:ext cx="272175" cy="2593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54947" y="3179427"/>
              <a:ext cx="272175" cy="15859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587606" y="2155959"/>
              <a:ext cx="272175" cy="26094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59782" y="3104634"/>
              <a:ext cx="272175" cy="16607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92441" y="1992926"/>
              <a:ext cx="272175" cy="27724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64617" y="3015518"/>
              <a:ext cx="272175" cy="1749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97277" y="1967210"/>
              <a:ext cx="272175" cy="27982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69453" y="2972384"/>
              <a:ext cx="272175" cy="17930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402112" y="1751129"/>
              <a:ext cx="272175" cy="30142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674288" y="2844269"/>
              <a:ext cx="272175" cy="1921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006948" y="1797659"/>
              <a:ext cx="272175" cy="29677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279123" y="2877954"/>
              <a:ext cx="272175" cy="18874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611783" y="1188881"/>
              <a:ext cx="272175" cy="357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883959" y="2418214"/>
              <a:ext cx="272175" cy="23472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216618" y="1063779"/>
              <a:ext cx="272175" cy="37016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0488794" y="2200490"/>
              <a:ext cx="272175" cy="2564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51925" y="4708565"/>
              <a:ext cx="3388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 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4160831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2261" y="3613097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2261" y="3065364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2261" y="2517630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1969897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1422163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874429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140 000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31447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19193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2524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31289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373381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43386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49434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5548296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615315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675799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73628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796766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857249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91773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978216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038700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201668" y="2783649"/>
              <a:ext cx="102523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222091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22209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31091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09745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106456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511136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386501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66662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30635" y="1410794"/>
              <a:ext cx="9347173" cy="1558959"/>
            </a:xfrm>
            <a:custGeom>
              <a:avLst/>
              <a:pathLst>
                <a:path w="9347173" h="1558959">
                  <a:moveTo>
                    <a:pt x="0" y="1255828"/>
                  </a:moveTo>
                  <a:lnTo>
                    <a:pt x="623144" y="1472350"/>
                  </a:lnTo>
                  <a:lnTo>
                    <a:pt x="1246289" y="1407393"/>
                  </a:lnTo>
                  <a:lnTo>
                    <a:pt x="1869434" y="1558959"/>
                  </a:lnTo>
                  <a:lnTo>
                    <a:pt x="2492579" y="1342437"/>
                  </a:lnTo>
                  <a:lnTo>
                    <a:pt x="3115724" y="1407393"/>
                  </a:lnTo>
                  <a:lnTo>
                    <a:pt x="3738869" y="1342437"/>
                  </a:lnTo>
                  <a:lnTo>
                    <a:pt x="4362014" y="1060958"/>
                  </a:lnTo>
                  <a:lnTo>
                    <a:pt x="4985159" y="1017653"/>
                  </a:lnTo>
                  <a:lnTo>
                    <a:pt x="5608304" y="1017653"/>
                  </a:lnTo>
                  <a:lnTo>
                    <a:pt x="6231449" y="866088"/>
                  </a:lnTo>
                  <a:lnTo>
                    <a:pt x="6854594" y="844436"/>
                  </a:lnTo>
                  <a:lnTo>
                    <a:pt x="7477738" y="627914"/>
                  </a:lnTo>
                  <a:lnTo>
                    <a:pt x="8100883" y="671218"/>
                  </a:lnTo>
                  <a:lnTo>
                    <a:pt x="8724028" y="108261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30635" y="1107663"/>
              <a:ext cx="9347173" cy="2056959"/>
            </a:xfrm>
            <a:custGeom>
              <a:avLst/>
              <a:pathLst>
                <a:path w="9347173" h="2056959">
                  <a:moveTo>
                    <a:pt x="0" y="1558959"/>
                  </a:moveTo>
                  <a:lnTo>
                    <a:pt x="623144" y="1862090"/>
                  </a:lnTo>
                  <a:lnTo>
                    <a:pt x="1246289" y="1970351"/>
                  </a:lnTo>
                  <a:lnTo>
                    <a:pt x="1869434" y="2056959"/>
                  </a:lnTo>
                  <a:lnTo>
                    <a:pt x="2492579" y="1818785"/>
                  </a:lnTo>
                  <a:lnTo>
                    <a:pt x="3115724" y="1862090"/>
                  </a:lnTo>
                  <a:lnTo>
                    <a:pt x="3738869" y="1818785"/>
                  </a:lnTo>
                  <a:lnTo>
                    <a:pt x="4362014" y="1515654"/>
                  </a:lnTo>
                  <a:lnTo>
                    <a:pt x="4985159" y="1429045"/>
                  </a:lnTo>
                  <a:lnTo>
                    <a:pt x="5608304" y="1320784"/>
                  </a:lnTo>
                  <a:lnTo>
                    <a:pt x="6231449" y="1190871"/>
                  </a:lnTo>
                  <a:lnTo>
                    <a:pt x="6854594" y="1125914"/>
                  </a:lnTo>
                  <a:lnTo>
                    <a:pt x="7477738" y="931045"/>
                  </a:lnTo>
                  <a:lnTo>
                    <a:pt x="8100883" y="974349"/>
                  </a:lnTo>
                  <a:lnTo>
                    <a:pt x="8724028" y="324783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350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82261" y="282629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91046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53360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21567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77989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340304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261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464933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5272453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58956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651876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71419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776505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838820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901134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963449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1025763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778613" y="2818239"/>
              <a:ext cx="2178719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Antal.nettodagar, index 100 = 2006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17737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427143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417264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407385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397505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377747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67867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57988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48109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328350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318471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308591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298712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27895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6907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59195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49315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29557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19677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209798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199919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80160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70281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60401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50522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3076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2088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11005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101125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43702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387626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38229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28883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39436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190039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40643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91246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16745" y="3341694"/>
              <a:ext cx="292591" cy="102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309337" y="3720863"/>
              <a:ext cx="292591" cy="6493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16339" y="1891012"/>
              <a:ext cx="292591" cy="2479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08930" y="2629492"/>
              <a:ext cx="292591" cy="17407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66135" y="1312181"/>
              <a:ext cx="292591" cy="30580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8727" y="2230071"/>
              <a:ext cx="292591" cy="21401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67762" y="3813333"/>
              <a:ext cx="292591" cy="5568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560353" y="3960041"/>
              <a:ext cx="292591" cy="410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67355" y="3738547"/>
              <a:ext cx="292591" cy="6316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259947" y="3900963"/>
              <a:ext cx="292591" cy="4692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17152" y="3610708"/>
              <a:ext cx="292591" cy="759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09743" y="3801972"/>
              <a:ext cx="292591" cy="5682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66542" y="3173449"/>
              <a:ext cx="292591" cy="11967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659133" y="3518040"/>
              <a:ext cx="292591" cy="8521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18372" y="3945420"/>
              <a:ext cx="292591" cy="4248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510963" y="4146662"/>
              <a:ext cx="292591" cy="2235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66949" y="3547777"/>
              <a:ext cx="292591" cy="8224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59540" y="3764727"/>
              <a:ext cx="292591" cy="6055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868575" y="4086299"/>
              <a:ext cx="292591" cy="2839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161167" y="4178276"/>
              <a:ext cx="292591" cy="1919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68169" y="3949075"/>
              <a:ext cx="292591" cy="421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860760" y="4081261"/>
              <a:ext cx="292591" cy="2889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917965" y="3888021"/>
              <a:ext cx="292591" cy="4822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210557" y="4006968"/>
              <a:ext cx="292591" cy="3632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17559" y="3758305"/>
              <a:ext cx="292591" cy="611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10150" y="3937912"/>
              <a:ext cx="292591" cy="4323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518779" y="4060415"/>
              <a:ext cx="292591" cy="3098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811370" y="4216410"/>
              <a:ext cx="292591" cy="1538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0168982" y="4084027"/>
              <a:ext cx="292591" cy="2862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0461573" y="4207025"/>
              <a:ext cx="292591" cy="1632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09509" y="4313379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5 000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04"/>
              <a:ext cx="466129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466129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35 000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218388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58904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455766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131949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34079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8410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75091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776635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58142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85987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683230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16053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042507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89478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25467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01668" y="2576647"/>
              <a:ext cx="102523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5 - makt och politik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33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491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1770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862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547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9185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60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8289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974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3454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3030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716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401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77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457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5143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828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199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884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570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255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626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311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96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82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806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2233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660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90870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513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940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676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3385" y="3907812"/>
              <a:ext cx="319910" cy="9728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83295" y="1252277"/>
              <a:ext cx="319910" cy="36283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74296" y="3894666"/>
              <a:ext cx="319910" cy="9859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94207" y="1278570"/>
              <a:ext cx="319910" cy="36020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85208" y="3671180"/>
              <a:ext cx="319910" cy="12094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5119" y="1502055"/>
              <a:ext cx="319910" cy="33785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96120" y="3631741"/>
              <a:ext cx="319910" cy="1248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16030" y="1541494"/>
              <a:ext cx="319910" cy="33391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07032" y="3460841"/>
              <a:ext cx="319910" cy="14197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026942" y="1712395"/>
              <a:ext cx="319910" cy="31682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17944" y="3158478"/>
              <a:ext cx="319910" cy="17221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37854" y="2014757"/>
              <a:ext cx="319910" cy="28658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28855" y="3368817"/>
              <a:ext cx="319910" cy="15118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448766" y="1804418"/>
              <a:ext cx="319910" cy="30762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39767" y="3027016"/>
              <a:ext cx="319910" cy="18536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59678" y="2146220"/>
              <a:ext cx="319910" cy="27344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550679" y="2921846"/>
              <a:ext cx="319910" cy="19587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870589" y="2251389"/>
              <a:ext cx="319910" cy="26292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261591" y="2803530"/>
              <a:ext cx="319910" cy="20771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81501" y="2369705"/>
              <a:ext cx="319910" cy="2510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972503" y="2711507"/>
              <a:ext cx="319910" cy="21691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92413" y="2461729"/>
              <a:ext cx="319910" cy="24189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83414" y="2816676"/>
              <a:ext cx="319910" cy="20639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9003325" y="2356559"/>
              <a:ext cx="319910" cy="25240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394326" y="2882407"/>
              <a:ext cx="319910" cy="19982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714237" y="2290828"/>
              <a:ext cx="319910" cy="25898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105238" y="2764091"/>
              <a:ext cx="319910" cy="21165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425148" y="2409144"/>
              <a:ext cx="319910" cy="24714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524677" y="48237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416646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50915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8518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19453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53722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9841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81480" y="50787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1792415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1976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50332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1979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21423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2515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63606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346974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057886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768798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747970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8190621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901533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612445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32335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65623" y="2857881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086508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86508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095508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936424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945424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5375554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25469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947214" y="374934"/>
              <a:ext cx="323291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Riksdagsledamöter per valår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33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7679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6552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5425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4299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42045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40918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9791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866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6411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5284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4157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303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30777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9650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8523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7396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5143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4016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88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1762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9509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83822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7255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6128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387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27481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1621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0494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48806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43172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37538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1904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26269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0635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15001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9367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8326" y="3697472"/>
              <a:ext cx="409006" cy="11831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17332" y="1387495"/>
              <a:ext cx="409006" cy="34931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17228" y="3584791"/>
              <a:ext cx="409006" cy="12958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26234" y="1500177"/>
              <a:ext cx="409006" cy="33804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626130" y="3246745"/>
              <a:ext cx="409006" cy="16338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35136" y="1838223"/>
              <a:ext cx="409006" cy="30424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35032" y="3190404"/>
              <a:ext cx="409006" cy="16902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44038" y="1894564"/>
              <a:ext cx="409006" cy="2986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43935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852941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352837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61843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61739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670745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170641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579647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079544" y="2739677"/>
              <a:ext cx="409006" cy="21409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488550" y="2345291"/>
              <a:ext cx="409006" cy="25353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988446" y="2570654"/>
              <a:ext cx="409006" cy="23099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397452" y="2514313"/>
              <a:ext cx="409006" cy="23663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897348" y="2852359"/>
              <a:ext cx="409006" cy="20282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306354" y="2232609"/>
              <a:ext cx="409006" cy="26480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82261" y="48237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39845" y="426037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9845" y="36969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13347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57014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00673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44332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99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11554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02444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933344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84224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475114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5660051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6568953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7477856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386758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29566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0456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65623" y="2857881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44130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044130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53130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89404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03045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333175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83090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648254" y="374934"/>
              <a:ext cx="5830837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Regionfullmäktigeledamöter per valår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924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386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28725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18815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0890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8996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79176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69266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59357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49447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3953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971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098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9989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89989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8007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60260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5035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40440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3053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20621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20080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90892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8098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71072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6116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4134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31433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2152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1161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0170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448544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8908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329628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7016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21071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15125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917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72448" y="2602601"/>
              <a:ext cx="301372" cy="18828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73821" y="2305309"/>
              <a:ext cx="301372" cy="21801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442165" y="2008018"/>
              <a:ext cx="301372" cy="24774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43538" y="917950"/>
              <a:ext cx="301372" cy="35674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11883" y="1908921"/>
              <a:ext cx="301372" cy="25765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13256" y="1017047"/>
              <a:ext cx="301372" cy="34683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81600" y="3296280"/>
              <a:ext cx="301372" cy="11891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82973" y="2404406"/>
              <a:ext cx="301372" cy="2081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51318" y="2701698"/>
              <a:ext cx="301372" cy="17837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752691" y="2404406"/>
              <a:ext cx="301372" cy="2081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21035" y="2008018"/>
              <a:ext cx="301372" cy="24774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22408" y="2107115"/>
              <a:ext cx="301372" cy="23783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790753" y="2800795"/>
              <a:ext cx="301372" cy="16846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92125" y="1710727"/>
              <a:ext cx="301372" cy="27747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460470" y="3098086"/>
              <a:ext cx="301372" cy="1387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61843" y="2305309"/>
              <a:ext cx="301372" cy="21801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130187" y="3098086"/>
              <a:ext cx="301372" cy="1387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31560" y="1809824"/>
              <a:ext cx="301372" cy="26756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799905" y="3296280"/>
              <a:ext cx="301372" cy="11891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01278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69622" y="2602601"/>
              <a:ext cx="301372" cy="18828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70995" y="2503504"/>
              <a:ext cx="301372" cy="1981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139340" y="2899892"/>
              <a:ext cx="301372" cy="1585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440713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809057" y="2899892"/>
              <a:ext cx="301372" cy="1585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110430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478775" y="3395378"/>
              <a:ext cx="301372" cy="10900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780148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0148492" y="2998989"/>
              <a:ext cx="301372" cy="1486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449865" y="2503504"/>
              <a:ext cx="301372" cy="1981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82261" y="4428593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834011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24128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6448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521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5560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61023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6433" y="4775499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493512" y="4752379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72917" y="4775499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80762" y="4751490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467835" y="4775499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96772" y="4775499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888758" y="4775499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366932" y="4751490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06099" y="4775499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82618" y="4773999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93465" y="4774999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16143" y="4751490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76915" y="4774054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8255" y="4775499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13759" y="4759104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65623" y="2650879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44130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44130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53130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9404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03045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33175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83090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54108" y="378159"/>
              <a:ext cx="561912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Kommunfullmäktigeledamöter i Dalarnas län 2018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1664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6324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54828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46411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37994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21160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41274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404326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9590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79075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70658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62241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353824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33699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32857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320156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31173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9490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86487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78070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69653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25281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244402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23598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227568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21073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202317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93900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8548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16864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60232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15181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143398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12656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118147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10972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101312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85646" y="471662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85646" y="429577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5646" y="387492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5646" y="345407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85646" y="303322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85646" y="261236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85646" y="219151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85646" y="177066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85646" y="134981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85646" y="9289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86937" y="1177261"/>
              <a:ext cx="9363467" cy="298805"/>
            </a:xfrm>
            <a:custGeom>
              <a:avLst/>
              <a:pathLst>
                <a:path w="9363467" h="298805">
                  <a:moveTo>
                    <a:pt x="0" y="298805"/>
                  </a:moveTo>
                  <a:lnTo>
                    <a:pt x="668819" y="298805"/>
                  </a:lnTo>
                  <a:lnTo>
                    <a:pt x="1337638" y="239885"/>
                  </a:lnTo>
                  <a:lnTo>
                    <a:pt x="2006457" y="189383"/>
                  </a:lnTo>
                  <a:lnTo>
                    <a:pt x="2675276" y="189383"/>
                  </a:lnTo>
                  <a:lnTo>
                    <a:pt x="3344095" y="281970"/>
                  </a:lnTo>
                  <a:lnTo>
                    <a:pt x="4012914" y="218843"/>
                  </a:lnTo>
                  <a:lnTo>
                    <a:pt x="4681733" y="197800"/>
                  </a:lnTo>
                  <a:lnTo>
                    <a:pt x="5350552" y="155715"/>
                  </a:lnTo>
                  <a:lnTo>
                    <a:pt x="6019371" y="138881"/>
                  </a:lnTo>
                  <a:lnTo>
                    <a:pt x="6688190" y="105213"/>
                  </a:lnTo>
                  <a:lnTo>
                    <a:pt x="7357009" y="67336"/>
                  </a:lnTo>
                  <a:lnTo>
                    <a:pt x="8025828" y="21042"/>
                  </a:lnTo>
                  <a:lnTo>
                    <a:pt x="8694647" y="8417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86937" y="1109925"/>
              <a:ext cx="9363467" cy="223051"/>
            </a:xfrm>
            <a:custGeom>
              <a:avLst/>
              <a:pathLst>
                <a:path w="9363467" h="223051">
                  <a:moveTo>
                    <a:pt x="0" y="193592"/>
                  </a:moveTo>
                  <a:lnTo>
                    <a:pt x="668819" y="189383"/>
                  </a:lnTo>
                  <a:lnTo>
                    <a:pt x="1337638" y="147298"/>
                  </a:lnTo>
                  <a:lnTo>
                    <a:pt x="2006457" y="96796"/>
                  </a:lnTo>
                  <a:lnTo>
                    <a:pt x="2675276" y="117838"/>
                  </a:lnTo>
                  <a:lnTo>
                    <a:pt x="3344095" y="223051"/>
                  </a:lnTo>
                  <a:lnTo>
                    <a:pt x="4012914" y="189383"/>
                  </a:lnTo>
                  <a:lnTo>
                    <a:pt x="4681733" y="138881"/>
                  </a:lnTo>
                  <a:lnTo>
                    <a:pt x="5350552" y="130464"/>
                  </a:lnTo>
                  <a:lnTo>
                    <a:pt x="6019371" y="134672"/>
                  </a:lnTo>
                  <a:lnTo>
                    <a:pt x="6688190" y="113630"/>
                  </a:lnTo>
                  <a:lnTo>
                    <a:pt x="7357009" y="88378"/>
                  </a:lnTo>
                  <a:lnTo>
                    <a:pt x="8025828" y="54710"/>
                  </a:lnTo>
                  <a:lnTo>
                    <a:pt x="8694647" y="16834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8067" y="4656204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75651" y="4235352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381450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339364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297279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255194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13109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710239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289387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8685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6676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153558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20440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287322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3542040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4210859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4879678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5548497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6217316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6886112" y="5057767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755495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822377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889259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956141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023023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16163" y="5404925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85752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107697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35668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957613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374797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24713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53252" y="428636"/>
              <a:ext cx="5830837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inrikes födda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70403" y="739575"/>
              <a:ext cx="10081292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0403" y="450122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0403" y="435225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0403" y="420327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0403" y="405429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0403" y="375634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0403" y="360736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70403" y="345839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403" y="330941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0403" y="301146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0403" y="286248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0403" y="271351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0403" y="256453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0403" y="226658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0403" y="211760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0403" y="1968629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0403" y="181965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0403" y="152170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0403" y="137272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0403" y="122374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0403" y="107477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0403" y="465020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0403" y="390532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0403" y="316044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0403" y="241555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0403" y="167067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0403" y="92579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69890" y="2598054"/>
              <a:ext cx="298459" cy="20521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68349" y="2374590"/>
              <a:ext cx="298459" cy="2275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33132" y="2586881"/>
              <a:ext cx="298459" cy="2063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31592" y="2423007"/>
              <a:ext cx="298459" cy="22271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96375" y="2639023"/>
              <a:ext cx="298459" cy="2011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94835" y="2456527"/>
              <a:ext cx="298459" cy="21936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59618" y="2631574"/>
              <a:ext cx="298459" cy="2018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58078" y="2463976"/>
              <a:ext cx="298459" cy="21862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22861" y="2676267"/>
              <a:ext cx="298459" cy="1973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21321" y="2527290"/>
              <a:ext cx="298459" cy="21229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6104" y="2828967"/>
              <a:ext cx="298459" cy="1821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84563" y="2702338"/>
              <a:ext cx="298459" cy="1947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9347" y="2821519"/>
              <a:ext cx="298459" cy="1828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47806" y="2642747"/>
              <a:ext cx="298459" cy="20074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12590" y="2795448"/>
              <a:ext cx="298459" cy="18547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11049" y="2531015"/>
              <a:ext cx="298459" cy="21191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75833" y="2795448"/>
              <a:ext cx="298459" cy="18547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74292" y="2519842"/>
              <a:ext cx="298459" cy="21303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9076" y="2787999"/>
              <a:ext cx="298459" cy="18622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137535" y="2516117"/>
              <a:ext cx="298459" cy="21340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502319" y="2761928"/>
              <a:ext cx="298459" cy="188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00778" y="2568259"/>
              <a:ext cx="298459" cy="20819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5562" y="2765652"/>
              <a:ext cx="298459" cy="18845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64021" y="2661369"/>
              <a:ext cx="298459" cy="19888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8805" y="2761928"/>
              <a:ext cx="298459" cy="188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127264" y="2631574"/>
              <a:ext cx="298459" cy="20186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2047" y="2709786"/>
              <a:ext cx="298459" cy="19404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790507" y="2490046"/>
              <a:ext cx="298459" cy="21601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5290" y="2653920"/>
              <a:ext cx="298459" cy="1996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750" y="2329897"/>
              <a:ext cx="298459" cy="23203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0483" y="4589778"/>
              <a:ext cx="347290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067" y="3844897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8067" y="3100015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8067" y="2355134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8067" y="1610253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865371"/>
              <a:ext cx="432122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10530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7163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79544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304278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70602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69272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032515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6957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590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22221" y="488329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85487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348730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11973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67521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33845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5093336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9333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02336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943252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52252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5382381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232297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41185" y="428636"/>
              <a:ext cx="5844976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utrikes födda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1664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60840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5001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3919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2837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0673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9590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85087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7426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52621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4179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3097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320156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98512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87690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7686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66046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44402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33580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2275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11936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19029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79471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6864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57827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3618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125361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1453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03717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471662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41755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363443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309334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255224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201115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147005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9289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86937" y="1718958"/>
              <a:ext cx="9363467" cy="351712"/>
            </a:xfrm>
            <a:custGeom>
              <a:avLst/>
              <a:pathLst>
                <a:path w="9363467" h="351712">
                  <a:moveTo>
                    <a:pt x="0" y="16232"/>
                  </a:moveTo>
                  <a:lnTo>
                    <a:pt x="668819" y="0"/>
                  </a:lnTo>
                  <a:lnTo>
                    <a:pt x="1337638" y="75753"/>
                  </a:lnTo>
                  <a:lnTo>
                    <a:pt x="2006457" y="64931"/>
                  </a:lnTo>
                  <a:lnTo>
                    <a:pt x="2675276" y="129862"/>
                  </a:lnTo>
                  <a:lnTo>
                    <a:pt x="3344095" y="351712"/>
                  </a:lnTo>
                  <a:lnTo>
                    <a:pt x="4012914" y="340890"/>
                  </a:lnTo>
                  <a:lnTo>
                    <a:pt x="4681733" y="303013"/>
                  </a:lnTo>
                  <a:lnTo>
                    <a:pt x="5350552" y="303013"/>
                  </a:lnTo>
                  <a:lnTo>
                    <a:pt x="6019371" y="292191"/>
                  </a:lnTo>
                  <a:lnTo>
                    <a:pt x="6688190" y="254314"/>
                  </a:lnTo>
                  <a:lnTo>
                    <a:pt x="7357009" y="259725"/>
                  </a:lnTo>
                  <a:lnTo>
                    <a:pt x="8025828" y="254314"/>
                  </a:lnTo>
                  <a:lnTo>
                    <a:pt x="8694647" y="178561"/>
                  </a:lnTo>
                  <a:lnTo>
                    <a:pt x="9363467" y="97397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86937" y="1345602"/>
              <a:ext cx="9363467" cy="541095"/>
            </a:xfrm>
            <a:custGeom>
              <a:avLst/>
              <a:pathLst>
                <a:path w="9363467" h="541095">
                  <a:moveTo>
                    <a:pt x="0" y="64931"/>
                  </a:moveTo>
                  <a:lnTo>
                    <a:pt x="668819" y="135273"/>
                  </a:lnTo>
                  <a:lnTo>
                    <a:pt x="1337638" y="183972"/>
                  </a:lnTo>
                  <a:lnTo>
                    <a:pt x="2006457" y="194794"/>
                  </a:lnTo>
                  <a:lnTo>
                    <a:pt x="2675276" y="286780"/>
                  </a:lnTo>
                  <a:lnTo>
                    <a:pt x="3344095" y="541095"/>
                  </a:lnTo>
                  <a:lnTo>
                    <a:pt x="4012914" y="454520"/>
                  </a:lnTo>
                  <a:lnTo>
                    <a:pt x="4681733" y="292191"/>
                  </a:lnTo>
                  <a:lnTo>
                    <a:pt x="5350552" y="275958"/>
                  </a:lnTo>
                  <a:lnTo>
                    <a:pt x="6019371" y="270547"/>
                  </a:lnTo>
                  <a:lnTo>
                    <a:pt x="6688190" y="346301"/>
                  </a:lnTo>
                  <a:lnTo>
                    <a:pt x="7357009" y="481575"/>
                  </a:lnTo>
                  <a:lnTo>
                    <a:pt x="8025828" y="438287"/>
                  </a:lnTo>
                  <a:lnTo>
                    <a:pt x="8694647" y="232671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8067" y="4656204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5651" y="411510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75651" y="357401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5651" y="3032917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75651" y="249182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651" y="1950726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140963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5651" y="8685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86676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153558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220440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287322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3542040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4210859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4879678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5548497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217316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6886112" y="5057767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755495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822377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89259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956141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1023023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5016163" y="5404925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085752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107697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35668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957613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374797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24713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46182" y="428636"/>
              <a:ext cx="5844976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utrikes födda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6558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463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3677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272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081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8890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7794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5604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508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413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126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031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7935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6840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553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4584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362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1720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076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5885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694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5992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03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08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176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6699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22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5744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2674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7901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24957" y="3331268"/>
              <a:ext cx="204627" cy="14341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029584" y="2878475"/>
              <a:ext cx="204627" cy="1886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9684" y="3277407"/>
              <a:ext cx="204627" cy="1488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484312" y="2811834"/>
              <a:ext cx="204627" cy="19535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34412" y="3214418"/>
              <a:ext cx="204627" cy="15509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939039" y="2727848"/>
              <a:ext cx="204627" cy="20375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89139" y="3138648"/>
              <a:ext cx="204627" cy="16267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393766" y="2648427"/>
              <a:ext cx="204627" cy="21169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43866" y="3074746"/>
              <a:ext cx="204627" cy="16906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48494" y="2585437"/>
              <a:ext cx="204627" cy="21799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098594" y="3022711"/>
              <a:ext cx="204627" cy="17427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03221" y="2530664"/>
              <a:ext cx="204627" cy="2234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3321" y="2983457"/>
              <a:ext cx="204627" cy="17819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57949" y="2470413"/>
              <a:ext cx="204627" cy="22950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08049" y="2919555"/>
              <a:ext cx="204627" cy="18458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12676" y="2398295"/>
              <a:ext cx="204627" cy="2367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62776" y="2855652"/>
              <a:ext cx="204627" cy="19097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67403" y="2296051"/>
              <a:ext cx="204627" cy="24693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17503" y="2763451"/>
              <a:ext cx="204627" cy="2001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122131" y="2202024"/>
              <a:ext cx="204627" cy="25633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372231" y="2713242"/>
              <a:ext cx="204627" cy="20521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576858" y="2165508"/>
              <a:ext cx="204627" cy="25999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826958" y="2677639"/>
              <a:ext cx="204627" cy="2087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031585" y="2119864"/>
              <a:ext cx="204627" cy="26455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281685" y="2615563"/>
              <a:ext cx="204627" cy="21498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86313" y="2040442"/>
              <a:ext cx="204627" cy="27249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736413" y="2534315"/>
              <a:ext cx="204627" cy="22311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941040" y="1946415"/>
              <a:ext cx="204627" cy="28190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191140" y="2469500"/>
              <a:ext cx="204627" cy="22959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95767" y="1896206"/>
              <a:ext cx="204627" cy="28692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645868" y="2400121"/>
              <a:ext cx="204627" cy="23652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850495" y="1828652"/>
              <a:ext cx="204627" cy="2936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100595" y="2317961"/>
              <a:ext cx="204627" cy="2447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305222" y="1755621"/>
              <a:ext cx="204627" cy="30097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55322" y="2238539"/>
              <a:ext cx="204627" cy="25268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759950" y="1682590"/>
              <a:ext cx="204627" cy="30828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010050" y="2174637"/>
              <a:ext cx="204627" cy="25907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9214677" y="1619600"/>
              <a:ext cx="204627" cy="31458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9464777" y="2104345"/>
              <a:ext cx="204627" cy="2661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669404" y="1526486"/>
              <a:ext cx="204627" cy="32389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919504" y="2038617"/>
              <a:ext cx="204627" cy="272680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0124132" y="1445238"/>
              <a:ext cx="204627" cy="33201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0374232" y="1971976"/>
              <a:ext cx="204627" cy="27934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0578859" y="1414200"/>
              <a:ext cx="204627" cy="3351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2261" y="416083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9845" y="36130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39845" y="3065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845" y="251763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9845" y="1969822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1422089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87442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92779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138252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83724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22919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2746679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20142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365615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41108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456561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02033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547506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592979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638452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683924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7293953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77487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82034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86581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911288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956761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1002234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1047706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250986" y="2788458"/>
              <a:ext cx="1133493" cy="11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medianinkomst,tkr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5086508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08650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09550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3642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94542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5375554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22546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7790" y="430621"/>
              <a:ext cx="3331765" cy="185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i Dalarnas län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5933407"/>
              <a:ext cx="645959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 (20-64 år), dvs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204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091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9778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8642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637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9410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8296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6069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955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84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501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388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8274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7161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82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706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593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366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25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602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798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685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715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57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750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7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615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6047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4798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91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6748" y="297593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29584" y="1212830"/>
              <a:ext cx="9549274" cy="1763108"/>
            </a:xfrm>
            <a:custGeom>
              <a:avLst/>
              <a:pathLst>
                <a:path w="9549274" h="1763108">
                  <a:moveTo>
                    <a:pt x="0" y="1763108"/>
                  </a:moveTo>
                  <a:lnTo>
                    <a:pt x="454727" y="1688872"/>
                  </a:lnTo>
                  <a:lnTo>
                    <a:pt x="909454" y="1614636"/>
                  </a:lnTo>
                  <a:lnTo>
                    <a:pt x="1364182" y="1521841"/>
                  </a:lnTo>
                  <a:lnTo>
                    <a:pt x="1818909" y="1429045"/>
                  </a:lnTo>
                  <a:lnTo>
                    <a:pt x="2273636" y="1354809"/>
                  </a:lnTo>
                  <a:lnTo>
                    <a:pt x="2728364" y="1317691"/>
                  </a:lnTo>
                  <a:lnTo>
                    <a:pt x="3183091" y="1224896"/>
                  </a:lnTo>
                  <a:lnTo>
                    <a:pt x="3637818" y="1150660"/>
                  </a:lnTo>
                  <a:lnTo>
                    <a:pt x="4092546" y="1020747"/>
                  </a:lnTo>
                  <a:lnTo>
                    <a:pt x="4547273" y="965069"/>
                  </a:lnTo>
                  <a:lnTo>
                    <a:pt x="5002001" y="909392"/>
                  </a:lnTo>
                  <a:lnTo>
                    <a:pt x="5456728" y="835156"/>
                  </a:lnTo>
                  <a:lnTo>
                    <a:pt x="5911455" y="723802"/>
                  </a:lnTo>
                  <a:lnTo>
                    <a:pt x="6366183" y="649566"/>
                  </a:lnTo>
                  <a:lnTo>
                    <a:pt x="6820910" y="556771"/>
                  </a:lnTo>
                  <a:lnTo>
                    <a:pt x="7275637" y="445416"/>
                  </a:lnTo>
                  <a:lnTo>
                    <a:pt x="7730365" y="352621"/>
                  </a:lnTo>
                  <a:lnTo>
                    <a:pt x="8185092" y="259826"/>
                  </a:lnTo>
                  <a:lnTo>
                    <a:pt x="8639819" y="167031"/>
                  </a:lnTo>
                  <a:lnTo>
                    <a:pt x="9094547" y="92795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29584" y="1528334"/>
              <a:ext cx="9549274" cy="1447604"/>
            </a:xfrm>
            <a:custGeom>
              <a:avLst/>
              <a:pathLst>
                <a:path w="9549274" h="1447604">
                  <a:moveTo>
                    <a:pt x="0" y="1447604"/>
                  </a:moveTo>
                  <a:lnTo>
                    <a:pt x="454727" y="1373368"/>
                  </a:lnTo>
                  <a:lnTo>
                    <a:pt x="909454" y="1299132"/>
                  </a:lnTo>
                  <a:lnTo>
                    <a:pt x="1364182" y="1224896"/>
                  </a:lnTo>
                  <a:lnTo>
                    <a:pt x="1818909" y="1150660"/>
                  </a:lnTo>
                  <a:lnTo>
                    <a:pt x="2273636" y="1113542"/>
                  </a:lnTo>
                  <a:lnTo>
                    <a:pt x="2728364" y="1039306"/>
                  </a:lnTo>
                  <a:lnTo>
                    <a:pt x="3183091" y="983628"/>
                  </a:lnTo>
                  <a:lnTo>
                    <a:pt x="3637818" y="872274"/>
                  </a:lnTo>
                  <a:lnTo>
                    <a:pt x="4092546" y="779479"/>
                  </a:lnTo>
                  <a:lnTo>
                    <a:pt x="4547273" y="742361"/>
                  </a:lnTo>
                  <a:lnTo>
                    <a:pt x="5002001" y="705243"/>
                  </a:lnTo>
                  <a:lnTo>
                    <a:pt x="5456728" y="631007"/>
                  </a:lnTo>
                  <a:lnTo>
                    <a:pt x="5911455" y="538212"/>
                  </a:lnTo>
                  <a:lnTo>
                    <a:pt x="6366183" y="482534"/>
                  </a:lnTo>
                  <a:lnTo>
                    <a:pt x="6820910" y="408298"/>
                  </a:lnTo>
                  <a:lnTo>
                    <a:pt x="7275637" y="334062"/>
                  </a:lnTo>
                  <a:lnTo>
                    <a:pt x="7730365" y="278385"/>
                  </a:lnTo>
                  <a:lnTo>
                    <a:pt x="8185092" y="204149"/>
                  </a:lnTo>
                  <a:lnTo>
                    <a:pt x="8639819" y="111354"/>
                  </a:lnTo>
                  <a:lnTo>
                    <a:pt x="9094547" y="37118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14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4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67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54790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1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8094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2641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71886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17359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628297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3083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5377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99250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44723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9019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35668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581141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26613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7208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7175571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6303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808504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853977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899450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944923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990395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103586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730932" y="2823048"/>
              <a:ext cx="2092976" cy="12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 index 100 = 1999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051714" y="5525626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121303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14324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971219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99316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410348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6026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138339" y="430621"/>
              <a:ext cx="3331765" cy="185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i Dalarnas län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933407"/>
              <a:ext cx="645959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 (20-64 år), dvs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27290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327371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32028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313194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0610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291929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28484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27775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27066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25648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4939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4230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35221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21044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1395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0686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9977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856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7851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7142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64336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501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43070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35982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28893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1471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076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00539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9345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33446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29901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263575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2813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19269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15724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218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8636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00981" y="2422743"/>
              <a:ext cx="732697" cy="92186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733678" y="2271757"/>
              <a:ext cx="732697" cy="107284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29198" y="2812611"/>
              <a:ext cx="732697" cy="53199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61896" y="2704865"/>
              <a:ext cx="732697" cy="639738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57415" y="2252618"/>
              <a:ext cx="732697" cy="10919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90113" y="2084266"/>
              <a:ext cx="732697" cy="126033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885633" y="2654183"/>
              <a:ext cx="732697" cy="6904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618330" y="2539703"/>
              <a:ext cx="732697" cy="80490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13850" y="1453743"/>
              <a:ext cx="732697" cy="189086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246548" y="1165240"/>
              <a:ext cx="732697" cy="2179363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142067" y="1942850"/>
              <a:ext cx="732697" cy="140175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874765" y="1684828"/>
              <a:ext cx="732697" cy="165977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24677" y="3287751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9845" y="293332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39845" y="257890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9845" y="2224400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9845" y="18700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9845" y="1515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45" y="11611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9845" y="80677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31095" y="4372120"/>
              <a:ext cx="240166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med barn 0-19 år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2389052" y="4372175"/>
              <a:ext cx="1942234" cy="1003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utan barn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872762" y="4372120"/>
              <a:ext cx="2231203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med barn 0-19 år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5730718" y="4372175"/>
              <a:ext cx="1771770" cy="1003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utan barn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7236664" y="4372120"/>
              <a:ext cx="201626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med barn 0-19 år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9095795" y="4375010"/>
              <a:ext cx="155683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utan barn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204772" y="2043916"/>
              <a:ext cx="1040451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Medianvärde, tkr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5141352" y="5456037"/>
              <a:ext cx="132574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1413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150352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83901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848016" y="5534626"/>
              <a:ext cx="201456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430397" y="557850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128061" y="557850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686020" y="383120"/>
              <a:ext cx="3755305" cy="233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Disponibel inkomst i Dalarnas län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8133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5933407"/>
              <a:ext cx="230750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Disponibel inkomst (18+ år)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674CE9D89CC848B27FC744436339E1" ma:contentTypeVersion="2" ma:contentTypeDescription="Skapa ett nytt dokument." ma:contentTypeScope="" ma:versionID="6a2ad3d7a1d18cede19550a229732b43">
  <xsd:schema xmlns:xsd="http://www.w3.org/2001/XMLSchema" xmlns:xs="http://www.w3.org/2001/XMLSchema" xmlns:p="http://schemas.microsoft.com/office/2006/metadata/properties" xmlns:ns2="b1cf3804-849c-4f5f-8320-adcc051b3d11" targetNamespace="http://schemas.microsoft.com/office/2006/metadata/properties" ma:root="true" ma:fieldsID="ebbc911277177a5ee0d0a444807d4c95" ns2:_="">
    <xsd:import namespace="b1cf3804-849c-4f5f-8320-adcc051b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3804-849c-4f5f-8320-adcc051b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F1A743-195C-48AB-AA0C-938B86CEC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61536</TotalTime>
  <Words>0</Words>
  <Application>Microsoft Office PowerPoint</Application>
  <PresentationFormat>Bredbild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0</vt:i4>
      </vt:variant>
    </vt:vector>
  </HeadingPairs>
  <TitlesOfParts>
    <vt:vector size="2" baseType="lpstr">
      <vt:lpstr>Arial</vt:lpstr>
      <vt:lpstr>VCdag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 Dalarna - Standard Powerpointmall</dc:title>
  <dc:creator>Jansson Markus /Central förvaltning Kommunikationsenhet /Falun</dc:creator>
  <cp:lastModifiedBy/>
  <cp:revision>875</cp:revision>
  <dcterms:created xsi:type="dcterms:W3CDTF">2016-11-14T14:16:14Z</dcterms:created>
  <dcterms:modified xsi:type="dcterms:W3CDTF">2022-05-06T14:41:46Z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0x01010077674CE9D89CC848B27FC744436339E1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>620;#powerpointmall|8a709a16-dce5-48c9-b324-adb936197cd8</vt:lpwstr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478ac456-debb-4762-9ea7-ef009ac3d5d6</vt:lpwstr>
  </property>
  <property fmtid="{D5CDD505-2E9C-101B-9397-08002B2CF9AE}" pid="18" name="Granskning">
    <vt:lpwstr/>
  </property>
  <property fmtid="{D5CDD505-2E9C-101B-9397-08002B2CF9AE}" pid="19" name="Order">
    <vt:r8>13100</vt:r8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_CopySource">
    <vt:lpwstr>http://ar.ltdalarna.se/arbetsrum/OHAR4G1Q/4G8V/Lists/informerande/Region Dalarna - Standard Powerpointmall.pptx</vt:lpwstr>
  </property>
  <property fmtid="{D5CDD505-2E9C-101B-9397-08002B2CF9AE}" pid="23" name="Godkännande och publicering">
    <vt:lpwstr>http://ar.ltdalarna.se/arbetsrum/OHAR4G1Q/_layouts/15/wrkstat.aspx?List=897c8b83-9ffe-46c2-b9b4-7cbdc1558ee9&amp;WorkflowInstanceName=23b98503-3154-493f-9ae5-e4c37136ec7d, Godkänt</vt:lpwstr>
  </property>
  <property fmtid="{D5CDD505-2E9C-101B-9397-08002B2CF9AE}" pid="24" name="LD_GiltigtTill">
    <vt:filetime>2022-01-14T13:12:34Z</vt:filetime>
  </property>
  <property fmtid="{D5CDD505-2E9C-101B-9397-08002B2CF9AE}" pid="25" name="LD_Gallringsfrist">
    <vt:lpwstr>38;#3 år|8a73ccd2-b425-41f1-973a-0e59e31951c0</vt:lpwstr>
  </property>
  <property fmtid="{D5CDD505-2E9C-101B-9397-08002B2CF9AE}" pid="26" name="maa9fd36c38347e1a5ddfad159d25a0c">
    <vt:lpwstr>3 år|8a73ccd2-b425-41f1-973a-0e59e31951c0</vt:lpwstr>
  </property>
</Properties>
</file>