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E741-820A-4ED6-B744-650EF077DFDA}" type="datetimeFigureOut">
              <a:rPr lang="it-IT" smtClean="0"/>
              <a:t>18/04/2012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AD05-1FDD-4A87-9709-6D159803E532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sfondo_armo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23476" y="3933056"/>
            <a:ext cx="499294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Calibri" pitchFamily="34" charset="0"/>
                <a:cs typeface="Times New Roman" pitchFamily="18" charset="0"/>
              </a:rPr>
              <a:t>armonia</a:t>
            </a:r>
            <a:endParaRPr kumimoji="0" lang="it-IT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arigazio</dc:creator>
  <cp:lastModifiedBy>arigazio</cp:lastModifiedBy>
  <cp:revision>2</cp:revision>
  <dcterms:created xsi:type="dcterms:W3CDTF">2012-04-18T14:36:52Z</dcterms:created>
  <dcterms:modified xsi:type="dcterms:W3CDTF">2012-04-18T14:53:06Z</dcterms:modified>
</cp:coreProperties>
</file>