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0773D4-7C7C-4E13-9FBB-16E51B8C0C6E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80CC4A9-DDDF-4943-86CC-3E463B83C5FF}">
      <dgm:prSet phldrT="[Testo]" custT="1"/>
      <dgm:spPr/>
      <dgm:t>
        <a:bodyPr/>
        <a:lstStyle/>
        <a:p>
          <a:r>
            <a:rPr lang="it-IT" sz="1000" dirty="0" smtClean="0"/>
            <a:t>S.I.SO</a:t>
          </a:r>
          <a:endParaRPr lang="it-IT" sz="1000" dirty="0"/>
        </a:p>
      </dgm:t>
    </dgm:pt>
    <dgm:pt modelId="{056D4B53-77F2-4595-AD78-4AF9E72D8CBF}" type="parTrans" cxnId="{438FD5B6-F1E2-494A-AE1B-4ADF8C928742}">
      <dgm:prSet/>
      <dgm:spPr/>
      <dgm:t>
        <a:bodyPr/>
        <a:lstStyle/>
        <a:p>
          <a:endParaRPr lang="it-IT"/>
        </a:p>
      </dgm:t>
    </dgm:pt>
    <dgm:pt modelId="{FB13DD08-6CC1-46E4-8E18-2E47A390A714}" type="sibTrans" cxnId="{438FD5B6-F1E2-494A-AE1B-4ADF8C928742}">
      <dgm:prSet/>
      <dgm:spPr/>
      <dgm:t>
        <a:bodyPr/>
        <a:lstStyle/>
        <a:p>
          <a:endParaRPr lang="it-IT"/>
        </a:p>
      </dgm:t>
    </dgm:pt>
    <dgm:pt modelId="{4D46FF57-7E45-4D1F-8134-2DA9A043ECAC}" type="asst">
      <dgm:prSet phldrT="[Testo]" custT="1"/>
      <dgm:spPr/>
      <dgm:t>
        <a:bodyPr/>
        <a:lstStyle/>
        <a:p>
          <a:r>
            <a:rPr lang="it-IT" sz="1000" dirty="0" smtClean="0"/>
            <a:t>Gestione Servizi Sociali</a:t>
          </a:r>
          <a:endParaRPr lang="it-IT" sz="1000" dirty="0"/>
        </a:p>
      </dgm:t>
    </dgm:pt>
    <dgm:pt modelId="{A8A4D1B5-65A7-472C-811D-206578A153C6}" type="parTrans" cxnId="{50FC592E-16F2-4F75-BA07-D6783E760D7C}">
      <dgm:prSet/>
      <dgm:spPr/>
      <dgm:t>
        <a:bodyPr/>
        <a:lstStyle/>
        <a:p>
          <a:endParaRPr lang="it-IT" sz="2800"/>
        </a:p>
      </dgm:t>
    </dgm:pt>
    <dgm:pt modelId="{08036DC0-9D7F-4D29-804F-E188B8A2FE45}" type="sibTrans" cxnId="{50FC592E-16F2-4F75-BA07-D6783E760D7C}">
      <dgm:prSet/>
      <dgm:spPr/>
      <dgm:t>
        <a:bodyPr/>
        <a:lstStyle/>
        <a:p>
          <a:endParaRPr lang="it-IT"/>
        </a:p>
      </dgm:t>
    </dgm:pt>
    <dgm:pt modelId="{9BADEC7B-5882-4CA8-839A-284DA187B64B}" type="asst">
      <dgm:prSet phldrT="[Testo]" custT="1"/>
      <dgm:spPr/>
      <dgm:t>
        <a:bodyPr/>
        <a:lstStyle/>
        <a:p>
          <a:r>
            <a:rPr lang="it-IT" sz="1000" dirty="0" smtClean="0"/>
            <a:t>Moduli Integrazione</a:t>
          </a:r>
          <a:endParaRPr lang="it-IT" sz="1000" dirty="0"/>
        </a:p>
      </dgm:t>
    </dgm:pt>
    <dgm:pt modelId="{5C49DFC5-6101-441A-A2F2-3A206459D5B3}" type="parTrans" cxnId="{55C881DF-ACB7-4F26-AC24-3EF55E2EF4CC}">
      <dgm:prSet/>
      <dgm:spPr/>
      <dgm:t>
        <a:bodyPr/>
        <a:lstStyle/>
        <a:p>
          <a:endParaRPr lang="it-IT" sz="2800"/>
        </a:p>
      </dgm:t>
    </dgm:pt>
    <dgm:pt modelId="{4EADE9FC-6BCE-40B3-8C9D-4898CC32D72D}" type="sibTrans" cxnId="{55C881DF-ACB7-4F26-AC24-3EF55E2EF4CC}">
      <dgm:prSet/>
      <dgm:spPr/>
      <dgm:t>
        <a:bodyPr/>
        <a:lstStyle/>
        <a:p>
          <a:endParaRPr lang="it-IT"/>
        </a:p>
      </dgm:t>
    </dgm:pt>
    <dgm:pt modelId="{0F08583A-E91F-42AF-B4A5-5819FF2C3D24}" type="asst">
      <dgm:prSet phldrT="[Testo]" custT="1"/>
      <dgm:spPr>
        <a:solidFill>
          <a:schemeClr val="accent6"/>
        </a:solidFill>
      </dgm:spPr>
      <dgm:t>
        <a:bodyPr/>
        <a:lstStyle/>
        <a:p>
          <a:r>
            <a:rPr lang="it-IT" sz="1000" dirty="0" smtClean="0"/>
            <a:t>Gestioni Tematiche e Rendiconti</a:t>
          </a:r>
          <a:endParaRPr lang="it-IT" sz="1000" dirty="0"/>
        </a:p>
      </dgm:t>
    </dgm:pt>
    <dgm:pt modelId="{AE1917EB-A3D8-4F86-A121-D7A3B2ABD3AC}" type="parTrans" cxnId="{0D876211-5D45-43BF-AD6C-2F0CA0A87399}">
      <dgm:prSet/>
      <dgm:spPr/>
      <dgm:t>
        <a:bodyPr/>
        <a:lstStyle/>
        <a:p>
          <a:endParaRPr lang="it-IT" sz="2800"/>
        </a:p>
      </dgm:t>
    </dgm:pt>
    <dgm:pt modelId="{3D118D68-CC10-4421-957D-DA6D62F2288C}" type="sibTrans" cxnId="{0D876211-5D45-43BF-AD6C-2F0CA0A87399}">
      <dgm:prSet/>
      <dgm:spPr/>
      <dgm:t>
        <a:bodyPr/>
        <a:lstStyle/>
        <a:p>
          <a:endParaRPr lang="it-IT"/>
        </a:p>
      </dgm:t>
    </dgm:pt>
    <dgm:pt modelId="{68942D94-A18C-44D9-AB30-16865634E58C}" type="asst">
      <dgm:prSet phldrT="[Testo]" custT="1"/>
      <dgm:spPr/>
      <dgm:t>
        <a:bodyPr/>
        <a:lstStyle/>
        <a:p>
          <a:r>
            <a:rPr lang="it-IT" sz="1000" dirty="0" smtClean="0"/>
            <a:t>Sistema di </a:t>
          </a:r>
          <a:r>
            <a:rPr lang="it-IT" sz="1000" dirty="0" err="1" smtClean="0"/>
            <a:t>Alerting</a:t>
          </a:r>
          <a:endParaRPr lang="it-IT" sz="1000" dirty="0"/>
        </a:p>
      </dgm:t>
    </dgm:pt>
    <dgm:pt modelId="{C1866997-406E-4414-9D26-69C676B300F5}" type="parTrans" cxnId="{6C326CFB-7C7D-468A-834A-96FD791B0BFC}">
      <dgm:prSet/>
      <dgm:spPr/>
      <dgm:t>
        <a:bodyPr/>
        <a:lstStyle/>
        <a:p>
          <a:endParaRPr lang="it-IT" sz="2800"/>
        </a:p>
      </dgm:t>
    </dgm:pt>
    <dgm:pt modelId="{2B7BD0F1-20E2-48F4-ADF1-C1AB9526CC52}" type="sibTrans" cxnId="{6C326CFB-7C7D-468A-834A-96FD791B0BFC}">
      <dgm:prSet/>
      <dgm:spPr/>
      <dgm:t>
        <a:bodyPr/>
        <a:lstStyle/>
        <a:p>
          <a:endParaRPr lang="it-IT"/>
        </a:p>
      </dgm:t>
    </dgm:pt>
    <dgm:pt modelId="{11D1F39C-3388-40F9-BEAD-DB96277A4D4B}" type="asst">
      <dgm:prSet phldrT="[Testo]" custT="1"/>
      <dgm:spPr/>
      <dgm:t>
        <a:bodyPr/>
        <a:lstStyle/>
        <a:p>
          <a:r>
            <a:rPr lang="it-IT" sz="1000" dirty="0" smtClean="0"/>
            <a:t>Report</a:t>
          </a:r>
          <a:endParaRPr lang="it-IT" sz="1000" dirty="0"/>
        </a:p>
      </dgm:t>
    </dgm:pt>
    <dgm:pt modelId="{B13D0C65-A9A6-4070-82AF-9D2873F38580}" type="parTrans" cxnId="{5EDDDC65-91D2-4A62-9F8A-70C0FAAB04A7}">
      <dgm:prSet/>
      <dgm:spPr/>
      <dgm:t>
        <a:bodyPr/>
        <a:lstStyle/>
        <a:p>
          <a:endParaRPr lang="it-IT" sz="2800"/>
        </a:p>
      </dgm:t>
    </dgm:pt>
    <dgm:pt modelId="{60B632C0-7D1D-4881-9DD3-D98881048967}" type="sibTrans" cxnId="{5EDDDC65-91D2-4A62-9F8A-70C0FAAB04A7}">
      <dgm:prSet/>
      <dgm:spPr/>
      <dgm:t>
        <a:bodyPr/>
        <a:lstStyle/>
        <a:p>
          <a:endParaRPr lang="it-IT"/>
        </a:p>
      </dgm:t>
    </dgm:pt>
    <dgm:pt modelId="{DE9FA35C-FEF3-4D99-89ED-58CEF485C091}" type="asst">
      <dgm:prSet phldrT="[Testo]" custT="1"/>
      <dgm:spPr>
        <a:solidFill>
          <a:schemeClr val="accent4"/>
        </a:solidFill>
      </dgm:spPr>
      <dgm:t>
        <a:bodyPr/>
        <a:lstStyle/>
        <a:p>
          <a:r>
            <a:rPr lang="it-IT" sz="1000" dirty="0" smtClean="0"/>
            <a:t>Casellario Inps</a:t>
          </a:r>
          <a:endParaRPr lang="it-IT" sz="1000" dirty="0"/>
        </a:p>
      </dgm:t>
    </dgm:pt>
    <dgm:pt modelId="{644C1440-7B8B-4E44-BA50-6B2CB20E18F5}" type="parTrans" cxnId="{D8EC4C63-D4A7-47D9-9EFB-21011D9F2FDF}">
      <dgm:prSet/>
      <dgm:spPr/>
      <dgm:t>
        <a:bodyPr/>
        <a:lstStyle/>
        <a:p>
          <a:endParaRPr lang="it-IT" sz="2800"/>
        </a:p>
      </dgm:t>
    </dgm:pt>
    <dgm:pt modelId="{DACA3C5C-69B1-4BB2-A26C-DC69C85D0FB8}" type="sibTrans" cxnId="{D8EC4C63-D4A7-47D9-9EFB-21011D9F2FDF}">
      <dgm:prSet/>
      <dgm:spPr/>
      <dgm:t>
        <a:bodyPr/>
        <a:lstStyle/>
        <a:p>
          <a:endParaRPr lang="it-IT"/>
        </a:p>
      </dgm:t>
    </dgm:pt>
    <dgm:pt modelId="{57DB9FDF-3460-4281-B39D-C7C3C8CBE99B}" type="asst">
      <dgm:prSet phldrT="[Testo]" custT="1"/>
      <dgm:spPr>
        <a:solidFill>
          <a:schemeClr val="accent4"/>
        </a:solidFill>
      </dgm:spPr>
      <dgm:t>
        <a:bodyPr/>
        <a:lstStyle/>
        <a:p>
          <a:r>
            <a:rPr lang="it-IT" sz="1000" dirty="0" smtClean="0"/>
            <a:t>SIRU</a:t>
          </a:r>
          <a:endParaRPr lang="it-IT" sz="1000" dirty="0"/>
        </a:p>
      </dgm:t>
    </dgm:pt>
    <dgm:pt modelId="{A0E3E49E-119C-4C4F-85D8-4860027AC608}" type="parTrans" cxnId="{E075A5BA-7822-48B8-8C9C-37E39A3AF511}">
      <dgm:prSet/>
      <dgm:spPr/>
      <dgm:t>
        <a:bodyPr/>
        <a:lstStyle/>
        <a:p>
          <a:endParaRPr lang="it-IT" sz="2800"/>
        </a:p>
      </dgm:t>
    </dgm:pt>
    <dgm:pt modelId="{8C02FF96-F9AD-4E76-8956-37CDD550B683}" type="sibTrans" cxnId="{E075A5BA-7822-48B8-8C9C-37E39A3AF511}">
      <dgm:prSet/>
      <dgm:spPr/>
      <dgm:t>
        <a:bodyPr/>
        <a:lstStyle/>
        <a:p>
          <a:endParaRPr lang="it-IT"/>
        </a:p>
      </dgm:t>
    </dgm:pt>
    <dgm:pt modelId="{2C1BF8ED-998A-4C0D-8B05-76A1A7391825}" type="asst">
      <dgm:prSet phldrT="[Testo]" custT="1"/>
      <dgm:spPr/>
      <dgm:t>
        <a:bodyPr/>
        <a:lstStyle/>
        <a:p>
          <a:r>
            <a:rPr lang="it-IT" sz="1000" dirty="0" smtClean="0"/>
            <a:t>Bandi</a:t>
          </a:r>
          <a:endParaRPr lang="it-IT" sz="1000" dirty="0"/>
        </a:p>
      </dgm:t>
    </dgm:pt>
    <dgm:pt modelId="{F452AC26-6F8D-42A2-BD04-283CA4C27C76}" type="parTrans" cxnId="{B4827709-435E-4348-84D3-4B41C6CDEBC3}">
      <dgm:prSet/>
      <dgm:spPr/>
      <dgm:t>
        <a:bodyPr/>
        <a:lstStyle/>
        <a:p>
          <a:endParaRPr lang="it-IT" sz="2800"/>
        </a:p>
      </dgm:t>
    </dgm:pt>
    <dgm:pt modelId="{DC5DA691-2CBC-4D36-8BE9-286214DDCE04}" type="sibTrans" cxnId="{B4827709-435E-4348-84D3-4B41C6CDEBC3}">
      <dgm:prSet/>
      <dgm:spPr/>
      <dgm:t>
        <a:bodyPr/>
        <a:lstStyle/>
        <a:p>
          <a:endParaRPr lang="it-IT"/>
        </a:p>
      </dgm:t>
    </dgm:pt>
    <dgm:pt modelId="{18BDB1EC-0789-4944-B272-D802A4A7203F}" type="asst">
      <dgm:prSet phldrT="[Testo]" custT="1"/>
      <dgm:spPr>
        <a:solidFill>
          <a:schemeClr val="accent6"/>
        </a:solidFill>
      </dgm:spPr>
      <dgm:t>
        <a:bodyPr/>
        <a:lstStyle/>
        <a:p>
          <a:r>
            <a:rPr lang="it-IT" sz="1000" dirty="0" smtClean="0"/>
            <a:t>Atl@nte</a:t>
          </a:r>
          <a:endParaRPr lang="it-IT" sz="1000" dirty="0"/>
        </a:p>
      </dgm:t>
    </dgm:pt>
    <dgm:pt modelId="{6793CE8C-2496-475F-9C7F-C1CBDCCB3111}" type="parTrans" cxnId="{14FA532C-50F0-4AB2-8644-7F80DBB4E2EE}">
      <dgm:prSet/>
      <dgm:spPr/>
      <dgm:t>
        <a:bodyPr/>
        <a:lstStyle/>
        <a:p>
          <a:endParaRPr lang="it-IT" sz="2800"/>
        </a:p>
      </dgm:t>
    </dgm:pt>
    <dgm:pt modelId="{E9A6F9FD-DA17-417D-A241-A57A32AD0403}" type="sibTrans" cxnId="{14FA532C-50F0-4AB2-8644-7F80DBB4E2EE}">
      <dgm:prSet/>
      <dgm:spPr/>
      <dgm:t>
        <a:bodyPr/>
        <a:lstStyle/>
        <a:p>
          <a:endParaRPr lang="it-IT"/>
        </a:p>
      </dgm:t>
    </dgm:pt>
    <dgm:pt modelId="{D26663B1-4972-47A6-9187-5C2A4C639C3A}" type="asst">
      <dgm:prSet phldrT="[Testo]" custT="1"/>
      <dgm:spPr>
        <a:solidFill>
          <a:schemeClr val="accent6"/>
        </a:solidFill>
      </dgm:spPr>
      <dgm:t>
        <a:bodyPr/>
        <a:lstStyle/>
        <a:p>
          <a:r>
            <a:rPr lang="it-IT" sz="1000" dirty="0" smtClean="0"/>
            <a:t>Erogazione Interventi</a:t>
          </a:r>
          <a:endParaRPr lang="it-IT" sz="1000" dirty="0"/>
        </a:p>
      </dgm:t>
    </dgm:pt>
    <dgm:pt modelId="{C54336D1-BA33-4EF2-A263-8FC4B752617C}" type="parTrans" cxnId="{41D48780-49D1-4586-B62A-7CCD280057FA}">
      <dgm:prSet/>
      <dgm:spPr/>
      <dgm:t>
        <a:bodyPr/>
        <a:lstStyle/>
        <a:p>
          <a:endParaRPr lang="it-IT" sz="2800"/>
        </a:p>
      </dgm:t>
    </dgm:pt>
    <dgm:pt modelId="{2644E54A-19EC-4DC9-9C33-0B57372369D0}" type="sibTrans" cxnId="{41D48780-49D1-4586-B62A-7CCD280057FA}">
      <dgm:prSet/>
      <dgm:spPr/>
      <dgm:t>
        <a:bodyPr/>
        <a:lstStyle/>
        <a:p>
          <a:endParaRPr lang="it-IT"/>
        </a:p>
      </dgm:t>
    </dgm:pt>
    <dgm:pt modelId="{1CFCED71-53E5-46B3-98E1-662D334DF2C3}">
      <dgm:prSet phldrT="[Testo]" custT="1"/>
      <dgm:spPr>
        <a:solidFill>
          <a:schemeClr val="accent4"/>
        </a:solidFill>
      </dgm:spPr>
      <dgm:t>
        <a:bodyPr/>
        <a:lstStyle/>
        <a:p>
          <a:r>
            <a:rPr lang="it-IT" sz="1000" dirty="0" smtClean="0"/>
            <a:t>Interfaccia Utente</a:t>
          </a:r>
          <a:endParaRPr lang="it-IT" sz="1000" dirty="0"/>
        </a:p>
      </dgm:t>
    </dgm:pt>
    <dgm:pt modelId="{C816785E-F07A-416D-948A-3A19DE067386}" type="parTrans" cxnId="{9C5B119C-A6A6-43B5-9561-7AF5C7EDDD1B}">
      <dgm:prSet/>
      <dgm:spPr/>
      <dgm:t>
        <a:bodyPr/>
        <a:lstStyle/>
        <a:p>
          <a:endParaRPr lang="it-IT" sz="2800"/>
        </a:p>
      </dgm:t>
    </dgm:pt>
    <dgm:pt modelId="{901E0C9C-888F-4F8A-B15A-222A65829641}" type="sibTrans" cxnId="{9C5B119C-A6A6-43B5-9561-7AF5C7EDDD1B}">
      <dgm:prSet/>
      <dgm:spPr/>
      <dgm:t>
        <a:bodyPr/>
        <a:lstStyle/>
        <a:p>
          <a:endParaRPr lang="it-IT"/>
        </a:p>
      </dgm:t>
    </dgm:pt>
    <dgm:pt modelId="{4D51801D-1D2C-4E3E-B93B-CE738E78996C}">
      <dgm:prSet phldrT="[Testo]" custT="1"/>
      <dgm:spPr/>
      <dgm:t>
        <a:bodyPr/>
        <a:lstStyle/>
        <a:p>
          <a:r>
            <a:rPr lang="it-IT" sz="1000" dirty="0" smtClean="0"/>
            <a:t>Sistema ETL</a:t>
          </a:r>
          <a:endParaRPr lang="it-IT" sz="1000" dirty="0"/>
        </a:p>
      </dgm:t>
    </dgm:pt>
    <dgm:pt modelId="{DF7CB1B3-52A1-43B4-BF08-8C993AA94F25}" type="parTrans" cxnId="{859CB6B3-9E40-4F86-ABA7-43DCBB2F6DBC}">
      <dgm:prSet/>
      <dgm:spPr/>
      <dgm:t>
        <a:bodyPr/>
        <a:lstStyle/>
        <a:p>
          <a:endParaRPr lang="it-IT" sz="2800"/>
        </a:p>
      </dgm:t>
    </dgm:pt>
    <dgm:pt modelId="{E7CB8BF2-91B6-46A0-9D71-E78723E9DCB8}" type="sibTrans" cxnId="{859CB6B3-9E40-4F86-ABA7-43DCBB2F6DBC}">
      <dgm:prSet/>
      <dgm:spPr/>
      <dgm:t>
        <a:bodyPr/>
        <a:lstStyle/>
        <a:p>
          <a:endParaRPr lang="it-IT"/>
        </a:p>
      </dgm:t>
    </dgm:pt>
    <dgm:pt modelId="{E53053F1-1A27-49B4-AE67-45735C7F373A}">
      <dgm:prSet phldrT="[Testo]" custT="1"/>
      <dgm:spPr>
        <a:solidFill>
          <a:schemeClr val="accent6"/>
        </a:solidFill>
      </dgm:spPr>
      <dgm:t>
        <a:bodyPr/>
        <a:lstStyle/>
        <a:p>
          <a:r>
            <a:rPr lang="it-IT" sz="900" dirty="0" smtClean="0"/>
            <a:t>Adeguamenti Requisiti Zone</a:t>
          </a:r>
          <a:endParaRPr lang="it-IT" sz="900" dirty="0"/>
        </a:p>
      </dgm:t>
    </dgm:pt>
    <dgm:pt modelId="{EE4A877A-FD14-428E-BDB6-3497C9BB35A6}" type="parTrans" cxnId="{203CABE5-445C-4CB5-A628-3726DF6E0B2D}">
      <dgm:prSet/>
      <dgm:spPr/>
      <dgm:t>
        <a:bodyPr/>
        <a:lstStyle/>
        <a:p>
          <a:endParaRPr lang="it-IT" sz="2800"/>
        </a:p>
      </dgm:t>
    </dgm:pt>
    <dgm:pt modelId="{AFBA99FB-2C7B-4A6A-8A70-830DDFD8BD15}" type="sibTrans" cxnId="{203CABE5-445C-4CB5-A628-3726DF6E0B2D}">
      <dgm:prSet/>
      <dgm:spPr/>
      <dgm:t>
        <a:bodyPr/>
        <a:lstStyle/>
        <a:p>
          <a:endParaRPr lang="it-IT"/>
        </a:p>
      </dgm:t>
    </dgm:pt>
    <dgm:pt modelId="{4A811E59-DDC8-42BE-9411-785FAE00C861}" type="asst">
      <dgm:prSet phldrT="[Testo]" custT="1"/>
      <dgm:spPr>
        <a:solidFill>
          <a:schemeClr val="accent6"/>
        </a:solidFill>
      </dgm:spPr>
      <dgm:t>
        <a:bodyPr/>
        <a:lstStyle/>
        <a:p>
          <a:r>
            <a:rPr lang="it-IT" sz="1000" dirty="0" smtClean="0"/>
            <a:t>Servizi Regionali ESB</a:t>
          </a:r>
          <a:endParaRPr lang="it-IT" sz="1000" dirty="0"/>
        </a:p>
      </dgm:t>
    </dgm:pt>
    <dgm:pt modelId="{DE4BBDE6-2981-4DC6-9D1D-1AECD7AEB852}" type="parTrans" cxnId="{819172FA-BF2F-434B-8794-49AF4993CD56}">
      <dgm:prSet/>
      <dgm:spPr/>
      <dgm:t>
        <a:bodyPr/>
        <a:lstStyle/>
        <a:p>
          <a:endParaRPr lang="it-IT" sz="2800"/>
        </a:p>
      </dgm:t>
    </dgm:pt>
    <dgm:pt modelId="{A2F2C334-7150-4F61-B0F9-339D180B310B}" type="sibTrans" cxnId="{819172FA-BF2F-434B-8794-49AF4993CD56}">
      <dgm:prSet/>
      <dgm:spPr/>
      <dgm:t>
        <a:bodyPr/>
        <a:lstStyle/>
        <a:p>
          <a:endParaRPr lang="it-IT" dirty="0"/>
        </a:p>
      </dgm:t>
    </dgm:pt>
    <dgm:pt modelId="{5B98CDEA-1137-427D-B54A-C7BE0D0B2F3A}">
      <dgm:prSet phldrT="[Testo]" custT="1"/>
      <dgm:spPr>
        <a:solidFill>
          <a:schemeClr val="accent6"/>
        </a:solidFill>
      </dgm:spPr>
      <dgm:t>
        <a:bodyPr/>
        <a:lstStyle/>
        <a:p>
          <a:r>
            <a:rPr lang="it-IT" sz="900" dirty="0" err="1" smtClean="0"/>
            <a:t>Gest</a:t>
          </a:r>
          <a:r>
            <a:rPr lang="it-IT" sz="900" dirty="0" smtClean="0"/>
            <a:t>. Fonti di Finanziamento</a:t>
          </a:r>
          <a:endParaRPr lang="it-IT" sz="900" dirty="0"/>
        </a:p>
      </dgm:t>
    </dgm:pt>
    <dgm:pt modelId="{09BC0CE6-7D43-4780-A460-D592F89A85F4}" type="sibTrans" cxnId="{86B6A426-A3B9-491F-9D19-18923E80792C}">
      <dgm:prSet/>
      <dgm:spPr/>
      <dgm:t>
        <a:bodyPr/>
        <a:lstStyle/>
        <a:p>
          <a:endParaRPr lang="it-IT"/>
        </a:p>
      </dgm:t>
    </dgm:pt>
    <dgm:pt modelId="{396D3936-62A0-4728-8E32-5424D8B7E5DD}" type="parTrans" cxnId="{86B6A426-A3B9-491F-9D19-18923E80792C}">
      <dgm:prSet/>
      <dgm:spPr/>
      <dgm:t>
        <a:bodyPr/>
        <a:lstStyle/>
        <a:p>
          <a:endParaRPr lang="it-IT" sz="2800"/>
        </a:p>
      </dgm:t>
    </dgm:pt>
    <dgm:pt modelId="{FEA5D522-4488-41B2-BB27-F6056B8A826D}" type="asst">
      <dgm:prSet phldrT="[Testo]" custT="1"/>
      <dgm:spPr>
        <a:solidFill>
          <a:schemeClr val="accent4"/>
        </a:solidFill>
      </dgm:spPr>
      <dgm:t>
        <a:bodyPr/>
        <a:lstStyle/>
        <a:p>
          <a:r>
            <a:rPr lang="it-IT" sz="1050" dirty="0" smtClean="0"/>
            <a:t>Geolocalizzazione</a:t>
          </a:r>
          <a:endParaRPr lang="it-IT" sz="1050" dirty="0"/>
        </a:p>
      </dgm:t>
    </dgm:pt>
    <dgm:pt modelId="{2D2D67FD-BC24-427E-AE1A-DAA52BBE28A7}" type="parTrans" cxnId="{190F7912-ED1E-4678-84B9-D014157653BC}">
      <dgm:prSet/>
      <dgm:spPr/>
      <dgm:t>
        <a:bodyPr/>
        <a:lstStyle/>
        <a:p>
          <a:endParaRPr lang="it-IT"/>
        </a:p>
      </dgm:t>
    </dgm:pt>
    <dgm:pt modelId="{50AED67D-F3E3-4D70-B37B-61E5E42D5EE0}" type="sibTrans" cxnId="{190F7912-ED1E-4678-84B9-D014157653BC}">
      <dgm:prSet/>
      <dgm:spPr/>
      <dgm:t>
        <a:bodyPr/>
        <a:lstStyle/>
        <a:p>
          <a:endParaRPr lang="it-IT"/>
        </a:p>
      </dgm:t>
    </dgm:pt>
    <dgm:pt modelId="{778E1F56-B09C-47B9-8AAA-1123239BD29B}">
      <dgm:prSet phldrT="[Testo]" custT="1"/>
      <dgm:spPr>
        <a:solidFill>
          <a:schemeClr val="accent4"/>
        </a:solidFill>
      </dgm:spPr>
      <dgm:t>
        <a:bodyPr/>
        <a:lstStyle/>
        <a:p>
          <a:r>
            <a:rPr lang="it-IT" sz="1000" dirty="0" smtClean="0"/>
            <a:t>App Mobile</a:t>
          </a:r>
          <a:endParaRPr lang="it-IT" sz="1000" dirty="0"/>
        </a:p>
      </dgm:t>
    </dgm:pt>
    <dgm:pt modelId="{38D8ACE3-49DE-458A-9D3D-7C9D2405DFE6}" type="parTrans" cxnId="{96B843C6-6118-4159-8353-4EED929A3D9B}">
      <dgm:prSet/>
      <dgm:spPr/>
      <dgm:t>
        <a:bodyPr/>
        <a:lstStyle/>
        <a:p>
          <a:endParaRPr lang="it-IT"/>
        </a:p>
      </dgm:t>
    </dgm:pt>
    <dgm:pt modelId="{70CD7F48-6B21-4132-9DA4-AA7AF01FD4C5}" type="sibTrans" cxnId="{96B843C6-6118-4159-8353-4EED929A3D9B}">
      <dgm:prSet/>
      <dgm:spPr/>
      <dgm:t>
        <a:bodyPr/>
        <a:lstStyle/>
        <a:p>
          <a:endParaRPr lang="it-IT"/>
        </a:p>
      </dgm:t>
    </dgm:pt>
    <dgm:pt modelId="{520D6052-53E2-4FE9-9F89-B2277A8B5F18}" type="asst">
      <dgm:prSet phldrT="[Testo]" custT="1"/>
      <dgm:spPr>
        <a:solidFill>
          <a:schemeClr val="accent4"/>
        </a:solidFill>
      </dgm:spPr>
      <dgm:t>
        <a:bodyPr/>
        <a:lstStyle/>
        <a:p>
          <a:r>
            <a:rPr lang="it-IT" sz="1000" dirty="0" smtClean="0"/>
            <a:t>FSE</a:t>
          </a:r>
          <a:endParaRPr lang="it-IT" sz="1000" dirty="0"/>
        </a:p>
      </dgm:t>
    </dgm:pt>
    <dgm:pt modelId="{852DA657-6152-411B-BADC-96AB276FF9B0}" type="parTrans" cxnId="{3196E621-45D2-4908-8CFD-F7ABDF22A65B}">
      <dgm:prSet/>
      <dgm:spPr/>
      <dgm:t>
        <a:bodyPr/>
        <a:lstStyle/>
        <a:p>
          <a:endParaRPr lang="it-IT"/>
        </a:p>
      </dgm:t>
    </dgm:pt>
    <dgm:pt modelId="{F36382FC-97AB-42F7-BA8A-3E67144DC518}" type="sibTrans" cxnId="{3196E621-45D2-4908-8CFD-F7ABDF22A65B}">
      <dgm:prSet/>
      <dgm:spPr/>
      <dgm:t>
        <a:bodyPr/>
        <a:lstStyle/>
        <a:p>
          <a:endParaRPr lang="it-IT"/>
        </a:p>
      </dgm:t>
    </dgm:pt>
    <dgm:pt modelId="{A89157EC-E2AA-48C8-9FB5-EDC3F75D9BE6}">
      <dgm:prSet phldrT="[Testo]" custT="1"/>
      <dgm:spPr/>
      <dgm:t>
        <a:bodyPr/>
        <a:lstStyle/>
        <a:p>
          <a:r>
            <a:rPr lang="it-IT" sz="1000" dirty="0" smtClean="0"/>
            <a:t>Argo (DWH socio-sanitario)</a:t>
          </a:r>
          <a:endParaRPr lang="it-IT" sz="1000" dirty="0"/>
        </a:p>
      </dgm:t>
    </dgm:pt>
    <dgm:pt modelId="{3E06A4A3-8003-4651-9DB5-34AD30077E69}" type="sibTrans" cxnId="{E197297B-A4C9-4CD4-9D17-E82C3A8FFC25}">
      <dgm:prSet/>
      <dgm:spPr/>
      <dgm:t>
        <a:bodyPr/>
        <a:lstStyle/>
        <a:p>
          <a:endParaRPr lang="it-IT"/>
        </a:p>
      </dgm:t>
    </dgm:pt>
    <dgm:pt modelId="{69FAA044-B623-4188-8FB1-E3EF0CBB460E}" type="parTrans" cxnId="{E197297B-A4C9-4CD4-9D17-E82C3A8FFC25}">
      <dgm:prSet/>
      <dgm:spPr/>
      <dgm:t>
        <a:bodyPr/>
        <a:lstStyle/>
        <a:p>
          <a:endParaRPr lang="it-IT" sz="2800"/>
        </a:p>
      </dgm:t>
    </dgm:pt>
    <dgm:pt modelId="{32CB2DEF-76A7-4351-8D9C-E3EEB5FF9639}">
      <dgm:prSet phldrT="[Testo]" custT="1"/>
      <dgm:spPr/>
      <dgm:t>
        <a:bodyPr/>
        <a:lstStyle/>
        <a:p>
          <a:r>
            <a:rPr lang="it-IT" sz="1000" dirty="0" smtClean="0"/>
            <a:t>CHARTA / BI</a:t>
          </a:r>
          <a:endParaRPr lang="it-IT" sz="1000" dirty="0"/>
        </a:p>
      </dgm:t>
    </dgm:pt>
    <dgm:pt modelId="{E26589FE-E38C-468D-B4EF-BC395F600A7D}" type="parTrans" cxnId="{98AC3E0A-91D6-4935-BCD4-266EF5A7C64A}">
      <dgm:prSet/>
      <dgm:spPr/>
      <dgm:t>
        <a:bodyPr/>
        <a:lstStyle/>
        <a:p>
          <a:endParaRPr lang="it-IT"/>
        </a:p>
      </dgm:t>
    </dgm:pt>
    <dgm:pt modelId="{E8180305-1627-48C4-9975-7D4878AC58F4}" type="sibTrans" cxnId="{98AC3E0A-91D6-4935-BCD4-266EF5A7C64A}">
      <dgm:prSet/>
      <dgm:spPr/>
      <dgm:t>
        <a:bodyPr/>
        <a:lstStyle/>
        <a:p>
          <a:endParaRPr lang="it-IT"/>
        </a:p>
      </dgm:t>
    </dgm:pt>
    <dgm:pt modelId="{0C9F5D68-B81B-413D-925B-AF53A8ABC50B}" type="pres">
      <dgm:prSet presAssocID="{7E0773D4-7C7C-4E13-9FBB-16E51B8C0C6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78AA0F84-F0B8-4828-90D9-3B07732DAABC}" type="pres">
      <dgm:prSet presAssocID="{7E0773D4-7C7C-4E13-9FBB-16E51B8C0C6E}" presName="hierFlow" presStyleCnt="0"/>
      <dgm:spPr/>
    </dgm:pt>
    <dgm:pt modelId="{9985008A-86DE-4986-9631-A8E8F56A7E9C}" type="pres">
      <dgm:prSet presAssocID="{7E0773D4-7C7C-4E13-9FBB-16E51B8C0C6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CD7F04E-54E4-46B4-8EEA-CAB2C2F5599E}" type="pres">
      <dgm:prSet presAssocID="{180CC4A9-DDDF-4943-86CC-3E463B83C5FF}" presName="Name14" presStyleCnt="0"/>
      <dgm:spPr/>
    </dgm:pt>
    <dgm:pt modelId="{24F30376-5D14-4DD2-8106-7B3479098FBD}" type="pres">
      <dgm:prSet presAssocID="{180CC4A9-DDDF-4943-86CC-3E463B83C5FF}" presName="level1Shape" presStyleLbl="node0" presStyleIdx="0" presStyleCnt="1" custScaleX="2000000" custScaleY="2000000" custLinFactY="-2300000" custLinFactNeighborX="-27308" custLinFactNeighborY="-2308553">
        <dgm:presLayoutVars>
          <dgm:chPref val="3"/>
        </dgm:presLayoutVars>
      </dgm:prSet>
      <dgm:spPr>
        <a:prstGeom prst="flowChartDocument">
          <a:avLst/>
        </a:prstGeom>
      </dgm:spPr>
      <dgm:t>
        <a:bodyPr/>
        <a:lstStyle/>
        <a:p>
          <a:endParaRPr lang="it-IT"/>
        </a:p>
      </dgm:t>
    </dgm:pt>
    <dgm:pt modelId="{A451187E-111E-42C5-B8DB-EB5B1C769DF8}" type="pres">
      <dgm:prSet presAssocID="{180CC4A9-DDDF-4943-86CC-3E463B83C5FF}" presName="hierChild2" presStyleCnt="0"/>
      <dgm:spPr/>
    </dgm:pt>
    <dgm:pt modelId="{29AB3BF5-BB86-4BA0-B1D8-92EB679C4DF4}" type="pres">
      <dgm:prSet presAssocID="{38D8ACE3-49DE-458A-9D3D-7C9D2405DFE6}" presName="Name19" presStyleLbl="parChTrans1D2" presStyleIdx="0" presStyleCnt="8"/>
      <dgm:spPr/>
      <dgm:t>
        <a:bodyPr/>
        <a:lstStyle/>
        <a:p>
          <a:endParaRPr lang="it-IT"/>
        </a:p>
      </dgm:t>
    </dgm:pt>
    <dgm:pt modelId="{0C184FE3-0747-4DC6-BA39-CA0E9FEC0B6A}" type="pres">
      <dgm:prSet presAssocID="{778E1F56-B09C-47B9-8AAA-1123239BD29B}" presName="Name21" presStyleCnt="0"/>
      <dgm:spPr/>
    </dgm:pt>
    <dgm:pt modelId="{D3D9BB6E-45ED-4A93-9F63-2A72D9FD149F}" type="pres">
      <dgm:prSet presAssocID="{778E1F56-B09C-47B9-8AAA-1123239BD29B}" presName="level2Shape" presStyleLbl="node2" presStyleIdx="0" presStyleCnt="4" custScaleX="2000000" custScaleY="2000000" custLinFactX="3449818" custLinFactY="-2700000" custLinFactNeighborX="3500000" custLinFactNeighborY="-2794808"/>
      <dgm:spPr/>
      <dgm:t>
        <a:bodyPr/>
        <a:lstStyle/>
        <a:p>
          <a:endParaRPr lang="it-IT"/>
        </a:p>
      </dgm:t>
    </dgm:pt>
    <dgm:pt modelId="{3D2314BC-8330-4CFA-9910-F3E9166B4ED6}" type="pres">
      <dgm:prSet presAssocID="{778E1F56-B09C-47B9-8AAA-1123239BD29B}" presName="hierChild3" presStyleCnt="0"/>
      <dgm:spPr/>
    </dgm:pt>
    <dgm:pt modelId="{2F69B7C9-4CCA-4FDD-B262-561B64D36678}" type="pres">
      <dgm:prSet presAssocID="{EE4A877A-FD14-428E-BDB6-3497C9BB35A6}" presName="Name19" presStyleLbl="parChTrans1D2" presStyleIdx="1" presStyleCnt="8" custSzY="3016730" custScaleX="2000000"/>
      <dgm:spPr/>
      <dgm:t>
        <a:bodyPr/>
        <a:lstStyle/>
        <a:p>
          <a:endParaRPr lang="it-IT"/>
        </a:p>
      </dgm:t>
    </dgm:pt>
    <dgm:pt modelId="{8D095722-90E1-458C-A97C-26F3A69A6FF6}" type="pres">
      <dgm:prSet presAssocID="{E53053F1-1A27-49B4-AE67-45735C7F373A}" presName="Name21" presStyleCnt="0"/>
      <dgm:spPr/>
    </dgm:pt>
    <dgm:pt modelId="{C6693582-31E5-429A-A851-1903FEF7B8C9}" type="pres">
      <dgm:prSet presAssocID="{E53053F1-1A27-49B4-AE67-45735C7F373A}" presName="level2Shape" presStyleLbl="node2" presStyleIdx="1" presStyleCnt="4" custScaleX="2000000" custScaleY="2000000" custLinFactY="364731" custLinFactNeighborX="54622" custLinFactNeighborY="400000"/>
      <dgm:spPr/>
      <dgm:t>
        <a:bodyPr/>
        <a:lstStyle/>
        <a:p>
          <a:endParaRPr lang="it-IT"/>
        </a:p>
      </dgm:t>
    </dgm:pt>
    <dgm:pt modelId="{8D38FF9A-1C58-42CB-87C2-DE7F2A19981E}" type="pres">
      <dgm:prSet presAssocID="{E53053F1-1A27-49B4-AE67-45735C7F373A}" presName="hierChild3" presStyleCnt="0"/>
      <dgm:spPr/>
    </dgm:pt>
    <dgm:pt modelId="{396E2A85-EC13-4130-9A62-6BF847713E9D}" type="pres">
      <dgm:prSet presAssocID="{396D3936-62A0-4728-8E32-5424D8B7E5DD}" presName="Name19" presStyleLbl="parChTrans1D2" presStyleIdx="2" presStyleCnt="8"/>
      <dgm:spPr/>
      <dgm:t>
        <a:bodyPr/>
        <a:lstStyle/>
        <a:p>
          <a:endParaRPr lang="it-IT"/>
        </a:p>
      </dgm:t>
    </dgm:pt>
    <dgm:pt modelId="{7155B311-0D93-4F6B-9FFB-4DD7B02D7ED6}" type="pres">
      <dgm:prSet presAssocID="{5B98CDEA-1137-427D-B54A-C7BE0D0B2F3A}" presName="Name21" presStyleCnt="0"/>
      <dgm:spPr/>
    </dgm:pt>
    <dgm:pt modelId="{C6955935-959B-493B-994F-0D4216105492}" type="pres">
      <dgm:prSet presAssocID="{5B98CDEA-1137-427D-B54A-C7BE0D0B2F3A}" presName="level2Shape" presStyleLbl="node2" presStyleIdx="2" presStyleCnt="4" custScaleX="2000000" custScaleY="2000000" custLinFactX="125493" custLinFactY="331472" custLinFactNeighborX="200000" custLinFactNeighborY="400000"/>
      <dgm:spPr/>
      <dgm:t>
        <a:bodyPr/>
        <a:lstStyle/>
        <a:p>
          <a:endParaRPr lang="it-IT"/>
        </a:p>
      </dgm:t>
    </dgm:pt>
    <dgm:pt modelId="{41D46A31-2A3B-4A94-9AB3-5E569BFF2368}" type="pres">
      <dgm:prSet presAssocID="{5B98CDEA-1137-427D-B54A-C7BE0D0B2F3A}" presName="hierChild3" presStyleCnt="0"/>
      <dgm:spPr/>
    </dgm:pt>
    <dgm:pt modelId="{B78213A3-0C7C-4466-9DA2-CA20A5F321F3}" type="pres">
      <dgm:prSet presAssocID="{A8A4D1B5-65A7-472C-811D-206578A153C6}" presName="Name19" presStyleLbl="parChTrans1D2" presStyleIdx="3" presStyleCnt="8" custSzY="2864042" custScaleX="2000000"/>
      <dgm:spPr/>
      <dgm:t>
        <a:bodyPr/>
        <a:lstStyle/>
        <a:p>
          <a:endParaRPr lang="it-IT"/>
        </a:p>
      </dgm:t>
    </dgm:pt>
    <dgm:pt modelId="{A46DBE10-F74D-4F63-9732-E3081BB2CBAA}" type="pres">
      <dgm:prSet presAssocID="{4D46FF57-7E45-4D1F-8134-2DA9A043ECAC}" presName="Name21" presStyleCnt="0"/>
      <dgm:spPr/>
    </dgm:pt>
    <dgm:pt modelId="{2F5F7961-AEB4-4E87-892E-F242686D708D}" type="pres">
      <dgm:prSet presAssocID="{4D46FF57-7E45-4D1F-8134-2DA9A043ECAC}" presName="level2Shape" presStyleLbl="asst1" presStyleIdx="0" presStyleCnt="13" custScaleX="2000000" custScaleY="2000000" custLinFactX="1200000" custLinFactY="273547" custLinFactNeighborX="1285381" custLinFactNeighborY="300000"/>
      <dgm:spPr>
        <a:prstGeom prst="flowChartDocument">
          <a:avLst/>
        </a:prstGeom>
      </dgm:spPr>
      <dgm:t>
        <a:bodyPr/>
        <a:lstStyle/>
        <a:p>
          <a:endParaRPr lang="it-IT"/>
        </a:p>
      </dgm:t>
    </dgm:pt>
    <dgm:pt modelId="{06322038-ADDD-474A-ABAD-3E0337C06055}" type="pres">
      <dgm:prSet presAssocID="{4D46FF57-7E45-4D1F-8134-2DA9A043ECAC}" presName="hierChild3" presStyleCnt="0"/>
      <dgm:spPr/>
    </dgm:pt>
    <dgm:pt modelId="{F3CACF71-C02A-4552-952C-D9B4908FB8F7}" type="pres">
      <dgm:prSet presAssocID="{C54336D1-BA33-4EF2-A263-8FC4B752617C}" presName="Name19" presStyleLbl="parChTrans1D3" presStyleIdx="0" presStyleCnt="12" custSzY="922748" custScaleX="2000000"/>
      <dgm:spPr/>
      <dgm:t>
        <a:bodyPr/>
        <a:lstStyle/>
        <a:p>
          <a:endParaRPr lang="it-IT"/>
        </a:p>
      </dgm:t>
    </dgm:pt>
    <dgm:pt modelId="{B8A4B2B9-31DF-4B4C-B495-E3752CE98DA7}" type="pres">
      <dgm:prSet presAssocID="{D26663B1-4972-47A6-9187-5C2A4C639C3A}" presName="Name21" presStyleCnt="0"/>
      <dgm:spPr/>
    </dgm:pt>
    <dgm:pt modelId="{69244CCE-BAB7-4E49-9C6C-87300F0B838D}" type="pres">
      <dgm:prSet presAssocID="{D26663B1-4972-47A6-9187-5C2A4C639C3A}" presName="level2Shape" presStyleLbl="asst1" presStyleIdx="1" presStyleCnt="13" custScaleX="2000000" custScaleY="2000000" custLinFactX="1121506" custLinFactY="800000" custLinFactNeighborX="1200000" custLinFactNeighborY="893333"/>
      <dgm:spPr/>
      <dgm:t>
        <a:bodyPr/>
        <a:lstStyle/>
        <a:p>
          <a:endParaRPr lang="it-IT"/>
        </a:p>
      </dgm:t>
    </dgm:pt>
    <dgm:pt modelId="{3693E4D8-B858-4F41-BE8D-EF462893DDD6}" type="pres">
      <dgm:prSet presAssocID="{D26663B1-4972-47A6-9187-5C2A4C639C3A}" presName="hierChild3" presStyleCnt="0"/>
      <dgm:spPr/>
    </dgm:pt>
    <dgm:pt modelId="{5C23E85A-6D32-4769-94D2-5F7D9C5FC3EA}" type="pres">
      <dgm:prSet presAssocID="{C1866997-406E-4414-9D26-69C676B300F5}" presName="Name19" presStyleLbl="parChTrans1D3" presStyleIdx="1" presStyleCnt="12" custSzY="922748" custScaleX="2000000"/>
      <dgm:spPr/>
      <dgm:t>
        <a:bodyPr/>
        <a:lstStyle/>
        <a:p>
          <a:endParaRPr lang="it-IT"/>
        </a:p>
      </dgm:t>
    </dgm:pt>
    <dgm:pt modelId="{E0C8FE97-A4E2-4979-9AFD-3AA2543B6F0D}" type="pres">
      <dgm:prSet presAssocID="{68942D94-A18C-44D9-AB30-16865634E58C}" presName="Name21" presStyleCnt="0"/>
      <dgm:spPr/>
    </dgm:pt>
    <dgm:pt modelId="{090C95F3-0110-4836-9111-A7A14A1F09DE}" type="pres">
      <dgm:prSet presAssocID="{68942D94-A18C-44D9-AB30-16865634E58C}" presName="level2Shape" presStyleLbl="asst1" presStyleIdx="2" presStyleCnt="13" custScaleX="2000000" custScaleY="2000000" custLinFactX="1121506" custLinFactY="800000" custLinFactNeighborX="1200000" custLinFactNeighborY="893333"/>
      <dgm:spPr/>
      <dgm:t>
        <a:bodyPr/>
        <a:lstStyle/>
        <a:p>
          <a:endParaRPr lang="it-IT"/>
        </a:p>
      </dgm:t>
    </dgm:pt>
    <dgm:pt modelId="{6315AC1D-D6A2-451B-9C4D-1F6D1488C4B7}" type="pres">
      <dgm:prSet presAssocID="{68942D94-A18C-44D9-AB30-16865634E58C}" presName="hierChild3" presStyleCnt="0"/>
      <dgm:spPr/>
    </dgm:pt>
    <dgm:pt modelId="{13814F6C-A50F-42E5-B736-3039E70F327B}" type="pres">
      <dgm:prSet presAssocID="{B13D0C65-A9A6-4070-82AF-9D2873F38580}" presName="Name19" presStyleLbl="parChTrans1D3" presStyleIdx="2" presStyleCnt="12" custSzY="922748" custScaleX="2000000"/>
      <dgm:spPr/>
      <dgm:t>
        <a:bodyPr/>
        <a:lstStyle/>
        <a:p>
          <a:endParaRPr lang="it-IT"/>
        </a:p>
      </dgm:t>
    </dgm:pt>
    <dgm:pt modelId="{3B3361A8-36C2-49DE-8AD7-40B38DE6DE5B}" type="pres">
      <dgm:prSet presAssocID="{11D1F39C-3388-40F9-BEAD-DB96277A4D4B}" presName="Name21" presStyleCnt="0"/>
      <dgm:spPr/>
    </dgm:pt>
    <dgm:pt modelId="{837EFCB3-804A-4EA0-B90A-2AAA6E43469C}" type="pres">
      <dgm:prSet presAssocID="{11D1F39C-3388-40F9-BEAD-DB96277A4D4B}" presName="level2Shape" presStyleLbl="asst1" presStyleIdx="3" presStyleCnt="13" custScaleX="2000000" custScaleY="2000000" custLinFactX="1121506" custLinFactY="800000" custLinFactNeighborX="1200000" custLinFactNeighborY="893333"/>
      <dgm:spPr/>
      <dgm:t>
        <a:bodyPr/>
        <a:lstStyle/>
        <a:p>
          <a:endParaRPr lang="it-IT"/>
        </a:p>
      </dgm:t>
    </dgm:pt>
    <dgm:pt modelId="{E4787343-65D0-416D-91FA-2E4A89C645E3}" type="pres">
      <dgm:prSet presAssocID="{11D1F39C-3388-40F9-BEAD-DB96277A4D4B}" presName="hierChild3" presStyleCnt="0"/>
      <dgm:spPr/>
    </dgm:pt>
    <dgm:pt modelId="{25D42D07-4FEA-402A-9F51-DFF10304DEE2}" type="pres">
      <dgm:prSet presAssocID="{AE1917EB-A3D8-4F86-A121-D7A3B2ABD3AC}" presName="Name19" presStyleLbl="parChTrans1D2" presStyleIdx="4" presStyleCnt="8" custSzY="922748" custScaleX="2000000"/>
      <dgm:spPr/>
      <dgm:t>
        <a:bodyPr/>
        <a:lstStyle/>
        <a:p>
          <a:endParaRPr lang="it-IT"/>
        </a:p>
      </dgm:t>
    </dgm:pt>
    <dgm:pt modelId="{3E1DC85F-78D6-461C-BA2A-3978EABE4CFA}" type="pres">
      <dgm:prSet presAssocID="{0F08583A-E91F-42AF-B4A5-5819FF2C3D24}" presName="Name21" presStyleCnt="0"/>
      <dgm:spPr/>
    </dgm:pt>
    <dgm:pt modelId="{40BE4C8A-F7B8-4005-9BFA-43C6238641D8}" type="pres">
      <dgm:prSet presAssocID="{0F08583A-E91F-42AF-B4A5-5819FF2C3D24}" presName="level2Shape" presStyleLbl="asst1" presStyleIdx="4" presStyleCnt="13" custScaleX="2000000" custScaleY="2000000" custLinFactX="3800000" custLinFactY="-1331184" custLinFactNeighborX="3847315" custLinFactNeighborY="-1400000"/>
      <dgm:spPr>
        <a:prstGeom prst="roundRect">
          <a:avLst/>
        </a:prstGeom>
      </dgm:spPr>
      <dgm:t>
        <a:bodyPr/>
        <a:lstStyle/>
        <a:p>
          <a:endParaRPr lang="it-IT"/>
        </a:p>
      </dgm:t>
    </dgm:pt>
    <dgm:pt modelId="{F5F3B72C-9DFA-4D8E-A370-438B3E381A43}" type="pres">
      <dgm:prSet presAssocID="{0F08583A-E91F-42AF-B4A5-5819FF2C3D24}" presName="hierChild3" presStyleCnt="0"/>
      <dgm:spPr/>
    </dgm:pt>
    <dgm:pt modelId="{28032EEF-74D9-49DB-ADD5-E68671C4A750}" type="pres">
      <dgm:prSet presAssocID="{2D2D67FD-BC24-427E-AE1A-DAA52BBE28A7}" presName="Name19" presStyleLbl="parChTrans1D2" presStyleIdx="5" presStyleCnt="8"/>
      <dgm:spPr/>
      <dgm:t>
        <a:bodyPr/>
        <a:lstStyle/>
        <a:p>
          <a:endParaRPr lang="it-IT"/>
        </a:p>
      </dgm:t>
    </dgm:pt>
    <dgm:pt modelId="{02A26BDF-B58A-4C23-89F8-5CC864802EA2}" type="pres">
      <dgm:prSet presAssocID="{FEA5D522-4488-41B2-BB27-F6056B8A826D}" presName="Name21" presStyleCnt="0"/>
      <dgm:spPr/>
    </dgm:pt>
    <dgm:pt modelId="{205BCE1F-6AAC-420D-A91C-92CA56A6CBE4}" type="pres">
      <dgm:prSet presAssocID="{FEA5D522-4488-41B2-BB27-F6056B8A826D}" presName="level2Shape" presStyleLbl="asst1" presStyleIdx="5" presStyleCnt="13" custScaleX="2000000" custScaleY="2000000" custLinFactX="3643422" custLinFactY="-1800000" custLinFactNeighborX="3700000" custLinFactNeighborY="-1878309"/>
      <dgm:spPr/>
      <dgm:t>
        <a:bodyPr/>
        <a:lstStyle/>
        <a:p>
          <a:endParaRPr lang="it-IT"/>
        </a:p>
      </dgm:t>
    </dgm:pt>
    <dgm:pt modelId="{CB95E053-BFAA-46A2-9492-3EE04A20CEFC}" type="pres">
      <dgm:prSet presAssocID="{FEA5D522-4488-41B2-BB27-F6056B8A826D}" presName="hierChild3" presStyleCnt="0"/>
      <dgm:spPr/>
    </dgm:pt>
    <dgm:pt modelId="{9F7D4E59-5356-459B-9E2B-49AD37F90F21}" type="pres">
      <dgm:prSet presAssocID="{5C49DFC5-6101-441A-A2F2-3A206459D5B3}" presName="Name19" presStyleLbl="parChTrans1D2" presStyleIdx="6" presStyleCnt="8" custSzY="5480519" custScaleX="2000000"/>
      <dgm:spPr/>
      <dgm:t>
        <a:bodyPr/>
        <a:lstStyle/>
        <a:p>
          <a:endParaRPr lang="it-IT"/>
        </a:p>
      </dgm:t>
    </dgm:pt>
    <dgm:pt modelId="{86352F7C-9B81-409B-B5FC-4D4F38512372}" type="pres">
      <dgm:prSet presAssocID="{9BADEC7B-5882-4CA8-839A-284DA187B64B}" presName="Name21" presStyleCnt="0"/>
      <dgm:spPr/>
    </dgm:pt>
    <dgm:pt modelId="{85BE3082-808C-4176-8A7A-263E15F43950}" type="pres">
      <dgm:prSet presAssocID="{9BADEC7B-5882-4CA8-839A-284DA187B64B}" presName="level2Shape" presStyleLbl="asst1" presStyleIdx="6" presStyleCnt="13" custScaleX="2000000" custScaleY="2000000" custLinFactX="2655948" custLinFactY="1700000" custLinFactNeighborX="2700000" custLinFactNeighborY="1712725"/>
      <dgm:spPr>
        <a:prstGeom prst="flowChartDocument">
          <a:avLst/>
        </a:prstGeom>
      </dgm:spPr>
      <dgm:t>
        <a:bodyPr/>
        <a:lstStyle/>
        <a:p>
          <a:endParaRPr lang="it-IT"/>
        </a:p>
      </dgm:t>
    </dgm:pt>
    <dgm:pt modelId="{85F232AC-2247-4495-AC22-65A6247C5883}" type="pres">
      <dgm:prSet presAssocID="{9BADEC7B-5882-4CA8-839A-284DA187B64B}" presName="hierChild3" presStyleCnt="0"/>
      <dgm:spPr/>
    </dgm:pt>
    <dgm:pt modelId="{A596BF35-547A-4C1B-9E70-46FBD3500B06}" type="pres">
      <dgm:prSet presAssocID="{A0E3E49E-119C-4C4F-85D8-4860027AC608}" presName="Name19" presStyleLbl="parChTrans1D3" presStyleIdx="3" presStyleCnt="12" custSzY="726439" custScaleX="2000000"/>
      <dgm:spPr/>
      <dgm:t>
        <a:bodyPr/>
        <a:lstStyle/>
        <a:p>
          <a:endParaRPr lang="it-IT"/>
        </a:p>
      </dgm:t>
    </dgm:pt>
    <dgm:pt modelId="{5CD18723-A119-4150-873B-FDBA709506A3}" type="pres">
      <dgm:prSet presAssocID="{57DB9FDF-3460-4281-B39D-C7C3C8CBE99B}" presName="Name21" presStyleCnt="0"/>
      <dgm:spPr/>
    </dgm:pt>
    <dgm:pt modelId="{020C4A0B-BDFC-4E3E-8BB8-59715D8DDB39}" type="pres">
      <dgm:prSet presAssocID="{57DB9FDF-3460-4281-B39D-C7C3C8CBE99B}" presName="level2Shape" presStyleLbl="asst1" presStyleIdx="7" presStyleCnt="13" custScaleX="2000000" custScaleY="2000000" custLinFactX="2600000" custLinFactY="2100000" custLinFactNeighborX="2646701" custLinFactNeighborY="2186706"/>
      <dgm:spPr/>
      <dgm:t>
        <a:bodyPr/>
        <a:lstStyle/>
        <a:p>
          <a:endParaRPr lang="it-IT"/>
        </a:p>
      </dgm:t>
    </dgm:pt>
    <dgm:pt modelId="{44C3DF2A-8BDD-4737-91D7-40446A174A04}" type="pres">
      <dgm:prSet presAssocID="{57DB9FDF-3460-4281-B39D-C7C3C8CBE99B}" presName="hierChild3" presStyleCnt="0"/>
      <dgm:spPr/>
    </dgm:pt>
    <dgm:pt modelId="{D5EB2CF8-1460-4112-83FC-3B320A92ABEB}" type="pres">
      <dgm:prSet presAssocID="{644C1440-7B8B-4E44-BA50-6B2CB20E18F5}" presName="Name19" presStyleLbl="parChTrans1D3" presStyleIdx="4" presStyleCnt="12" custSzY="726439" custScaleX="2000000"/>
      <dgm:spPr/>
      <dgm:t>
        <a:bodyPr/>
        <a:lstStyle/>
        <a:p>
          <a:endParaRPr lang="it-IT"/>
        </a:p>
      </dgm:t>
    </dgm:pt>
    <dgm:pt modelId="{D6A58C99-1B97-47BE-BBFF-DDD412ECDC38}" type="pres">
      <dgm:prSet presAssocID="{DE9FA35C-FEF3-4D99-89ED-58CEF485C091}" presName="Name21" presStyleCnt="0"/>
      <dgm:spPr/>
    </dgm:pt>
    <dgm:pt modelId="{3FB0F812-F065-43D6-989F-E2DCAE33203C}" type="pres">
      <dgm:prSet presAssocID="{DE9FA35C-FEF3-4D99-89ED-58CEF485C091}" presName="level2Shape" presStyleLbl="asst1" presStyleIdx="8" presStyleCnt="13" custScaleX="2000000" custScaleY="2000000" custLinFactX="2600000" custLinFactY="2100000" custLinFactNeighborX="2646701" custLinFactNeighborY="2186706"/>
      <dgm:spPr/>
      <dgm:t>
        <a:bodyPr/>
        <a:lstStyle/>
        <a:p>
          <a:endParaRPr lang="it-IT"/>
        </a:p>
      </dgm:t>
    </dgm:pt>
    <dgm:pt modelId="{2F0D58AF-6A45-4D75-8723-97903491AF6A}" type="pres">
      <dgm:prSet presAssocID="{DE9FA35C-FEF3-4D99-89ED-58CEF485C091}" presName="hierChild3" presStyleCnt="0"/>
      <dgm:spPr/>
    </dgm:pt>
    <dgm:pt modelId="{D420503B-609E-4BF8-A09F-03FFA7CF8E0A}" type="pres">
      <dgm:prSet presAssocID="{F452AC26-6F8D-42A2-BD04-283CA4C27C76}" presName="Name19" presStyleLbl="parChTrans1D3" presStyleIdx="5" presStyleCnt="12" custSzY="726439" custScaleX="2000000"/>
      <dgm:spPr/>
      <dgm:t>
        <a:bodyPr/>
        <a:lstStyle/>
        <a:p>
          <a:endParaRPr lang="it-IT"/>
        </a:p>
      </dgm:t>
    </dgm:pt>
    <dgm:pt modelId="{0E820791-ACD8-4799-8194-4BCCE740B923}" type="pres">
      <dgm:prSet presAssocID="{2C1BF8ED-998A-4C0D-8B05-76A1A7391825}" presName="Name21" presStyleCnt="0"/>
      <dgm:spPr/>
    </dgm:pt>
    <dgm:pt modelId="{6FE53EDD-860A-4E98-997C-17DD071CBDE4}" type="pres">
      <dgm:prSet presAssocID="{2C1BF8ED-998A-4C0D-8B05-76A1A7391825}" presName="level2Shape" presStyleLbl="asst1" presStyleIdx="9" presStyleCnt="13" custScaleX="2000000" custScaleY="2000000" custLinFactX="2600000" custLinFactY="2100000" custLinFactNeighborX="2646701" custLinFactNeighborY="2186706"/>
      <dgm:spPr/>
      <dgm:t>
        <a:bodyPr/>
        <a:lstStyle/>
        <a:p>
          <a:endParaRPr lang="it-IT"/>
        </a:p>
      </dgm:t>
    </dgm:pt>
    <dgm:pt modelId="{A456EF4E-1DA9-4D2E-904C-EF5C940F8DD5}" type="pres">
      <dgm:prSet presAssocID="{2C1BF8ED-998A-4C0D-8B05-76A1A7391825}" presName="hierChild3" presStyleCnt="0"/>
      <dgm:spPr/>
    </dgm:pt>
    <dgm:pt modelId="{63C5B66F-C1C4-4B9D-AD7A-A0F39738F24E}" type="pres">
      <dgm:prSet presAssocID="{6793CE8C-2496-475F-9C7F-C1CBDCCB3111}" presName="Name19" presStyleLbl="parChTrans1D3" presStyleIdx="6" presStyleCnt="12" custSzY="726439" custScaleX="2000000"/>
      <dgm:spPr/>
      <dgm:t>
        <a:bodyPr/>
        <a:lstStyle/>
        <a:p>
          <a:endParaRPr lang="it-IT"/>
        </a:p>
      </dgm:t>
    </dgm:pt>
    <dgm:pt modelId="{A4EDA17D-950B-4AFC-AA62-97C0134B873B}" type="pres">
      <dgm:prSet presAssocID="{18BDB1EC-0789-4944-B272-D802A4A7203F}" presName="Name21" presStyleCnt="0"/>
      <dgm:spPr/>
    </dgm:pt>
    <dgm:pt modelId="{8E02E509-BA5B-4D83-9F87-08AE771C1506}" type="pres">
      <dgm:prSet presAssocID="{18BDB1EC-0789-4944-B272-D802A4A7203F}" presName="level2Shape" presStyleLbl="asst1" presStyleIdx="10" presStyleCnt="13" custScaleX="2000000" custScaleY="2000000" custLinFactX="2600000" custLinFactY="2100000" custLinFactNeighborX="2646701" custLinFactNeighborY="2186706"/>
      <dgm:spPr/>
      <dgm:t>
        <a:bodyPr/>
        <a:lstStyle/>
        <a:p>
          <a:endParaRPr lang="it-IT"/>
        </a:p>
      </dgm:t>
    </dgm:pt>
    <dgm:pt modelId="{3023D70C-993B-43B4-A036-8DCE336F3641}" type="pres">
      <dgm:prSet presAssocID="{18BDB1EC-0789-4944-B272-D802A4A7203F}" presName="hierChild3" presStyleCnt="0"/>
      <dgm:spPr/>
    </dgm:pt>
    <dgm:pt modelId="{5BE2C2A2-B83F-40DF-A6EF-522DA57646BB}" type="pres">
      <dgm:prSet presAssocID="{DE4BBDE6-2981-4DC6-9D1D-1AECD7AEB852}" presName="Name19" presStyleLbl="parChTrans1D3" presStyleIdx="7" presStyleCnt="12" custSzX="3905767" custScaleY="2000000"/>
      <dgm:spPr/>
      <dgm:t>
        <a:bodyPr/>
        <a:lstStyle/>
        <a:p>
          <a:endParaRPr lang="it-IT"/>
        </a:p>
      </dgm:t>
    </dgm:pt>
    <dgm:pt modelId="{EA9A731B-0EC4-46CE-A1B3-8AB587897F4F}" type="pres">
      <dgm:prSet presAssocID="{4A811E59-DDC8-42BE-9411-785FAE00C861}" presName="Name21" presStyleCnt="0"/>
      <dgm:spPr/>
    </dgm:pt>
    <dgm:pt modelId="{9A3F0A47-C878-4493-8D74-3F13C89E3339}" type="pres">
      <dgm:prSet presAssocID="{4A811E59-DDC8-42BE-9411-785FAE00C861}" presName="level2Shape" presStyleLbl="asst1" presStyleIdx="11" presStyleCnt="13" custScaleX="2000000" custScaleY="2000000" custLinFactX="2740439" custLinFactY="2100000" custLinFactNeighborX="2800000" custLinFactNeighborY="2155185"/>
      <dgm:spPr/>
      <dgm:t>
        <a:bodyPr/>
        <a:lstStyle/>
        <a:p>
          <a:endParaRPr lang="it-IT"/>
        </a:p>
      </dgm:t>
    </dgm:pt>
    <dgm:pt modelId="{4E0078C4-0157-4641-9A66-1E4D0FC93194}" type="pres">
      <dgm:prSet presAssocID="{4A811E59-DDC8-42BE-9411-785FAE00C861}" presName="hierChild3" presStyleCnt="0"/>
      <dgm:spPr/>
    </dgm:pt>
    <dgm:pt modelId="{ED508C47-37F5-4E96-AA23-B271641C4C97}" type="pres">
      <dgm:prSet presAssocID="{852DA657-6152-411B-BADC-96AB276FF9B0}" presName="Name19" presStyleLbl="parChTrans1D3" presStyleIdx="8" presStyleCnt="12"/>
      <dgm:spPr/>
      <dgm:t>
        <a:bodyPr/>
        <a:lstStyle/>
        <a:p>
          <a:endParaRPr lang="it-IT"/>
        </a:p>
      </dgm:t>
    </dgm:pt>
    <dgm:pt modelId="{22DF8B2F-5864-48E1-ACD5-DAC8F3B5A0C5}" type="pres">
      <dgm:prSet presAssocID="{520D6052-53E2-4FE9-9F89-B2277A8B5F18}" presName="Name21" presStyleCnt="0"/>
      <dgm:spPr/>
    </dgm:pt>
    <dgm:pt modelId="{85C191ED-8F37-446C-81A5-2E6EE9E979A8}" type="pres">
      <dgm:prSet presAssocID="{520D6052-53E2-4FE9-9F89-B2277A8B5F18}" presName="level2Shape" presStyleLbl="asst1" presStyleIdx="12" presStyleCnt="13" custScaleX="2000000" custScaleY="2000000" custLinFactX="-3735891" custLinFactY="2900000" custLinFactNeighborX="-3800000" custLinFactNeighborY="2910132"/>
      <dgm:spPr/>
      <dgm:t>
        <a:bodyPr/>
        <a:lstStyle/>
        <a:p>
          <a:endParaRPr lang="it-IT"/>
        </a:p>
      </dgm:t>
    </dgm:pt>
    <dgm:pt modelId="{0FDF180A-5857-4F3E-B388-EC62BA3C3491}" type="pres">
      <dgm:prSet presAssocID="{520D6052-53E2-4FE9-9F89-B2277A8B5F18}" presName="hierChild3" presStyleCnt="0"/>
      <dgm:spPr/>
    </dgm:pt>
    <dgm:pt modelId="{1B6BEBF8-D481-4B96-8389-D27E508C6625}" type="pres">
      <dgm:prSet presAssocID="{69FAA044-B623-4188-8FB1-E3EF0CBB460E}" presName="Name19" presStyleLbl="parChTrans1D2" presStyleIdx="7" presStyleCnt="8" custSzY="2401371" custScaleX="2000000"/>
      <dgm:spPr/>
      <dgm:t>
        <a:bodyPr/>
        <a:lstStyle/>
        <a:p>
          <a:endParaRPr lang="it-IT"/>
        </a:p>
      </dgm:t>
    </dgm:pt>
    <dgm:pt modelId="{CBB0C208-6A9C-46A7-9427-FDCAF9162528}" type="pres">
      <dgm:prSet presAssocID="{A89157EC-E2AA-48C8-9FB5-EDC3F75D9BE6}" presName="Name21" presStyleCnt="0"/>
      <dgm:spPr/>
    </dgm:pt>
    <dgm:pt modelId="{35A79BDD-306C-44E5-A6CF-C51D9DEE04C0}" type="pres">
      <dgm:prSet presAssocID="{A89157EC-E2AA-48C8-9FB5-EDC3F75D9BE6}" presName="level2Shape" presStyleLbl="node2" presStyleIdx="3" presStyleCnt="4" custScaleX="2000000" custScaleY="2000000" custLinFactX="-111240" custLinFactY="-2000000" custLinFactNeighborX="-200000" custLinFactNeighborY="-2075241"/>
      <dgm:spPr/>
      <dgm:t>
        <a:bodyPr/>
        <a:lstStyle/>
        <a:p>
          <a:endParaRPr lang="it-IT"/>
        </a:p>
      </dgm:t>
    </dgm:pt>
    <dgm:pt modelId="{AB69371F-625B-4E6A-B2FD-553E4C988EA7}" type="pres">
      <dgm:prSet presAssocID="{A89157EC-E2AA-48C8-9FB5-EDC3F75D9BE6}" presName="hierChild3" presStyleCnt="0"/>
      <dgm:spPr/>
    </dgm:pt>
    <dgm:pt modelId="{4D0DBAF2-74CD-4A15-9D93-0D62860888F8}" type="pres">
      <dgm:prSet presAssocID="{C816785E-F07A-416D-948A-3A19DE067386}" presName="Name19" presStyleLbl="parChTrans1D3" presStyleIdx="9" presStyleCnt="12" custSzY="966372" custScaleX="2000000"/>
      <dgm:spPr/>
      <dgm:t>
        <a:bodyPr/>
        <a:lstStyle/>
        <a:p>
          <a:endParaRPr lang="it-IT"/>
        </a:p>
      </dgm:t>
    </dgm:pt>
    <dgm:pt modelId="{E2615DE2-01E5-49B4-9949-E0F10A3F87E4}" type="pres">
      <dgm:prSet presAssocID="{1CFCED71-53E5-46B3-98E1-662D334DF2C3}" presName="Name21" presStyleCnt="0"/>
      <dgm:spPr/>
    </dgm:pt>
    <dgm:pt modelId="{6047F6A1-EFE7-4685-BB88-D37A366CEC13}" type="pres">
      <dgm:prSet presAssocID="{1CFCED71-53E5-46B3-98E1-662D334DF2C3}" presName="level2Shape" presStyleLbl="node3" presStyleIdx="0" presStyleCnt="3" custScaleX="2000000" custScaleY="2000000" custLinFactX="-200000" custLinFactY="-1455455" custLinFactNeighborX="-220487" custLinFactNeighborY="-1500000"/>
      <dgm:spPr/>
      <dgm:t>
        <a:bodyPr/>
        <a:lstStyle/>
        <a:p>
          <a:endParaRPr lang="it-IT"/>
        </a:p>
      </dgm:t>
    </dgm:pt>
    <dgm:pt modelId="{FC221099-C6C0-48B6-B5C3-B4040DF35C18}" type="pres">
      <dgm:prSet presAssocID="{1CFCED71-53E5-46B3-98E1-662D334DF2C3}" presName="hierChild3" presStyleCnt="0"/>
      <dgm:spPr/>
    </dgm:pt>
    <dgm:pt modelId="{1489B3A1-95F6-4AF0-A0B9-D23B4DBB122B}" type="pres">
      <dgm:prSet presAssocID="{DF7CB1B3-52A1-43B4-BF08-8C993AA94F25}" presName="Name19" presStyleLbl="parChTrans1D3" presStyleIdx="10" presStyleCnt="12" custSzY="966372" custScaleX="2000000"/>
      <dgm:spPr/>
      <dgm:t>
        <a:bodyPr/>
        <a:lstStyle/>
        <a:p>
          <a:endParaRPr lang="it-IT"/>
        </a:p>
      </dgm:t>
    </dgm:pt>
    <dgm:pt modelId="{03ED07A0-E8F3-48D0-8B97-209BC6B192F1}" type="pres">
      <dgm:prSet presAssocID="{4D51801D-1D2C-4E3E-B93B-CE738E78996C}" presName="Name21" presStyleCnt="0"/>
      <dgm:spPr/>
    </dgm:pt>
    <dgm:pt modelId="{8D5BDA26-6803-4530-97D2-C6EF87CEFDF6}" type="pres">
      <dgm:prSet presAssocID="{4D51801D-1D2C-4E3E-B93B-CE738E78996C}" presName="level2Shape" presStyleLbl="node3" presStyleIdx="1" presStyleCnt="3" custScaleX="2000000" custScaleY="2000000" custLinFactX="901018" custLinFactY="-1482769" custLinFactNeighborX="1000000" custLinFactNeighborY="-1500000"/>
      <dgm:spPr/>
      <dgm:t>
        <a:bodyPr/>
        <a:lstStyle/>
        <a:p>
          <a:endParaRPr lang="it-IT"/>
        </a:p>
      </dgm:t>
    </dgm:pt>
    <dgm:pt modelId="{0C3C1146-2B5B-4F4B-964F-DCC484469091}" type="pres">
      <dgm:prSet presAssocID="{4D51801D-1D2C-4E3E-B93B-CE738E78996C}" presName="hierChild3" presStyleCnt="0"/>
      <dgm:spPr/>
    </dgm:pt>
    <dgm:pt modelId="{53AB814E-3989-4E37-BC0B-39161D8EF658}" type="pres">
      <dgm:prSet presAssocID="{E26589FE-E38C-468D-B4EF-BC395F600A7D}" presName="Name19" presStyleLbl="parChTrans1D3" presStyleIdx="11" presStyleCnt="12"/>
      <dgm:spPr/>
      <dgm:t>
        <a:bodyPr/>
        <a:lstStyle/>
        <a:p>
          <a:endParaRPr lang="it-IT"/>
        </a:p>
      </dgm:t>
    </dgm:pt>
    <dgm:pt modelId="{81135B2E-2899-469C-AFB7-C62476AE9619}" type="pres">
      <dgm:prSet presAssocID="{32CB2DEF-76A7-4351-8D9C-E3EEB5FF9639}" presName="Name21" presStyleCnt="0"/>
      <dgm:spPr/>
    </dgm:pt>
    <dgm:pt modelId="{26C4A73F-9DEA-4D25-A6D3-F8A54C2892F0}" type="pres">
      <dgm:prSet presAssocID="{32CB2DEF-76A7-4351-8D9C-E3EEB5FF9639}" presName="level2Shape" presStyleLbl="node3" presStyleIdx="2" presStyleCnt="3" custFlipHor="1" custScaleX="2000000" custScaleY="1761087" custLinFactX="-1111111" custLinFactY="-1000000" custLinFactNeighborX="-1200000" custLinFactNeighborY="-1045705"/>
      <dgm:spPr/>
      <dgm:t>
        <a:bodyPr/>
        <a:lstStyle/>
        <a:p>
          <a:endParaRPr lang="it-IT"/>
        </a:p>
      </dgm:t>
    </dgm:pt>
    <dgm:pt modelId="{33AB84CB-FED3-4303-9A53-43F4FE7920F3}" type="pres">
      <dgm:prSet presAssocID="{32CB2DEF-76A7-4351-8D9C-E3EEB5FF9639}" presName="hierChild3" presStyleCnt="0"/>
      <dgm:spPr/>
    </dgm:pt>
    <dgm:pt modelId="{8D660DB5-1AE3-43AB-A748-06BB31EB9023}" type="pres">
      <dgm:prSet presAssocID="{7E0773D4-7C7C-4E13-9FBB-16E51B8C0C6E}" presName="bgShapesFlow" presStyleCnt="0"/>
      <dgm:spPr/>
    </dgm:pt>
  </dgm:ptLst>
  <dgm:cxnLst>
    <dgm:cxn modelId="{43B355F2-426E-48D6-AE06-0CE71B6AFC02}" type="presOf" srcId="{520D6052-53E2-4FE9-9F89-B2277A8B5F18}" destId="{85C191ED-8F37-446C-81A5-2E6EE9E979A8}" srcOrd="0" destOrd="0" presId="urn:microsoft.com/office/officeart/2005/8/layout/hierarchy6"/>
    <dgm:cxn modelId="{190F7912-ED1E-4678-84B9-D014157653BC}" srcId="{180CC4A9-DDDF-4943-86CC-3E463B83C5FF}" destId="{FEA5D522-4488-41B2-BB27-F6056B8A826D}" srcOrd="5" destOrd="0" parTransId="{2D2D67FD-BC24-427E-AE1A-DAA52BBE28A7}" sibTransId="{50AED67D-F3E3-4D70-B37B-61E5E42D5EE0}"/>
    <dgm:cxn modelId="{3410B373-B0D9-4597-B5FD-B9FCA489F6C3}" type="presOf" srcId="{11D1F39C-3388-40F9-BEAD-DB96277A4D4B}" destId="{837EFCB3-804A-4EA0-B90A-2AAA6E43469C}" srcOrd="0" destOrd="0" presId="urn:microsoft.com/office/officeart/2005/8/layout/hierarchy6"/>
    <dgm:cxn modelId="{ABC79443-FB31-4C71-AFD5-50DC2B1E0431}" type="presOf" srcId="{0F08583A-E91F-42AF-B4A5-5819FF2C3D24}" destId="{40BE4C8A-F7B8-4005-9BFA-43C6238641D8}" srcOrd="0" destOrd="0" presId="urn:microsoft.com/office/officeart/2005/8/layout/hierarchy6"/>
    <dgm:cxn modelId="{DB44EA04-659F-47A6-8A71-590CE84C5583}" type="presOf" srcId="{2C1BF8ED-998A-4C0D-8B05-76A1A7391825}" destId="{6FE53EDD-860A-4E98-997C-17DD071CBDE4}" srcOrd="0" destOrd="0" presId="urn:microsoft.com/office/officeart/2005/8/layout/hierarchy6"/>
    <dgm:cxn modelId="{D8EC4C63-D4A7-47D9-9EFB-21011D9F2FDF}" srcId="{9BADEC7B-5882-4CA8-839A-284DA187B64B}" destId="{DE9FA35C-FEF3-4D99-89ED-58CEF485C091}" srcOrd="1" destOrd="0" parTransId="{644C1440-7B8B-4E44-BA50-6B2CB20E18F5}" sibTransId="{DACA3C5C-69B1-4BB2-A26C-DC69C85D0FB8}"/>
    <dgm:cxn modelId="{E2909A92-6FB6-4669-84A2-00D4FA3634A2}" type="presOf" srcId="{69FAA044-B623-4188-8FB1-E3EF0CBB460E}" destId="{1B6BEBF8-D481-4B96-8389-D27E508C6625}" srcOrd="0" destOrd="0" presId="urn:microsoft.com/office/officeart/2005/8/layout/hierarchy6"/>
    <dgm:cxn modelId="{3196E621-45D2-4908-8CFD-F7ABDF22A65B}" srcId="{9BADEC7B-5882-4CA8-839A-284DA187B64B}" destId="{520D6052-53E2-4FE9-9F89-B2277A8B5F18}" srcOrd="5" destOrd="0" parTransId="{852DA657-6152-411B-BADC-96AB276FF9B0}" sibTransId="{F36382FC-97AB-42F7-BA8A-3E67144DC518}"/>
    <dgm:cxn modelId="{50FC592E-16F2-4F75-BA07-D6783E760D7C}" srcId="{180CC4A9-DDDF-4943-86CC-3E463B83C5FF}" destId="{4D46FF57-7E45-4D1F-8134-2DA9A043ECAC}" srcOrd="3" destOrd="0" parTransId="{A8A4D1B5-65A7-472C-811D-206578A153C6}" sibTransId="{08036DC0-9D7F-4D29-804F-E188B8A2FE45}"/>
    <dgm:cxn modelId="{48743CC5-ADDC-4DF1-9497-5B8C3FDE0A3F}" type="presOf" srcId="{4A811E59-DDC8-42BE-9411-785FAE00C861}" destId="{9A3F0A47-C878-4493-8D74-3F13C89E3339}" srcOrd="0" destOrd="0" presId="urn:microsoft.com/office/officeart/2005/8/layout/hierarchy6"/>
    <dgm:cxn modelId="{203CABE5-445C-4CB5-A628-3726DF6E0B2D}" srcId="{180CC4A9-DDDF-4943-86CC-3E463B83C5FF}" destId="{E53053F1-1A27-49B4-AE67-45735C7F373A}" srcOrd="1" destOrd="0" parTransId="{EE4A877A-FD14-428E-BDB6-3497C9BB35A6}" sibTransId="{AFBA99FB-2C7B-4A6A-8A70-830DDFD8BD15}"/>
    <dgm:cxn modelId="{96B843C6-6118-4159-8353-4EED929A3D9B}" srcId="{180CC4A9-DDDF-4943-86CC-3E463B83C5FF}" destId="{778E1F56-B09C-47B9-8AAA-1123239BD29B}" srcOrd="0" destOrd="0" parTransId="{38D8ACE3-49DE-458A-9D3D-7C9D2405DFE6}" sibTransId="{70CD7F48-6B21-4132-9DA4-AA7AF01FD4C5}"/>
    <dgm:cxn modelId="{F07D5055-B164-4F9A-98C6-000B9EBAAF5C}" type="presOf" srcId="{E26589FE-E38C-468D-B4EF-BC395F600A7D}" destId="{53AB814E-3989-4E37-BC0B-39161D8EF658}" srcOrd="0" destOrd="0" presId="urn:microsoft.com/office/officeart/2005/8/layout/hierarchy6"/>
    <dgm:cxn modelId="{34806DF7-E26F-48F7-BBE9-37DFDC0065DC}" type="presOf" srcId="{5C49DFC5-6101-441A-A2F2-3A206459D5B3}" destId="{9F7D4E59-5356-459B-9E2B-49AD37F90F21}" srcOrd="0" destOrd="0" presId="urn:microsoft.com/office/officeart/2005/8/layout/hierarchy6"/>
    <dgm:cxn modelId="{21578755-5FA1-4A02-B374-92FF45AE9EEC}" type="presOf" srcId="{DE9FA35C-FEF3-4D99-89ED-58CEF485C091}" destId="{3FB0F812-F065-43D6-989F-E2DCAE33203C}" srcOrd="0" destOrd="0" presId="urn:microsoft.com/office/officeart/2005/8/layout/hierarchy6"/>
    <dgm:cxn modelId="{2FBCC170-7974-498E-A46B-052BDBECC28D}" type="presOf" srcId="{FEA5D522-4488-41B2-BB27-F6056B8A826D}" destId="{205BCE1F-6AAC-420D-A91C-92CA56A6CBE4}" srcOrd="0" destOrd="0" presId="urn:microsoft.com/office/officeart/2005/8/layout/hierarchy6"/>
    <dgm:cxn modelId="{E197297B-A4C9-4CD4-9D17-E82C3A8FFC25}" srcId="{180CC4A9-DDDF-4943-86CC-3E463B83C5FF}" destId="{A89157EC-E2AA-48C8-9FB5-EDC3F75D9BE6}" srcOrd="7" destOrd="0" parTransId="{69FAA044-B623-4188-8FB1-E3EF0CBB460E}" sibTransId="{3E06A4A3-8003-4651-9DB5-34AD30077E69}"/>
    <dgm:cxn modelId="{C1167444-64C0-479A-8ABA-422D9A535259}" type="presOf" srcId="{180CC4A9-DDDF-4943-86CC-3E463B83C5FF}" destId="{24F30376-5D14-4DD2-8106-7B3479098FBD}" srcOrd="0" destOrd="0" presId="urn:microsoft.com/office/officeart/2005/8/layout/hierarchy6"/>
    <dgm:cxn modelId="{0B7D590D-2E1D-4A2E-9DD4-8F02EF920C92}" type="presOf" srcId="{F452AC26-6F8D-42A2-BD04-283CA4C27C76}" destId="{D420503B-609E-4BF8-A09F-03FFA7CF8E0A}" srcOrd="0" destOrd="0" presId="urn:microsoft.com/office/officeart/2005/8/layout/hierarchy6"/>
    <dgm:cxn modelId="{98AC3E0A-91D6-4935-BCD4-266EF5A7C64A}" srcId="{A89157EC-E2AA-48C8-9FB5-EDC3F75D9BE6}" destId="{32CB2DEF-76A7-4351-8D9C-E3EEB5FF9639}" srcOrd="2" destOrd="0" parTransId="{E26589FE-E38C-468D-B4EF-BC395F600A7D}" sibTransId="{E8180305-1627-48C4-9975-7D4878AC58F4}"/>
    <dgm:cxn modelId="{F0C5DA6C-78DD-412B-A806-390F66A6BD5D}" type="presOf" srcId="{5B98CDEA-1137-427D-B54A-C7BE0D0B2F3A}" destId="{C6955935-959B-493B-994F-0D4216105492}" srcOrd="0" destOrd="0" presId="urn:microsoft.com/office/officeart/2005/8/layout/hierarchy6"/>
    <dgm:cxn modelId="{14FA532C-50F0-4AB2-8644-7F80DBB4E2EE}" srcId="{9BADEC7B-5882-4CA8-839A-284DA187B64B}" destId="{18BDB1EC-0789-4944-B272-D802A4A7203F}" srcOrd="3" destOrd="0" parTransId="{6793CE8C-2496-475F-9C7F-C1CBDCCB3111}" sibTransId="{E9A6F9FD-DA17-417D-A241-A57A32AD0403}"/>
    <dgm:cxn modelId="{9C5B119C-A6A6-43B5-9561-7AF5C7EDDD1B}" srcId="{A89157EC-E2AA-48C8-9FB5-EDC3F75D9BE6}" destId="{1CFCED71-53E5-46B3-98E1-662D334DF2C3}" srcOrd="0" destOrd="0" parTransId="{C816785E-F07A-416D-948A-3A19DE067386}" sibTransId="{901E0C9C-888F-4F8A-B15A-222A65829641}"/>
    <dgm:cxn modelId="{4011912E-B6B2-4DE6-B9F7-0950FA47F0B3}" type="presOf" srcId="{68942D94-A18C-44D9-AB30-16865634E58C}" destId="{090C95F3-0110-4836-9111-A7A14A1F09DE}" srcOrd="0" destOrd="0" presId="urn:microsoft.com/office/officeart/2005/8/layout/hierarchy6"/>
    <dgm:cxn modelId="{F6864D28-88C4-46E9-BDF3-4F2B7027FE01}" type="presOf" srcId="{D26663B1-4972-47A6-9187-5C2A4C639C3A}" destId="{69244CCE-BAB7-4E49-9C6C-87300F0B838D}" srcOrd="0" destOrd="0" presId="urn:microsoft.com/office/officeart/2005/8/layout/hierarchy6"/>
    <dgm:cxn modelId="{626E8AD5-C72E-43F8-9378-54B762391782}" type="presOf" srcId="{A0E3E49E-119C-4C4F-85D8-4860027AC608}" destId="{A596BF35-547A-4C1B-9E70-46FBD3500B06}" srcOrd="0" destOrd="0" presId="urn:microsoft.com/office/officeart/2005/8/layout/hierarchy6"/>
    <dgm:cxn modelId="{093BB294-527F-48D0-870D-7C05985B706E}" type="presOf" srcId="{644C1440-7B8B-4E44-BA50-6B2CB20E18F5}" destId="{D5EB2CF8-1460-4112-83FC-3B320A92ABEB}" srcOrd="0" destOrd="0" presId="urn:microsoft.com/office/officeart/2005/8/layout/hierarchy6"/>
    <dgm:cxn modelId="{E10BFDEA-9D53-4F3F-BD47-F19B6ACC2EA3}" type="presOf" srcId="{AE1917EB-A3D8-4F86-A121-D7A3B2ABD3AC}" destId="{25D42D07-4FEA-402A-9F51-DFF10304DEE2}" srcOrd="0" destOrd="0" presId="urn:microsoft.com/office/officeart/2005/8/layout/hierarchy6"/>
    <dgm:cxn modelId="{4BB88F52-D649-4C11-B3AD-76767B51374D}" type="presOf" srcId="{C1866997-406E-4414-9D26-69C676B300F5}" destId="{5C23E85A-6D32-4769-94D2-5F7D9C5FC3EA}" srcOrd="0" destOrd="0" presId="urn:microsoft.com/office/officeart/2005/8/layout/hierarchy6"/>
    <dgm:cxn modelId="{1E36A935-7B33-4163-B2CF-494465283F1A}" type="presOf" srcId="{9BADEC7B-5882-4CA8-839A-284DA187B64B}" destId="{85BE3082-808C-4176-8A7A-263E15F43950}" srcOrd="0" destOrd="0" presId="urn:microsoft.com/office/officeart/2005/8/layout/hierarchy6"/>
    <dgm:cxn modelId="{156F1984-4250-4B7F-BBB2-1EE03C704A94}" type="presOf" srcId="{6793CE8C-2496-475F-9C7F-C1CBDCCB3111}" destId="{63C5B66F-C1C4-4B9D-AD7A-A0F39738F24E}" srcOrd="0" destOrd="0" presId="urn:microsoft.com/office/officeart/2005/8/layout/hierarchy6"/>
    <dgm:cxn modelId="{788F94E6-DD61-4259-92BC-3A8593574F48}" type="presOf" srcId="{C54336D1-BA33-4EF2-A263-8FC4B752617C}" destId="{F3CACF71-C02A-4552-952C-D9B4908FB8F7}" srcOrd="0" destOrd="0" presId="urn:microsoft.com/office/officeart/2005/8/layout/hierarchy6"/>
    <dgm:cxn modelId="{0314E737-9205-4D6F-8544-755BA9AD5DCE}" type="presOf" srcId="{778E1F56-B09C-47B9-8AAA-1123239BD29B}" destId="{D3D9BB6E-45ED-4A93-9F63-2A72D9FD149F}" srcOrd="0" destOrd="0" presId="urn:microsoft.com/office/officeart/2005/8/layout/hierarchy6"/>
    <dgm:cxn modelId="{B37884A1-26C3-432C-9028-9D75CFAD2BEE}" type="presOf" srcId="{57DB9FDF-3460-4281-B39D-C7C3C8CBE99B}" destId="{020C4A0B-BDFC-4E3E-8BB8-59715D8DDB39}" srcOrd="0" destOrd="0" presId="urn:microsoft.com/office/officeart/2005/8/layout/hierarchy6"/>
    <dgm:cxn modelId="{5EDDDC65-91D2-4A62-9F8A-70C0FAAB04A7}" srcId="{4D46FF57-7E45-4D1F-8134-2DA9A043ECAC}" destId="{11D1F39C-3388-40F9-BEAD-DB96277A4D4B}" srcOrd="2" destOrd="0" parTransId="{B13D0C65-A9A6-4070-82AF-9D2873F38580}" sibTransId="{60B632C0-7D1D-4881-9DD3-D98881048967}"/>
    <dgm:cxn modelId="{1A2FB9A0-5CA3-4451-B1F9-D7A1782F64BD}" type="presOf" srcId="{32CB2DEF-76A7-4351-8D9C-E3EEB5FF9639}" destId="{26C4A73F-9DEA-4D25-A6D3-F8A54C2892F0}" srcOrd="0" destOrd="0" presId="urn:microsoft.com/office/officeart/2005/8/layout/hierarchy6"/>
    <dgm:cxn modelId="{737E9E4F-5C79-4E8A-9021-DC31B2B4FB94}" type="presOf" srcId="{1CFCED71-53E5-46B3-98E1-662D334DF2C3}" destId="{6047F6A1-EFE7-4685-BB88-D37A366CEC13}" srcOrd="0" destOrd="0" presId="urn:microsoft.com/office/officeart/2005/8/layout/hierarchy6"/>
    <dgm:cxn modelId="{F45A7FF7-F5AE-4E11-9072-AD773A3A414B}" type="presOf" srcId="{A8A4D1B5-65A7-472C-811D-206578A153C6}" destId="{B78213A3-0C7C-4466-9DA2-CA20A5F321F3}" srcOrd="0" destOrd="0" presId="urn:microsoft.com/office/officeart/2005/8/layout/hierarchy6"/>
    <dgm:cxn modelId="{BA47CD2D-46B5-4D7C-BC71-6CDA65C200EE}" type="presOf" srcId="{396D3936-62A0-4728-8E32-5424D8B7E5DD}" destId="{396E2A85-EC13-4130-9A62-6BF847713E9D}" srcOrd="0" destOrd="0" presId="urn:microsoft.com/office/officeart/2005/8/layout/hierarchy6"/>
    <dgm:cxn modelId="{BBBD23D8-0FF1-41FA-8218-CE71A0B5E2C2}" type="presOf" srcId="{7E0773D4-7C7C-4E13-9FBB-16E51B8C0C6E}" destId="{0C9F5D68-B81B-413D-925B-AF53A8ABC50B}" srcOrd="0" destOrd="0" presId="urn:microsoft.com/office/officeart/2005/8/layout/hierarchy6"/>
    <dgm:cxn modelId="{86B6A426-A3B9-491F-9D19-18923E80792C}" srcId="{180CC4A9-DDDF-4943-86CC-3E463B83C5FF}" destId="{5B98CDEA-1137-427D-B54A-C7BE0D0B2F3A}" srcOrd="2" destOrd="0" parTransId="{396D3936-62A0-4728-8E32-5424D8B7E5DD}" sibTransId="{09BC0CE6-7D43-4780-A460-D592F89A85F4}"/>
    <dgm:cxn modelId="{5CA13C7B-0A1D-4F31-960C-05246956C94F}" type="presOf" srcId="{4D51801D-1D2C-4E3E-B93B-CE738E78996C}" destId="{8D5BDA26-6803-4530-97D2-C6EF87CEFDF6}" srcOrd="0" destOrd="0" presId="urn:microsoft.com/office/officeart/2005/8/layout/hierarchy6"/>
    <dgm:cxn modelId="{7F9B53F9-ACC1-4334-AECA-6158A013C5A7}" type="presOf" srcId="{A89157EC-E2AA-48C8-9FB5-EDC3F75D9BE6}" destId="{35A79BDD-306C-44E5-A6CF-C51D9DEE04C0}" srcOrd="0" destOrd="0" presId="urn:microsoft.com/office/officeart/2005/8/layout/hierarchy6"/>
    <dgm:cxn modelId="{6F397CEF-A873-46C1-80F8-91F2716BCD88}" type="presOf" srcId="{B13D0C65-A9A6-4070-82AF-9D2873F38580}" destId="{13814F6C-A50F-42E5-B736-3039E70F327B}" srcOrd="0" destOrd="0" presId="urn:microsoft.com/office/officeart/2005/8/layout/hierarchy6"/>
    <dgm:cxn modelId="{51562A28-8845-4253-9868-1B425F675F30}" type="presOf" srcId="{DE4BBDE6-2981-4DC6-9D1D-1AECD7AEB852}" destId="{5BE2C2A2-B83F-40DF-A6EF-522DA57646BB}" srcOrd="0" destOrd="0" presId="urn:microsoft.com/office/officeart/2005/8/layout/hierarchy6"/>
    <dgm:cxn modelId="{C0DFEB96-878B-4385-88C0-9387B8F87B10}" type="presOf" srcId="{2D2D67FD-BC24-427E-AE1A-DAA52BBE28A7}" destId="{28032EEF-74D9-49DB-ADD5-E68671C4A750}" srcOrd="0" destOrd="0" presId="urn:microsoft.com/office/officeart/2005/8/layout/hierarchy6"/>
    <dgm:cxn modelId="{55C881DF-ACB7-4F26-AC24-3EF55E2EF4CC}" srcId="{180CC4A9-DDDF-4943-86CC-3E463B83C5FF}" destId="{9BADEC7B-5882-4CA8-839A-284DA187B64B}" srcOrd="6" destOrd="0" parTransId="{5C49DFC5-6101-441A-A2F2-3A206459D5B3}" sibTransId="{4EADE9FC-6BCE-40B3-8C9D-4898CC32D72D}"/>
    <dgm:cxn modelId="{227662B3-2084-4F2C-BDA4-056C7C30A53B}" type="presOf" srcId="{852DA657-6152-411B-BADC-96AB276FF9B0}" destId="{ED508C47-37F5-4E96-AA23-B271641C4C97}" srcOrd="0" destOrd="0" presId="urn:microsoft.com/office/officeart/2005/8/layout/hierarchy6"/>
    <dgm:cxn modelId="{30AAAA12-9B31-4CF7-8F54-31CD152E84A0}" type="presOf" srcId="{DF7CB1B3-52A1-43B4-BF08-8C993AA94F25}" destId="{1489B3A1-95F6-4AF0-A0B9-D23B4DBB122B}" srcOrd="0" destOrd="0" presId="urn:microsoft.com/office/officeart/2005/8/layout/hierarchy6"/>
    <dgm:cxn modelId="{6C326CFB-7C7D-468A-834A-96FD791B0BFC}" srcId="{4D46FF57-7E45-4D1F-8134-2DA9A043ECAC}" destId="{68942D94-A18C-44D9-AB30-16865634E58C}" srcOrd="1" destOrd="0" parTransId="{C1866997-406E-4414-9D26-69C676B300F5}" sibTransId="{2B7BD0F1-20E2-48F4-ADF1-C1AB9526CC52}"/>
    <dgm:cxn modelId="{41D48780-49D1-4586-B62A-7CCD280057FA}" srcId="{4D46FF57-7E45-4D1F-8134-2DA9A043ECAC}" destId="{D26663B1-4972-47A6-9187-5C2A4C639C3A}" srcOrd="0" destOrd="0" parTransId="{C54336D1-BA33-4EF2-A263-8FC4B752617C}" sibTransId="{2644E54A-19EC-4DC9-9C33-0B57372369D0}"/>
    <dgm:cxn modelId="{819172FA-BF2F-434B-8794-49AF4993CD56}" srcId="{9BADEC7B-5882-4CA8-839A-284DA187B64B}" destId="{4A811E59-DDC8-42BE-9411-785FAE00C861}" srcOrd="4" destOrd="0" parTransId="{DE4BBDE6-2981-4DC6-9D1D-1AECD7AEB852}" sibTransId="{A2F2C334-7150-4F61-B0F9-339D180B310B}"/>
    <dgm:cxn modelId="{B8FF97F2-0EEC-4A89-B529-FAC66EE08E63}" type="presOf" srcId="{18BDB1EC-0789-4944-B272-D802A4A7203F}" destId="{8E02E509-BA5B-4D83-9F87-08AE771C1506}" srcOrd="0" destOrd="0" presId="urn:microsoft.com/office/officeart/2005/8/layout/hierarchy6"/>
    <dgm:cxn modelId="{E075A5BA-7822-48B8-8C9C-37E39A3AF511}" srcId="{9BADEC7B-5882-4CA8-839A-284DA187B64B}" destId="{57DB9FDF-3460-4281-B39D-C7C3C8CBE99B}" srcOrd="0" destOrd="0" parTransId="{A0E3E49E-119C-4C4F-85D8-4860027AC608}" sibTransId="{8C02FF96-F9AD-4E76-8956-37CDD550B683}"/>
    <dgm:cxn modelId="{0D876211-5D45-43BF-AD6C-2F0CA0A87399}" srcId="{180CC4A9-DDDF-4943-86CC-3E463B83C5FF}" destId="{0F08583A-E91F-42AF-B4A5-5819FF2C3D24}" srcOrd="4" destOrd="0" parTransId="{AE1917EB-A3D8-4F86-A121-D7A3B2ABD3AC}" sibTransId="{3D118D68-CC10-4421-957D-DA6D62F2288C}"/>
    <dgm:cxn modelId="{859CB6B3-9E40-4F86-ABA7-43DCBB2F6DBC}" srcId="{A89157EC-E2AA-48C8-9FB5-EDC3F75D9BE6}" destId="{4D51801D-1D2C-4E3E-B93B-CE738E78996C}" srcOrd="1" destOrd="0" parTransId="{DF7CB1B3-52A1-43B4-BF08-8C993AA94F25}" sibTransId="{E7CB8BF2-91B6-46A0-9D71-E78723E9DCB8}"/>
    <dgm:cxn modelId="{19383839-4D8C-4305-B25F-9FD6CF409595}" type="presOf" srcId="{38D8ACE3-49DE-458A-9D3D-7C9D2405DFE6}" destId="{29AB3BF5-BB86-4BA0-B1D8-92EB679C4DF4}" srcOrd="0" destOrd="0" presId="urn:microsoft.com/office/officeart/2005/8/layout/hierarchy6"/>
    <dgm:cxn modelId="{8BA52D38-B7ED-41F6-9C71-32CFFC87E338}" type="presOf" srcId="{C816785E-F07A-416D-948A-3A19DE067386}" destId="{4D0DBAF2-74CD-4A15-9D93-0D62860888F8}" srcOrd="0" destOrd="0" presId="urn:microsoft.com/office/officeart/2005/8/layout/hierarchy6"/>
    <dgm:cxn modelId="{438FD5B6-F1E2-494A-AE1B-4ADF8C928742}" srcId="{7E0773D4-7C7C-4E13-9FBB-16E51B8C0C6E}" destId="{180CC4A9-DDDF-4943-86CC-3E463B83C5FF}" srcOrd="0" destOrd="0" parTransId="{056D4B53-77F2-4595-AD78-4AF9E72D8CBF}" sibTransId="{FB13DD08-6CC1-46E4-8E18-2E47A390A714}"/>
    <dgm:cxn modelId="{90499A99-5041-48ED-BA51-040C211BE911}" type="presOf" srcId="{4D46FF57-7E45-4D1F-8134-2DA9A043ECAC}" destId="{2F5F7961-AEB4-4E87-892E-F242686D708D}" srcOrd="0" destOrd="0" presId="urn:microsoft.com/office/officeart/2005/8/layout/hierarchy6"/>
    <dgm:cxn modelId="{B4827709-435E-4348-84D3-4B41C6CDEBC3}" srcId="{9BADEC7B-5882-4CA8-839A-284DA187B64B}" destId="{2C1BF8ED-998A-4C0D-8B05-76A1A7391825}" srcOrd="2" destOrd="0" parTransId="{F452AC26-6F8D-42A2-BD04-283CA4C27C76}" sibTransId="{DC5DA691-2CBC-4D36-8BE9-286214DDCE04}"/>
    <dgm:cxn modelId="{CFED00E8-C690-40CC-B1A1-73F858EF5623}" type="presOf" srcId="{EE4A877A-FD14-428E-BDB6-3497C9BB35A6}" destId="{2F69B7C9-4CCA-4FDD-B262-561B64D36678}" srcOrd="0" destOrd="0" presId="urn:microsoft.com/office/officeart/2005/8/layout/hierarchy6"/>
    <dgm:cxn modelId="{06142174-1E56-4F49-A7AF-151EB7B01B59}" type="presOf" srcId="{E53053F1-1A27-49B4-AE67-45735C7F373A}" destId="{C6693582-31E5-429A-A851-1903FEF7B8C9}" srcOrd="0" destOrd="0" presId="urn:microsoft.com/office/officeart/2005/8/layout/hierarchy6"/>
    <dgm:cxn modelId="{3077FEB6-5FDC-4C70-983E-7FD0BA976916}" type="presParOf" srcId="{0C9F5D68-B81B-413D-925B-AF53A8ABC50B}" destId="{78AA0F84-F0B8-4828-90D9-3B07732DAABC}" srcOrd="0" destOrd="0" presId="urn:microsoft.com/office/officeart/2005/8/layout/hierarchy6"/>
    <dgm:cxn modelId="{F3AFEE67-6A08-4BC5-94B6-B00249B22CF1}" type="presParOf" srcId="{78AA0F84-F0B8-4828-90D9-3B07732DAABC}" destId="{9985008A-86DE-4986-9631-A8E8F56A7E9C}" srcOrd="0" destOrd="0" presId="urn:microsoft.com/office/officeart/2005/8/layout/hierarchy6"/>
    <dgm:cxn modelId="{794D3971-7FFD-46A5-83E8-0DD6398A3358}" type="presParOf" srcId="{9985008A-86DE-4986-9631-A8E8F56A7E9C}" destId="{7CD7F04E-54E4-46B4-8EEA-CAB2C2F5599E}" srcOrd="0" destOrd="0" presId="urn:microsoft.com/office/officeart/2005/8/layout/hierarchy6"/>
    <dgm:cxn modelId="{7A37E3D3-2AAE-4B7F-95F3-382C78F6D3DD}" type="presParOf" srcId="{7CD7F04E-54E4-46B4-8EEA-CAB2C2F5599E}" destId="{24F30376-5D14-4DD2-8106-7B3479098FBD}" srcOrd="0" destOrd="0" presId="urn:microsoft.com/office/officeart/2005/8/layout/hierarchy6"/>
    <dgm:cxn modelId="{AA63F5C3-EE8D-42CC-88CB-72F02FFB5836}" type="presParOf" srcId="{7CD7F04E-54E4-46B4-8EEA-CAB2C2F5599E}" destId="{A451187E-111E-42C5-B8DB-EB5B1C769DF8}" srcOrd="1" destOrd="0" presId="urn:microsoft.com/office/officeart/2005/8/layout/hierarchy6"/>
    <dgm:cxn modelId="{75219B59-672B-4507-BA0F-A4545E9896A8}" type="presParOf" srcId="{A451187E-111E-42C5-B8DB-EB5B1C769DF8}" destId="{29AB3BF5-BB86-4BA0-B1D8-92EB679C4DF4}" srcOrd="0" destOrd="0" presId="urn:microsoft.com/office/officeart/2005/8/layout/hierarchy6"/>
    <dgm:cxn modelId="{A2BA9973-917B-44F9-8E9A-E61126DF6D49}" type="presParOf" srcId="{A451187E-111E-42C5-B8DB-EB5B1C769DF8}" destId="{0C184FE3-0747-4DC6-BA39-CA0E9FEC0B6A}" srcOrd="1" destOrd="0" presId="urn:microsoft.com/office/officeart/2005/8/layout/hierarchy6"/>
    <dgm:cxn modelId="{E8829668-BB62-43C2-B059-088073C6BB7B}" type="presParOf" srcId="{0C184FE3-0747-4DC6-BA39-CA0E9FEC0B6A}" destId="{D3D9BB6E-45ED-4A93-9F63-2A72D9FD149F}" srcOrd="0" destOrd="0" presId="urn:microsoft.com/office/officeart/2005/8/layout/hierarchy6"/>
    <dgm:cxn modelId="{996F7E38-6D46-4055-8BFB-915280F1D657}" type="presParOf" srcId="{0C184FE3-0747-4DC6-BA39-CA0E9FEC0B6A}" destId="{3D2314BC-8330-4CFA-9910-F3E9166B4ED6}" srcOrd="1" destOrd="0" presId="urn:microsoft.com/office/officeart/2005/8/layout/hierarchy6"/>
    <dgm:cxn modelId="{93CF7192-41EF-4F49-8F10-2E9866E89E71}" type="presParOf" srcId="{A451187E-111E-42C5-B8DB-EB5B1C769DF8}" destId="{2F69B7C9-4CCA-4FDD-B262-561B64D36678}" srcOrd="2" destOrd="0" presId="urn:microsoft.com/office/officeart/2005/8/layout/hierarchy6"/>
    <dgm:cxn modelId="{25B39447-73CA-4A6A-BB84-A6DD173D100C}" type="presParOf" srcId="{A451187E-111E-42C5-B8DB-EB5B1C769DF8}" destId="{8D095722-90E1-458C-A97C-26F3A69A6FF6}" srcOrd="3" destOrd="0" presId="urn:microsoft.com/office/officeart/2005/8/layout/hierarchy6"/>
    <dgm:cxn modelId="{EC9378D3-34AD-4E4E-86F7-B673874F0E32}" type="presParOf" srcId="{8D095722-90E1-458C-A97C-26F3A69A6FF6}" destId="{C6693582-31E5-429A-A851-1903FEF7B8C9}" srcOrd="0" destOrd="0" presId="urn:microsoft.com/office/officeart/2005/8/layout/hierarchy6"/>
    <dgm:cxn modelId="{49215B25-3B6A-4664-BD7C-886DE2BC6399}" type="presParOf" srcId="{8D095722-90E1-458C-A97C-26F3A69A6FF6}" destId="{8D38FF9A-1C58-42CB-87C2-DE7F2A19981E}" srcOrd="1" destOrd="0" presId="urn:microsoft.com/office/officeart/2005/8/layout/hierarchy6"/>
    <dgm:cxn modelId="{D69743E3-8B94-47EA-AD3E-1B518E020BA3}" type="presParOf" srcId="{A451187E-111E-42C5-B8DB-EB5B1C769DF8}" destId="{396E2A85-EC13-4130-9A62-6BF847713E9D}" srcOrd="4" destOrd="0" presId="urn:microsoft.com/office/officeart/2005/8/layout/hierarchy6"/>
    <dgm:cxn modelId="{D21B9D31-646B-44B1-9A76-46888D8D8145}" type="presParOf" srcId="{A451187E-111E-42C5-B8DB-EB5B1C769DF8}" destId="{7155B311-0D93-4F6B-9FFB-4DD7B02D7ED6}" srcOrd="5" destOrd="0" presId="urn:microsoft.com/office/officeart/2005/8/layout/hierarchy6"/>
    <dgm:cxn modelId="{C7239722-BC45-49EF-AC0C-48A381C0AD42}" type="presParOf" srcId="{7155B311-0D93-4F6B-9FFB-4DD7B02D7ED6}" destId="{C6955935-959B-493B-994F-0D4216105492}" srcOrd="0" destOrd="0" presId="urn:microsoft.com/office/officeart/2005/8/layout/hierarchy6"/>
    <dgm:cxn modelId="{C5859E75-FEE1-4A84-A06B-9B08DD17BD92}" type="presParOf" srcId="{7155B311-0D93-4F6B-9FFB-4DD7B02D7ED6}" destId="{41D46A31-2A3B-4A94-9AB3-5E569BFF2368}" srcOrd="1" destOrd="0" presId="urn:microsoft.com/office/officeart/2005/8/layout/hierarchy6"/>
    <dgm:cxn modelId="{9C48A532-98EA-4A4D-9FF4-AB764980AAFA}" type="presParOf" srcId="{A451187E-111E-42C5-B8DB-EB5B1C769DF8}" destId="{B78213A3-0C7C-4466-9DA2-CA20A5F321F3}" srcOrd="6" destOrd="0" presId="urn:microsoft.com/office/officeart/2005/8/layout/hierarchy6"/>
    <dgm:cxn modelId="{4DA7FD5A-70F6-4A76-8553-B9E6A2807201}" type="presParOf" srcId="{A451187E-111E-42C5-B8DB-EB5B1C769DF8}" destId="{A46DBE10-F74D-4F63-9732-E3081BB2CBAA}" srcOrd="7" destOrd="0" presId="urn:microsoft.com/office/officeart/2005/8/layout/hierarchy6"/>
    <dgm:cxn modelId="{037BEAF6-18C4-4DED-8244-AEDD3EFCBC7C}" type="presParOf" srcId="{A46DBE10-F74D-4F63-9732-E3081BB2CBAA}" destId="{2F5F7961-AEB4-4E87-892E-F242686D708D}" srcOrd="0" destOrd="0" presId="urn:microsoft.com/office/officeart/2005/8/layout/hierarchy6"/>
    <dgm:cxn modelId="{145ACCD3-57CC-42FA-B294-3FDCA6C22824}" type="presParOf" srcId="{A46DBE10-F74D-4F63-9732-E3081BB2CBAA}" destId="{06322038-ADDD-474A-ABAD-3E0337C06055}" srcOrd="1" destOrd="0" presId="urn:microsoft.com/office/officeart/2005/8/layout/hierarchy6"/>
    <dgm:cxn modelId="{29356362-A547-4382-896B-A79648765D64}" type="presParOf" srcId="{06322038-ADDD-474A-ABAD-3E0337C06055}" destId="{F3CACF71-C02A-4552-952C-D9B4908FB8F7}" srcOrd="0" destOrd="0" presId="urn:microsoft.com/office/officeart/2005/8/layout/hierarchy6"/>
    <dgm:cxn modelId="{F7BAE726-8DAA-4676-847C-45F3D95BC068}" type="presParOf" srcId="{06322038-ADDD-474A-ABAD-3E0337C06055}" destId="{B8A4B2B9-31DF-4B4C-B495-E3752CE98DA7}" srcOrd="1" destOrd="0" presId="urn:microsoft.com/office/officeart/2005/8/layout/hierarchy6"/>
    <dgm:cxn modelId="{C5E86927-C32D-4BC2-A077-5D5256623E2A}" type="presParOf" srcId="{B8A4B2B9-31DF-4B4C-B495-E3752CE98DA7}" destId="{69244CCE-BAB7-4E49-9C6C-87300F0B838D}" srcOrd="0" destOrd="0" presId="urn:microsoft.com/office/officeart/2005/8/layout/hierarchy6"/>
    <dgm:cxn modelId="{8D1FD46B-3FF5-4E12-83DB-6A47AC1668CB}" type="presParOf" srcId="{B8A4B2B9-31DF-4B4C-B495-E3752CE98DA7}" destId="{3693E4D8-B858-4F41-BE8D-EF462893DDD6}" srcOrd="1" destOrd="0" presId="urn:microsoft.com/office/officeart/2005/8/layout/hierarchy6"/>
    <dgm:cxn modelId="{20EDD9AF-91F7-4184-A4AC-EE77884538A3}" type="presParOf" srcId="{06322038-ADDD-474A-ABAD-3E0337C06055}" destId="{5C23E85A-6D32-4769-94D2-5F7D9C5FC3EA}" srcOrd="2" destOrd="0" presId="urn:microsoft.com/office/officeart/2005/8/layout/hierarchy6"/>
    <dgm:cxn modelId="{26ACC408-944B-4E4C-9D63-8B534AA2F0C0}" type="presParOf" srcId="{06322038-ADDD-474A-ABAD-3E0337C06055}" destId="{E0C8FE97-A4E2-4979-9AFD-3AA2543B6F0D}" srcOrd="3" destOrd="0" presId="urn:microsoft.com/office/officeart/2005/8/layout/hierarchy6"/>
    <dgm:cxn modelId="{4EA2F87B-3B5B-4F20-91A3-8D51C60326CD}" type="presParOf" srcId="{E0C8FE97-A4E2-4979-9AFD-3AA2543B6F0D}" destId="{090C95F3-0110-4836-9111-A7A14A1F09DE}" srcOrd="0" destOrd="0" presId="urn:microsoft.com/office/officeart/2005/8/layout/hierarchy6"/>
    <dgm:cxn modelId="{C0ACE413-EF11-4B43-B56F-8AD6B0A7E7F9}" type="presParOf" srcId="{E0C8FE97-A4E2-4979-9AFD-3AA2543B6F0D}" destId="{6315AC1D-D6A2-451B-9C4D-1F6D1488C4B7}" srcOrd="1" destOrd="0" presId="urn:microsoft.com/office/officeart/2005/8/layout/hierarchy6"/>
    <dgm:cxn modelId="{13B7C020-AE71-4506-B3FF-BEAF6B089389}" type="presParOf" srcId="{06322038-ADDD-474A-ABAD-3E0337C06055}" destId="{13814F6C-A50F-42E5-B736-3039E70F327B}" srcOrd="4" destOrd="0" presId="urn:microsoft.com/office/officeart/2005/8/layout/hierarchy6"/>
    <dgm:cxn modelId="{B11ECBC6-61C2-4F8D-A260-F41397AD3318}" type="presParOf" srcId="{06322038-ADDD-474A-ABAD-3E0337C06055}" destId="{3B3361A8-36C2-49DE-8AD7-40B38DE6DE5B}" srcOrd="5" destOrd="0" presId="urn:microsoft.com/office/officeart/2005/8/layout/hierarchy6"/>
    <dgm:cxn modelId="{00075459-0E1F-4C28-A978-FA3F8F435DEE}" type="presParOf" srcId="{3B3361A8-36C2-49DE-8AD7-40B38DE6DE5B}" destId="{837EFCB3-804A-4EA0-B90A-2AAA6E43469C}" srcOrd="0" destOrd="0" presId="urn:microsoft.com/office/officeart/2005/8/layout/hierarchy6"/>
    <dgm:cxn modelId="{80D43E83-782D-43E6-AACB-E2CCBADFB94C}" type="presParOf" srcId="{3B3361A8-36C2-49DE-8AD7-40B38DE6DE5B}" destId="{E4787343-65D0-416D-91FA-2E4A89C645E3}" srcOrd="1" destOrd="0" presId="urn:microsoft.com/office/officeart/2005/8/layout/hierarchy6"/>
    <dgm:cxn modelId="{BA5BEC86-D676-4CCA-B3A6-BDE7173EC907}" type="presParOf" srcId="{A451187E-111E-42C5-B8DB-EB5B1C769DF8}" destId="{25D42D07-4FEA-402A-9F51-DFF10304DEE2}" srcOrd="8" destOrd="0" presId="urn:microsoft.com/office/officeart/2005/8/layout/hierarchy6"/>
    <dgm:cxn modelId="{CB43CB9C-A505-4EB8-976A-336C9B3E1A56}" type="presParOf" srcId="{A451187E-111E-42C5-B8DB-EB5B1C769DF8}" destId="{3E1DC85F-78D6-461C-BA2A-3978EABE4CFA}" srcOrd="9" destOrd="0" presId="urn:microsoft.com/office/officeart/2005/8/layout/hierarchy6"/>
    <dgm:cxn modelId="{E5CFF564-3C22-4247-B2A4-79804F2DDF0B}" type="presParOf" srcId="{3E1DC85F-78D6-461C-BA2A-3978EABE4CFA}" destId="{40BE4C8A-F7B8-4005-9BFA-43C6238641D8}" srcOrd="0" destOrd="0" presId="urn:microsoft.com/office/officeart/2005/8/layout/hierarchy6"/>
    <dgm:cxn modelId="{C7421EE4-0340-42F1-BEA4-28DA72559C60}" type="presParOf" srcId="{3E1DC85F-78D6-461C-BA2A-3978EABE4CFA}" destId="{F5F3B72C-9DFA-4D8E-A370-438B3E381A43}" srcOrd="1" destOrd="0" presId="urn:microsoft.com/office/officeart/2005/8/layout/hierarchy6"/>
    <dgm:cxn modelId="{71B16475-9B11-4F37-9C28-8640DCB5C770}" type="presParOf" srcId="{A451187E-111E-42C5-B8DB-EB5B1C769DF8}" destId="{28032EEF-74D9-49DB-ADD5-E68671C4A750}" srcOrd="10" destOrd="0" presId="urn:microsoft.com/office/officeart/2005/8/layout/hierarchy6"/>
    <dgm:cxn modelId="{815A055B-8575-43CE-8EB2-1D9077B1697C}" type="presParOf" srcId="{A451187E-111E-42C5-B8DB-EB5B1C769DF8}" destId="{02A26BDF-B58A-4C23-89F8-5CC864802EA2}" srcOrd="11" destOrd="0" presId="urn:microsoft.com/office/officeart/2005/8/layout/hierarchy6"/>
    <dgm:cxn modelId="{39B4F52D-6B58-4C39-AC30-7EF1588A3568}" type="presParOf" srcId="{02A26BDF-B58A-4C23-89F8-5CC864802EA2}" destId="{205BCE1F-6AAC-420D-A91C-92CA56A6CBE4}" srcOrd="0" destOrd="0" presId="urn:microsoft.com/office/officeart/2005/8/layout/hierarchy6"/>
    <dgm:cxn modelId="{EBF63B51-1F0D-4BBF-B4D2-E5E94CBFEB16}" type="presParOf" srcId="{02A26BDF-B58A-4C23-89F8-5CC864802EA2}" destId="{CB95E053-BFAA-46A2-9492-3EE04A20CEFC}" srcOrd="1" destOrd="0" presId="urn:microsoft.com/office/officeart/2005/8/layout/hierarchy6"/>
    <dgm:cxn modelId="{B3085EE4-F2D4-4679-9E7F-99138607A72A}" type="presParOf" srcId="{A451187E-111E-42C5-B8DB-EB5B1C769DF8}" destId="{9F7D4E59-5356-459B-9E2B-49AD37F90F21}" srcOrd="12" destOrd="0" presId="urn:microsoft.com/office/officeart/2005/8/layout/hierarchy6"/>
    <dgm:cxn modelId="{4C1120C2-B204-4E52-A5D1-235C75AA7660}" type="presParOf" srcId="{A451187E-111E-42C5-B8DB-EB5B1C769DF8}" destId="{86352F7C-9B81-409B-B5FC-4D4F38512372}" srcOrd="13" destOrd="0" presId="urn:microsoft.com/office/officeart/2005/8/layout/hierarchy6"/>
    <dgm:cxn modelId="{64075CEB-910D-4869-A927-DE04ED0F334D}" type="presParOf" srcId="{86352F7C-9B81-409B-B5FC-4D4F38512372}" destId="{85BE3082-808C-4176-8A7A-263E15F43950}" srcOrd="0" destOrd="0" presId="urn:microsoft.com/office/officeart/2005/8/layout/hierarchy6"/>
    <dgm:cxn modelId="{5568B42B-987E-4ABD-9FB4-BFEDFAFA08BC}" type="presParOf" srcId="{86352F7C-9B81-409B-B5FC-4D4F38512372}" destId="{85F232AC-2247-4495-AC22-65A6247C5883}" srcOrd="1" destOrd="0" presId="urn:microsoft.com/office/officeart/2005/8/layout/hierarchy6"/>
    <dgm:cxn modelId="{7BF2240A-1FE4-4B9B-A5EF-70C25B97C6B3}" type="presParOf" srcId="{85F232AC-2247-4495-AC22-65A6247C5883}" destId="{A596BF35-547A-4C1B-9E70-46FBD3500B06}" srcOrd="0" destOrd="0" presId="urn:microsoft.com/office/officeart/2005/8/layout/hierarchy6"/>
    <dgm:cxn modelId="{3DBDC2C0-AFEA-44BC-BE78-0746ED06BE29}" type="presParOf" srcId="{85F232AC-2247-4495-AC22-65A6247C5883}" destId="{5CD18723-A119-4150-873B-FDBA709506A3}" srcOrd="1" destOrd="0" presId="urn:microsoft.com/office/officeart/2005/8/layout/hierarchy6"/>
    <dgm:cxn modelId="{6D428947-568C-4A1F-956E-59DD4DC28A2F}" type="presParOf" srcId="{5CD18723-A119-4150-873B-FDBA709506A3}" destId="{020C4A0B-BDFC-4E3E-8BB8-59715D8DDB39}" srcOrd="0" destOrd="0" presId="urn:microsoft.com/office/officeart/2005/8/layout/hierarchy6"/>
    <dgm:cxn modelId="{C4FF641E-C2FA-4DFB-A6A2-FCBBE2962B2A}" type="presParOf" srcId="{5CD18723-A119-4150-873B-FDBA709506A3}" destId="{44C3DF2A-8BDD-4737-91D7-40446A174A04}" srcOrd="1" destOrd="0" presId="urn:microsoft.com/office/officeart/2005/8/layout/hierarchy6"/>
    <dgm:cxn modelId="{B1C8236E-24E7-4222-AE8E-2B2625F87520}" type="presParOf" srcId="{85F232AC-2247-4495-AC22-65A6247C5883}" destId="{D5EB2CF8-1460-4112-83FC-3B320A92ABEB}" srcOrd="2" destOrd="0" presId="urn:microsoft.com/office/officeart/2005/8/layout/hierarchy6"/>
    <dgm:cxn modelId="{F8ADBD05-41D7-4295-94A6-CACF738FFB1B}" type="presParOf" srcId="{85F232AC-2247-4495-AC22-65A6247C5883}" destId="{D6A58C99-1B97-47BE-BBFF-DDD412ECDC38}" srcOrd="3" destOrd="0" presId="urn:microsoft.com/office/officeart/2005/8/layout/hierarchy6"/>
    <dgm:cxn modelId="{971077F8-4E45-454B-8202-EE5520DC7410}" type="presParOf" srcId="{D6A58C99-1B97-47BE-BBFF-DDD412ECDC38}" destId="{3FB0F812-F065-43D6-989F-E2DCAE33203C}" srcOrd="0" destOrd="0" presId="urn:microsoft.com/office/officeart/2005/8/layout/hierarchy6"/>
    <dgm:cxn modelId="{BB5CF1D4-85EA-4354-9CEF-D2DFF254F259}" type="presParOf" srcId="{D6A58C99-1B97-47BE-BBFF-DDD412ECDC38}" destId="{2F0D58AF-6A45-4D75-8723-97903491AF6A}" srcOrd="1" destOrd="0" presId="urn:microsoft.com/office/officeart/2005/8/layout/hierarchy6"/>
    <dgm:cxn modelId="{30CCFD9A-5F0D-43AF-8FE7-C6E686152262}" type="presParOf" srcId="{85F232AC-2247-4495-AC22-65A6247C5883}" destId="{D420503B-609E-4BF8-A09F-03FFA7CF8E0A}" srcOrd="4" destOrd="0" presId="urn:microsoft.com/office/officeart/2005/8/layout/hierarchy6"/>
    <dgm:cxn modelId="{6E8E356D-0231-4962-9010-2B629EC8C43A}" type="presParOf" srcId="{85F232AC-2247-4495-AC22-65A6247C5883}" destId="{0E820791-ACD8-4799-8194-4BCCE740B923}" srcOrd="5" destOrd="0" presId="urn:microsoft.com/office/officeart/2005/8/layout/hierarchy6"/>
    <dgm:cxn modelId="{20443DA6-7FEF-4847-B4DD-1EF9E4A4F4CF}" type="presParOf" srcId="{0E820791-ACD8-4799-8194-4BCCE740B923}" destId="{6FE53EDD-860A-4E98-997C-17DD071CBDE4}" srcOrd="0" destOrd="0" presId="urn:microsoft.com/office/officeart/2005/8/layout/hierarchy6"/>
    <dgm:cxn modelId="{CAACD2D3-A189-4A3C-B5C6-44AD4445D72C}" type="presParOf" srcId="{0E820791-ACD8-4799-8194-4BCCE740B923}" destId="{A456EF4E-1DA9-4D2E-904C-EF5C940F8DD5}" srcOrd="1" destOrd="0" presId="urn:microsoft.com/office/officeart/2005/8/layout/hierarchy6"/>
    <dgm:cxn modelId="{71DC8C96-D8B9-4EFD-AC81-FD30E36C9B4B}" type="presParOf" srcId="{85F232AC-2247-4495-AC22-65A6247C5883}" destId="{63C5B66F-C1C4-4B9D-AD7A-A0F39738F24E}" srcOrd="6" destOrd="0" presId="urn:microsoft.com/office/officeart/2005/8/layout/hierarchy6"/>
    <dgm:cxn modelId="{503731CE-6F58-4A4C-9DF3-BE0655F6D727}" type="presParOf" srcId="{85F232AC-2247-4495-AC22-65A6247C5883}" destId="{A4EDA17D-950B-4AFC-AA62-97C0134B873B}" srcOrd="7" destOrd="0" presId="urn:microsoft.com/office/officeart/2005/8/layout/hierarchy6"/>
    <dgm:cxn modelId="{6454B899-BC4D-43C1-8CA7-65611AED4B94}" type="presParOf" srcId="{A4EDA17D-950B-4AFC-AA62-97C0134B873B}" destId="{8E02E509-BA5B-4D83-9F87-08AE771C1506}" srcOrd="0" destOrd="0" presId="urn:microsoft.com/office/officeart/2005/8/layout/hierarchy6"/>
    <dgm:cxn modelId="{DC2EEAB8-9A61-4EB6-A27B-808F27E06800}" type="presParOf" srcId="{A4EDA17D-950B-4AFC-AA62-97C0134B873B}" destId="{3023D70C-993B-43B4-A036-8DCE336F3641}" srcOrd="1" destOrd="0" presId="urn:microsoft.com/office/officeart/2005/8/layout/hierarchy6"/>
    <dgm:cxn modelId="{75D6131A-2192-41A4-8D92-B7F75E805B69}" type="presParOf" srcId="{85F232AC-2247-4495-AC22-65A6247C5883}" destId="{5BE2C2A2-B83F-40DF-A6EF-522DA57646BB}" srcOrd="8" destOrd="0" presId="urn:microsoft.com/office/officeart/2005/8/layout/hierarchy6"/>
    <dgm:cxn modelId="{853559F9-C22F-447E-9A9D-7E2C4E0A0135}" type="presParOf" srcId="{85F232AC-2247-4495-AC22-65A6247C5883}" destId="{EA9A731B-0EC4-46CE-A1B3-8AB587897F4F}" srcOrd="9" destOrd="0" presId="urn:microsoft.com/office/officeart/2005/8/layout/hierarchy6"/>
    <dgm:cxn modelId="{C9440CDF-4258-431A-88AE-938EB0787FA1}" type="presParOf" srcId="{EA9A731B-0EC4-46CE-A1B3-8AB587897F4F}" destId="{9A3F0A47-C878-4493-8D74-3F13C89E3339}" srcOrd="0" destOrd="0" presId="urn:microsoft.com/office/officeart/2005/8/layout/hierarchy6"/>
    <dgm:cxn modelId="{5ABD99EB-6AAC-435D-A7C7-A56A58DF22AB}" type="presParOf" srcId="{EA9A731B-0EC4-46CE-A1B3-8AB587897F4F}" destId="{4E0078C4-0157-4641-9A66-1E4D0FC93194}" srcOrd="1" destOrd="0" presId="urn:microsoft.com/office/officeart/2005/8/layout/hierarchy6"/>
    <dgm:cxn modelId="{3E2C6B74-698F-411D-8905-8D92231E5762}" type="presParOf" srcId="{85F232AC-2247-4495-AC22-65A6247C5883}" destId="{ED508C47-37F5-4E96-AA23-B271641C4C97}" srcOrd="10" destOrd="0" presId="urn:microsoft.com/office/officeart/2005/8/layout/hierarchy6"/>
    <dgm:cxn modelId="{85474467-B538-4644-9A7F-01936CC86364}" type="presParOf" srcId="{85F232AC-2247-4495-AC22-65A6247C5883}" destId="{22DF8B2F-5864-48E1-ACD5-DAC8F3B5A0C5}" srcOrd="11" destOrd="0" presId="urn:microsoft.com/office/officeart/2005/8/layout/hierarchy6"/>
    <dgm:cxn modelId="{9CE74307-DBA9-47B8-8FB2-C8044A2C6422}" type="presParOf" srcId="{22DF8B2F-5864-48E1-ACD5-DAC8F3B5A0C5}" destId="{85C191ED-8F37-446C-81A5-2E6EE9E979A8}" srcOrd="0" destOrd="0" presId="urn:microsoft.com/office/officeart/2005/8/layout/hierarchy6"/>
    <dgm:cxn modelId="{EA225916-72DD-4938-9A1F-2D926CE79175}" type="presParOf" srcId="{22DF8B2F-5864-48E1-ACD5-DAC8F3B5A0C5}" destId="{0FDF180A-5857-4F3E-B388-EC62BA3C3491}" srcOrd="1" destOrd="0" presId="urn:microsoft.com/office/officeart/2005/8/layout/hierarchy6"/>
    <dgm:cxn modelId="{C699622A-80B7-46A6-9272-904861CB4A17}" type="presParOf" srcId="{A451187E-111E-42C5-B8DB-EB5B1C769DF8}" destId="{1B6BEBF8-D481-4B96-8389-D27E508C6625}" srcOrd="14" destOrd="0" presId="urn:microsoft.com/office/officeart/2005/8/layout/hierarchy6"/>
    <dgm:cxn modelId="{4BAA16C4-606D-4A0F-9E98-E225796F02BE}" type="presParOf" srcId="{A451187E-111E-42C5-B8DB-EB5B1C769DF8}" destId="{CBB0C208-6A9C-46A7-9427-FDCAF9162528}" srcOrd="15" destOrd="0" presId="urn:microsoft.com/office/officeart/2005/8/layout/hierarchy6"/>
    <dgm:cxn modelId="{0A073AB8-738F-410A-BB0B-CEC61FDAC000}" type="presParOf" srcId="{CBB0C208-6A9C-46A7-9427-FDCAF9162528}" destId="{35A79BDD-306C-44E5-A6CF-C51D9DEE04C0}" srcOrd="0" destOrd="0" presId="urn:microsoft.com/office/officeart/2005/8/layout/hierarchy6"/>
    <dgm:cxn modelId="{C72688FD-995A-43F6-8B53-A7297EC7924B}" type="presParOf" srcId="{CBB0C208-6A9C-46A7-9427-FDCAF9162528}" destId="{AB69371F-625B-4E6A-B2FD-553E4C988EA7}" srcOrd="1" destOrd="0" presId="urn:microsoft.com/office/officeart/2005/8/layout/hierarchy6"/>
    <dgm:cxn modelId="{E7656621-6BB4-4D1A-8CC5-8E26FE18AFC9}" type="presParOf" srcId="{AB69371F-625B-4E6A-B2FD-553E4C988EA7}" destId="{4D0DBAF2-74CD-4A15-9D93-0D62860888F8}" srcOrd="0" destOrd="0" presId="urn:microsoft.com/office/officeart/2005/8/layout/hierarchy6"/>
    <dgm:cxn modelId="{A7635D36-D4E3-43E1-8D45-6832197679E9}" type="presParOf" srcId="{AB69371F-625B-4E6A-B2FD-553E4C988EA7}" destId="{E2615DE2-01E5-49B4-9949-E0F10A3F87E4}" srcOrd="1" destOrd="0" presId="urn:microsoft.com/office/officeart/2005/8/layout/hierarchy6"/>
    <dgm:cxn modelId="{210698E6-1C8D-43D1-A1F6-2F3AB72BCEC6}" type="presParOf" srcId="{E2615DE2-01E5-49B4-9949-E0F10A3F87E4}" destId="{6047F6A1-EFE7-4685-BB88-D37A366CEC13}" srcOrd="0" destOrd="0" presId="urn:microsoft.com/office/officeart/2005/8/layout/hierarchy6"/>
    <dgm:cxn modelId="{8DD5187A-8962-4F7D-A743-EF07CB169684}" type="presParOf" srcId="{E2615DE2-01E5-49B4-9949-E0F10A3F87E4}" destId="{FC221099-C6C0-48B6-B5C3-B4040DF35C18}" srcOrd="1" destOrd="0" presId="urn:microsoft.com/office/officeart/2005/8/layout/hierarchy6"/>
    <dgm:cxn modelId="{3FF098FF-2F15-4BB2-AE2F-89726141AA58}" type="presParOf" srcId="{AB69371F-625B-4E6A-B2FD-553E4C988EA7}" destId="{1489B3A1-95F6-4AF0-A0B9-D23B4DBB122B}" srcOrd="2" destOrd="0" presId="urn:microsoft.com/office/officeart/2005/8/layout/hierarchy6"/>
    <dgm:cxn modelId="{1E5F35E0-969C-4407-8661-7B3BF602C0A7}" type="presParOf" srcId="{AB69371F-625B-4E6A-B2FD-553E4C988EA7}" destId="{03ED07A0-E8F3-48D0-8B97-209BC6B192F1}" srcOrd="3" destOrd="0" presId="urn:microsoft.com/office/officeart/2005/8/layout/hierarchy6"/>
    <dgm:cxn modelId="{6DAE45B5-3B50-48DE-8315-287023B39F88}" type="presParOf" srcId="{03ED07A0-E8F3-48D0-8B97-209BC6B192F1}" destId="{8D5BDA26-6803-4530-97D2-C6EF87CEFDF6}" srcOrd="0" destOrd="0" presId="urn:microsoft.com/office/officeart/2005/8/layout/hierarchy6"/>
    <dgm:cxn modelId="{82B11318-59F2-4898-BEA6-793000CAFADD}" type="presParOf" srcId="{03ED07A0-E8F3-48D0-8B97-209BC6B192F1}" destId="{0C3C1146-2B5B-4F4B-964F-DCC484469091}" srcOrd="1" destOrd="0" presId="urn:microsoft.com/office/officeart/2005/8/layout/hierarchy6"/>
    <dgm:cxn modelId="{D4147DEE-3F55-4154-929C-5C7079E6509F}" type="presParOf" srcId="{AB69371F-625B-4E6A-B2FD-553E4C988EA7}" destId="{53AB814E-3989-4E37-BC0B-39161D8EF658}" srcOrd="4" destOrd="0" presId="urn:microsoft.com/office/officeart/2005/8/layout/hierarchy6"/>
    <dgm:cxn modelId="{9D01BDAD-2392-4432-A236-7666E47BB18B}" type="presParOf" srcId="{AB69371F-625B-4E6A-B2FD-553E4C988EA7}" destId="{81135B2E-2899-469C-AFB7-C62476AE9619}" srcOrd="5" destOrd="0" presId="urn:microsoft.com/office/officeart/2005/8/layout/hierarchy6"/>
    <dgm:cxn modelId="{DB2FDBFA-7F61-4867-BF05-7A92C28DF690}" type="presParOf" srcId="{81135B2E-2899-469C-AFB7-C62476AE9619}" destId="{26C4A73F-9DEA-4D25-A6D3-F8A54C2892F0}" srcOrd="0" destOrd="0" presId="urn:microsoft.com/office/officeart/2005/8/layout/hierarchy6"/>
    <dgm:cxn modelId="{A9E71F61-8ABC-4EF2-80B6-5ABB19E8974E}" type="presParOf" srcId="{81135B2E-2899-469C-AFB7-C62476AE9619}" destId="{33AB84CB-FED3-4303-9A53-43F4FE7920F3}" srcOrd="1" destOrd="0" presId="urn:microsoft.com/office/officeart/2005/8/layout/hierarchy6"/>
    <dgm:cxn modelId="{9D52A5F7-3781-4D46-8027-2E0DC97933D5}" type="presParOf" srcId="{0C9F5D68-B81B-413D-925B-AF53A8ABC50B}" destId="{8D660DB5-1AE3-43AB-A748-06BB31EB9023}" srcOrd="1" destOrd="0" presId="urn:microsoft.com/office/officeart/2005/8/layout/hierarchy6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30376-5D14-4DD2-8106-7B3479098FBD}">
      <dsp:nvSpPr>
        <dsp:cNvPr id="0" name=""/>
        <dsp:cNvSpPr/>
      </dsp:nvSpPr>
      <dsp:spPr>
        <a:xfrm>
          <a:off x="4804984" y="816548"/>
          <a:ext cx="790401" cy="526934"/>
        </a:xfrm>
        <a:prstGeom prst="flowChartDocumen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S.I.SO</a:t>
          </a:r>
          <a:endParaRPr lang="it-IT" sz="1000" kern="1200" dirty="0"/>
        </a:p>
      </dsp:txBody>
      <dsp:txXfrm>
        <a:off x="4804984" y="816548"/>
        <a:ext cx="790401" cy="422572"/>
      </dsp:txXfrm>
    </dsp:sp>
    <dsp:sp modelId="{29AB3BF5-BB86-4BA0-B1D8-92EB679C4DF4}">
      <dsp:nvSpPr>
        <dsp:cNvPr id="0" name=""/>
        <dsp:cNvSpPr/>
      </dsp:nvSpPr>
      <dsp:spPr>
        <a:xfrm>
          <a:off x="3144006" y="1120522"/>
          <a:ext cx="2056179" cy="222960"/>
        </a:xfrm>
        <a:custGeom>
          <a:avLst/>
          <a:gdLst/>
          <a:ahLst/>
          <a:cxnLst/>
          <a:rect l="0" t="0" r="0" b="0"/>
          <a:pathLst>
            <a:path>
              <a:moveTo>
                <a:pt x="2056179" y="222960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9BB6E-45ED-4A93-9F63-2A72D9FD149F}">
      <dsp:nvSpPr>
        <dsp:cNvPr id="0" name=""/>
        <dsp:cNvSpPr/>
      </dsp:nvSpPr>
      <dsp:spPr>
        <a:xfrm>
          <a:off x="2748805" y="1120522"/>
          <a:ext cx="790401" cy="52693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App Mobile</a:t>
          </a:r>
          <a:endParaRPr lang="it-IT" sz="1000" kern="1200" dirty="0"/>
        </a:p>
      </dsp:txBody>
      <dsp:txXfrm>
        <a:off x="2764238" y="1135955"/>
        <a:ext cx="759535" cy="496068"/>
      </dsp:txXfrm>
    </dsp:sp>
    <dsp:sp modelId="{2F69B7C9-4CCA-4FDD-B262-561B64D36678}">
      <dsp:nvSpPr>
        <dsp:cNvPr id="0" name=""/>
        <dsp:cNvSpPr/>
      </dsp:nvSpPr>
      <dsp:spPr>
        <a:xfrm>
          <a:off x="1221277" y="1343482"/>
          <a:ext cx="3978907" cy="1426222"/>
        </a:xfrm>
        <a:custGeom>
          <a:avLst/>
          <a:gdLst/>
          <a:ahLst/>
          <a:cxnLst/>
          <a:rect l="0" t="0" r="0" b="0"/>
          <a:pathLst>
            <a:path>
              <a:moveTo>
                <a:pt x="3978907" y="0"/>
              </a:moveTo>
              <a:lnTo>
                <a:pt x="3978907" y="713111"/>
              </a:lnTo>
              <a:lnTo>
                <a:pt x="0" y="713111"/>
              </a:lnTo>
              <a:lnTo>
                <a:pt x="0" y="14262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693582-31E5-429A-A851-1903FEF7B8C9}">
      <dsp:nvSpPr>
        <dsp:cNvPr id="0" name=""/>
        <dsp:cNvSpPr/>
      </dsp:nvSpPr>
      <dsp:spPr>
        <a:xfrm>
          <a:off x="826076" y="2769704"/>
          <a:ext cx="790401" cy="526934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smtClean="0"/>
            <a:t>Adeguamenti Requisiti Zone</a:t>
          </a:r>
          <a:endParaRPr lang="it-IT" sz="900" kern="1200" dirty="0"/>
        </a:p>
      </dsp:txBody>
      <dsp:txXfrm>
        <a:off x="841509" y="2785137"/>
        <a:ext cx="759535" cy="496068"/>
      </dsp:txXfrm>
    </dsp:sp>
    <dsp:sp modelId="{396E2A85-EC13-4130-9A62-6BF847713E9D}">
      <dsp:nvSpPr>
        <dsp:cNvPr id="0" name=""/>
        <dsp:cNvSpPr/>
      </dsp:nvSpPr>
      <dsp:spPr>
        <a:xfrm>
          <a:off x="2130583" y="1343482"/>
          <a:ext cx="3069602" cy="1417459"/>
        </a:xfrm>
        <a:custGeom>
          <a:avLst/>
          <a:gdLst/>
          <a:ahLst/>
          <a:cxnLst/>
          <a:rect l="0" t="0" r="0" b="0"/>
          <a:pathLst>
            <a:path>
              <a:moveTo>
                <a:pt x="3069602" y="0"/>
              </a:moveTo>
              <a:lnTo>
                <a:pt x="3069602" y="708729"/>
              </a:lnTo>
              <a:lnTo>
                <a:pt x="0" y="708729"/>
              </a:lnTo>
              <a:lnTo>
                <a:pt x="0" y="14174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55935-959B-493B-994F-0D4216105492}">
      <dsp:nvSpPr>
        <dsp:cNvPr id="0" name=""/>
        <dsp:cNvSpPr/>
      </dsp:nvSpPr>
      <dsp:spPr>
        <a:xfrm>
          <a:off x="1735382" y="2760942"/>
          <a:ext cx="790401" cy="526934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900" kern="1200" dirty="0" err="1" smtClean="0"/>
            <a:t>Gest</a:t>
          </a:r>
          <a:r>
            <a:rPr lang="it-IT" sz="900" kern="1200" dirty="0" smtClean="0"/>
            <a:t>. Fonti di Finanziamento</a:t>
          </a:r>
          <a:endParaRPr lang="it-IT" sz="900" kern="1200" dirty="0"/>
        </a:p>
      </dsp:txBody>
      <dsp:txXfrm>
        <a:off x="1750815" y="2776375"/>
        <a:ext cx="759535" cy="496068"/>
      </dsp:txXfrm>
    </dsp:sp>
    <dsp:sp modelId="{B78213A3-0C7C-4466-9DA2-CA20A5F321F3}">
      <dsp:nvSpPr>
        <dsp:cNvPr id="0" name=""/>
        <dsp:cNvSpPr/>
      </dsp:nvSpPr>
      <dsp:spPr>
        <a:xfrm>
          <a:off x="3786429" y="1343482"/>
          <a:ext cx="1413755" cy="1375851"/>
        </a:xfrm>
        <a:custGeom>
          <a:avLst/>
          <a:gdLst/>
          <a:ahLst/>
          <a:cxnLst/>
          <a:rect l="0" t="0" r="0" b="0"/>
          <a:pathLst>
            <a:path>
              <a:moveTo>
                <a:pt x="1413755" y="0"/>
              </a:moveTo>
              <a:lnTo>
                <a:pt x="1413755" y="687925"/>
              </a:lnTo>
              <a:lnTo>
                <a:pt x="0" y="687925"/>
              </a:lnTo>
              <a:lnTo>
                <a:pt x="0" y="13758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F7961-AEB4-4E87-892E-F242686D708D}">
      <dsp:nvSpPr>
        <dsp:cNvPr id="0" name=""/>
        <dsp:cNvSpPr/>
      </dsp:nvSpPr>
      <dsp:spPr>
        <a:xfrm>
          <a:off x="3391228" y="2719334"/>
          <a:ext cx="790401" cy="526934"/>
        </a:xfrm>
        <a:prstGeom prst="flowChartDocumen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Gestione Servizi Sociali</a:t>
          </a:r>
          <a:endParaRPr lang="it-IT" sz="1000" kern="1200" dirty="0"/>
        </a:p>
      </dsp:txBody>
      <dsp:txXfrm>
        <a:off x="3391228" y="2719334"/>
        <a:ext cx="790401" cy="422572"/>
      </dsp:txXfrm>
    </dsp:sp>
    <dsp:sp modelId="{F3CACF71-C02A-4552-952C-D9B4908FB8F7}">
      <dsp:nvSpPr>
        <dsp:cNvPr id="0" name=""/>
        <dsp:cNvSpPr/>
      </dsp:nvSpPr>
      <dsp:spPr>
        <a:xfrm>
          <a:off x="2919408" y="3246268"/>
          <a:ext cx="867020" cy="305565"/>
        </a:xfrm>
        <a:custGeom>
          <a:avLst/>
          <a:gdLst/>
          <a:ahLst/>
          <a:cxnLst/>
          <a:rect l="0" t="0" r="0" b="0"/>
          <a:pathLst>
            <a:path>
              <a:moveTo>
                <a:pt x="867020" y="0"/>
              </a:moveTo>
              <a:lnTo>
                <a:pt x="867020" y="152782"/>
              </a:lnTo>
              <a:lnTo>
                <a:pt x="0" y="152782"/>
              </a:lnTo>
              <a:lnTo>
                <a:pt x="0" y="3055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244CCE-BAB7-4E49-9C6C-87300F0B838D}">
      <dsp:nvSpPr>
        <dsp:cNvPr id="0" name=""/>
        <dsp:cNvSpPr/>
      </dsp:nvSpPr>
      <dsp:spPr>
        <a:xfrm>
          <a:off x="2524208" y="3551833"/>
          <a:ext cx="790401" cy="526934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Erogazione Interventi</a:t>
          </a:r>
          <a:endParaRPr lang="it-IT" sz="1000" kern="1200" dirty="0"/>
        </a:p>
      </dsp:txBody>
      <dsp:txXfrm>
        <a:off x="2539641" y="3567266"/>
        <a:ext cx="759535" cy="496068"/>
      </dsp:txXfrm>
    </dsp:sp>
    <dsp:sp modelId="{5C23E85A-6D32-4769-94D2-5F7D9C5FC3EA}">
      <dsp:nvSpPr>
        <dsp:cNvPr id="0" name=""/>
        <dsp:cNvSpPr/>
      </dsp:nvSpPr>
      <dsp:spPr>
        <a:xfrm>
          <a:off x="3675946" y="3246268"/>
          <a:ext cx="91440" cy="305565"/>
        </a:xfrm>
        <a:custGeom>
          <a:avLst/>
          <a:gdLst/>
          <a:ahLst/>
          <a:cxnLst/>
          <a:rect l="0" t="0" r="0" b="0"/>
          <a:pathLst>
            <a:path>
              <a:moveTo>
                <a:pt x="110483" y="0"/>
              </a:moveTo>
              <a:lnTo>
                <a:pt x="110483" y="152782"/>
              </a:lnTo>
              <a:lnTo>
                <a:pt x="45720" y="152782"/>
              </a:lnTo>
              <a:lnTo>
                <a:pt x="45720" y="3055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C95F3-0110-4836-9111-A7A14A1F09DE}">
      <dsp:nvSpPr>
        <dsp:cNvPr id="0" name=""/>
        <dsp:cNvSpPr/>
      </dsp:nvSpPr>
      <dsp:spPr>
        <a:xfrm>
          <a:off x="3326465" y="3551833"/>
          <a:ext cx="790401" cy="52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Sistema di </a:t>
          </a:r>
          <a:r>
            <a:rPr lang="it-IT" sz="1000" kern="1200" dirty="0" err="1" smtClean="0"/>
            <a:t>Alerting</a:t>
          </a:r>
          <a:endParaRPr lang="it-IT" sz="1000" kern="1200" dirty="0"/>
        </a:p>
      </dsp:txBody>
      <dsp:txXfrm>
        <a:off x="3341898" y="3567266"/>
        <a:ext cx="759535" cy="496068"/>
      </dsp:txXfrm>
    </dsp:sp>
    <dsp:sp modelId="{13814F6C-A50F-42E5-B736-3039E70F327B}">
      <dsp:nvSpPr>
        <dsp:cNvPr id="0" name=""/>
        <dsp:cNvSpPr/>
      </dsp:nvSpPr>
      <dsp:spPr>
        <a:xfrm>
          <a:off x="3786429" y="3246268"/>
          <a:ext cx="737493" cy="3055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782"/>
              </a:lnTo>
              <a:lnTo>
                <a:pt x="737493" y="152782"/>
              </a:lnTo>
              <a:lnTo>
                <a:pt x="737493" y="3055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EFCB3-804A-4EA0-B90A-2AAA6E43469C}">
      <dsp:nvSpPr>
        <dsp:cNvPr id="0" name=""/>
        <dsp:cNvSpPr/>
      </dsp:nvSpPr>
      <dsp:spPr>
        <a:xfrm>
          <a:off x="4128722" y="3551833"/>
          <a:ext cx="790401" cy="52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Report</a:t>
          </a:r>
          <a:endParaRPr lang="it-IT" sz="1000" kern="1200" dirty="0"/>
        </a:p>
      </dsp:txBody>
      <dsp:txXfrm>
        <a:off x="4144155" y="3567266"/>
        <a:ext cx="759535" cy="496068"/>
      </dsp:txXfrm>
    </dsp:sp>
    <dsp:sp modelId="{25D42D07-4FEA-402A-9F51-DFF10304DEE2}">
      <dsp:nvSpPr>
        <dsp:cNvPr id="0" name=""/>
        <dsp:cNvSpPr/>
      </dsp:nvSpPr>
      <dsp:spPr>
        <a:xfrm>
          <a:off x="5200185" y="1343482"/>
          <a:ext cx="1428501" cy="5051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581"/>
              </a:lnTo>
              <a:lnTo>
                <a:pt x="1428501" y="252581"/>
              </a:lnTo>
              <a:lnTo>
                <a:pt x="1428501" y="5051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E4C8A-F7B8-4005-9BFA-43C6238641D8}">
      <dsp:nvSpPr>
        <dsp:cNvPr id="0" name=""/>
        <dsp:cNvSpPr/>
      </dsp:nvSpPr>
      <dsp:spPr>
        <a:xfrm>
          <a:off x="6233485" y="1848646"/>
          <a:ext cx="790401" cy="526934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Gestioni Tematiche e Rendiconti</a:t>
          </a:r>
          <a:endParaRPr lang="it-IT" sz="1000" kern="1200" dirty="0"/>
        </a:p>
      </dsp:txBody>
      <dsp:txXfrm>
        <a:off x="6259208" y="1874369"/>
        <a:ext cx="738955" cy="475488"/>
      </dsp:txXfrm>
    </dsp:sp>
    <dsp:sp modelId="{28032EEF-74D9-49DB-ADD5-E68671C4A750}">
      <dsp:nvSpPr>
        <dsp:cNvPr id="0" name=""/>
        <dsp:cNvSpPr/>
      </dsp:nvSpPr>
      <dsp:spPr>
        <a:xfrm>
          <a:off x="5200185" y="1343482"/>
          <a:ext cx="2110659" cy="2556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813"/>
              </a:lnTo>
              <a:lnTo>
                <a:pt x="2110659" y="127813"/>
              </a:lnTo>
              <a:lnTo>
                <a:pt x="2110659" y="2556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BCE1F-6AAC-420D-A91C-92CA56A6CBE4}">
      <dsp:nvSpPr>
        <dsp:cNvPr id="0" name=""/>
        <dsp:cNvSpPr/>
      </dsp:nvSpPr>
      <dsp:spPr>
        <a:xfrm>
          <a:off x="6915644" y="1599110"/>
          <a:ext cx="790401" cy="52693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50" kern="1200" dirty="0" smtClean="0"/>
            <a:t>Geolocalizzazione</a:t>
          </a:r>
          <a:endParaRPr lang="it-IT" sz="1050" kern="1200" dirty="0"/>
        </a:p>
      </dsp:txBody>
      <dsp:txXfrm>
        <a:off x="6931077" y="1614543"/>
        <a:ext cx="759535" cy="496068"/>
      </dsp:txXfrm>
    </dsp:sp>
    <dsp:sp modelId="{9F7D4E59-5356-459B-9E2B-49AD37F90F21}">
      <dsp:nvSpPr>
        <dsp:cNvPr id="0" name=""/>
        <dsp:cNvSpPr/>
      </dsp:nvSpPr>
      <dsp:spPr>
        <a:xfrm>
          <a:off x="5200185" y="1343482"/>
          <a:ext cx="3330852" cy="2123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1940"/>
              </a:lnTo>
              <a:lnTo>
                <a:pt x="3330852" y="1061940"/>
              </a:lnTo>
              <a:lnTo>
                <a:pt x="3330852" y="2123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E3082-808C-4176-8A7A-263E15F43950}">
      <dsp:nvSpPr>
        <dsp:cNvPr id="0" name=""/>
        <dsp:cNvSpPr/>
      </dsp:nvSpPr>
      <dsp:spPr>
        <a:xfrm>
          <a:off x="8135836" y="3467364"/>
          <a:ext cx="790401" cy="526934"/>
        </a:xfrm>
        <a:prstGeom prst="flowChartDocumen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Moduli Integrazione</a:t>
          </a:r>
          <a:endParaRPr lang="it-IT" sz="1000" kern="1200" dirty="0"/>
        </a:p>
      </dsp:txBody>
      <dsp:txXfrm>
        <a:off x="8135836" y="3467364"/>
        <a:ext cx="790401" cy="422572"/>
      </dsp:txXfrm>
    </dsp:sp>
    <dsp:sp modelId="{A596BF35-547A-4C1B-9E70-46FBD3500B06}">
      <dsp:nvSpPr>
        <dsp:cNvPr id="0" name=""/>
        <dsp:cNvSpPr/>
      </dsp:nvSpPr>
      <dsp:spPr>
        <a:xfrm>
          <a:off x="6482219" y="3994298"/>
          <a:ext cx="2048817" cy="240803"/>
        </a:xfrm>
        <a:custGeom>
          <a:avLst/>
          <a:gdLst/>
          <a:ahLst/>
          <a:cxnLst/>
          <a:rect l="0" t="0" r="0" b="0"/>
          <a:pathLst>
            <a:path>
              <a:moveTo>
                <a:pt x="2048817" y="0"/>
              </a:moveTo>
              <a:lnTo>
                <a:pt x="2048817" y="120401"/>
              </a:lnTo>
              <a:lnTo>
                <a:pt x="0" y="120401"/>
              </a:lnTo>
              <a:lnTo>
                <a:pt x="0" y="240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C4A0B-BDFC-4E3E-8BB8-59715D8DDB39}">
      <dsp:nvSpPr>
        <dsp:cNvPr id="0" name=""/>
        <dsp:cNvSpPr/>
      </dsp:nvSpPr>
      <dsp:spPr>
        <a:xfrm>
          <a:off x="6087019" y="4235102"/>
          <a:ext cx="790401" cy="52693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SIRU</a:t>
          </a:r>
          <a:endParaRPr lang="it-IT" sz="1000" kern="1200" dirty="0"/>
        </a:p>
      </dsp:txBody>
      <dsp:txXfrm>
        <a:off x="6102452" y="4250535"/>
        <a:ext cx="759535" cy="496068"/>
      </dsp:txXfrm>
    </dsp:sp>
    <dsp:sp modelId="{D5EB2CF8-1460-4112-83FC-3B320A92ABEB}">
      <dsp:nvSpPr>
        <dsp:cNvPr id="0" name=""/>
        <dsp:cNvSpPr/>
      </dsp:nvSpPr>
      <dsp:spPr>
        <a:xfrm>
          <a:off x="7284476" y="3994298"/>
          <a:ext cx="1246560" cy="240803"/>
        </a:xfrm>
        <a:custGeom>
          <a:avLst/>
          <a:gdLst/>
          <a:ahLst/>
          <a:cxnLst/>
          <a:rect l="0" t="0" r="0" b="0"/>
          <a:pathLst>
            <a:path>
              <a:moveTo>
                <a:pt x="1246560" y="0"/>
              </a:moveTo>
              <a:lnTo>
                <a:pt x="1246560" y="120401"/>
              </a:lnTo>
              <a:lnTo>
                <a:pt x="0" y="120401"/>
              </a:lnTo>
              <a:lnTo>
                <a:pt x="0" y="240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0F812-F065-43D6-989F-E2DCAE33203C}">
      <dsp:nvSpPr>
        <dsp:cNvPr id="0" name=""/>
        <dsp:cNvSpPr/>
      </dsp:nvSpPr>
      <dsp:spPr>
        <a:xfrm>
          <a:off x="6889276" y="4235102"/>
          <a:ext cx="790401" cy="52693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Casellario Inps</a:t>
          </a:r>
          <a:endParaRPr lang="it-IT" sz="1000" kern="1200" dirty="0"/>
        </a:p>
      </dsp:txBody>
      <dsp:txXfrm>
        <a:off x="6904709" y="4250535"/>
        <a:ext cx="759535" cy="496068"/>
      </dsp:txXfrm>
    </dsp:sp>
    <dsp:sp modelId="{D420503B-609E-4BF8-A09F-03FFA7CF8E0A}">
      <dsp:nvSpPr>
        <dsp:cNvPr id="0" name=""/>
        <dsp:cNvSpPr/>
      </dsp:nvSpPr>
      <dsp:spPr>
        <a:xfrm>
          <a:off x="8086734" y="3994298"/>
          <a:ext cx="444303" cy="240803"/>
        </a:xfrm>
        <a:custGeom>
          <a:avLst/>
          <a:gdLst/>
          <a:ahLst/>
          <a:cxnLst/>
          <a:rect l="0" t="0" r="0" b="0"/>
          <a:pathLst>
            <a:path>
              <a:moveTo>
                <a:pt x="444303" y="0"/>
              </a:moveTo>
              <a:lnTo>
                <a:pt x="444303" y="120401"/>
              </a:lnTo>
              <a:lnTo>
                <a:pt x="0" y="120401"/>
              </a:lnTo>
              <a:lnTo>
                <a:pt x="0" y="240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53EDD-860A-4E98-997C-17DD071CBDE4}">
      <dsp:nvSpPr>
        <dsp:cNvPr id="0" name=""/>
        <dsp:cNvSpPr/>
      </dsp:nvSpPr>
      <dsp:spPr>
        <a:xfrm>
          <a:off x="7691533" y="4235102"/>
          <a:ext cx="790401" cy="52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Bandi</a:t>
          </a:r>
          <a:endParaRPr lang="it-IT" sz="1000" kern="1200" dirty="0"/>
        </a:p>
      </dsp:txBody>
      <dsp:txXfrm>
        <a:off x="7706966" y="4250535"/>
        <a:ext cx="759535" cy="496068"/>
      </dsp:txXfrm>
    </dsp:sp>
    <dsp:sp modelId="{63C5B66F-C1C4-4B9D-AD7A-A0F39738F24E}">
      <dsp:nvSpPr>
        <dsp:cNvPr id="0" name=""/>
        <dsp:cNvSpPr/>
      </dsp:nvSpPr>
      <dsp:spPr>
        <a:xfrm>
          <a:off x="8531037" y="3994298"/>
          <a:ext cx="357954" cy="240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401"/>
              </a:lnTo>
              <a:lnTo>
                <a:pt x="357954" y="120401"/>
              </a:lnTo>
              <a:lnTo>
                <a:pt x="357954" y="2408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2E509-BA5B-4D83-9F87-08AE771C1506}">
      <dsp:nvSpPr>
        <dsp:cNvPr id="0" name=""/>
        <dsp:cNvSpPr/>
      </dsp:nvSpPr>
      <dsp:spPr>
        <a:xfrm>
          <a:off x="8493790" y="4235102"/>
          <a:ext cx="790401" cy="526934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Atl@nte</a:t>
          </a:r>
          <a:endParaRPr lang="it-IT" sz="1000" kern="1200" dirty="0"/>
        </a:p>
      </dsp:txBody>
      <dsp:txXfrm>
        <a:off x="8509223" y="4250535"/>
        <a:ext cx="759535" cy="496068"/>
      </dsp:txXfrm>
    </dsp:sp>
    <dsp:sp modelId="{5BE2C2A2-B83F-40DF-A6EF-522DA57646BB}">
      <dsp:nvSpPr>
        <dsp:cNvPr id="0" name=""/>
        <dsp:cNvSpPr/>
      </dsp:nvSpPr>
      <dsp:spPr>
        <a:xfrm>
          <a:off x="8531037" y="3994298"/>
          <a:ext cx="1276296" cy="232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249"/>
              </a:lnTo>
              <a:lnTo>
                <a:pt x="1276296" y="116249"/>
              </a:lnTo>
              <a:lnTo>
                <a:pt x="1276296" y="2324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F0A47-C878-4493-8D74-3F13C89E3339}">
      <dsp:nvSpPr>
        <dsp:cNvPr id="0" name=""/>
        <dsp:cNvSpPr/>
      </dsp:nvSpPr>
      <dsp:spPr>
        <a:xfrm>
          <a:off x="9412133" y="4226797"/>
          <a:ext cx="790401" cy="526934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Servizi Regionali ESB</a:t>
          </a:r>
          <a:endParaRPr lang="it-IT" sz="1000" kern="1200" dirty="0"/>
        </a:p>
      </dsp:txBody>
      <dsp:txXfrm>
        <a:off x="9427566" y="4242230"/>
        <a:ext cx="759535" cy="496068"/>
      </dsp:txXfrm>
    </dsp:sp>
    <dsp:sp modelId="{ED508C47-37F5-4E96-AA23-B271641C4C97}">
      <dsp:nvSpPr>
        <dsp:cNvPr id="0" name=""/>
        <dsp:cNvSpPr/>
      </dsp:nvSpPr>
      <dsp:spPr>
        <a:xfrm>
          <a:off x="5441817" y="3994298"/>
          <a:ext cx="3089219" cy="642176"/>
        </a:xfrm>
        <a:custGeom>
          <a:avLst/>
          <a:gdLst/>
          <a:ahLst/>
          <a:cxnLst/>
          <a:rect l="0" t="0" r="0" b="0"/>
          <a:pathLst>
            <a:path>
              <a:moveTo>
                <a:pt x="3089219" y="0"/>
              </a:moveTo>
              <a:lnTo>
                <a:pt x="3089219" y="321088"/>
              </a:lnTo>
              <a:lnTo>
                <a:pt x="0" y="321088"/>
              </a:lnTo>
              <a:lnTo>
                <a:pt x="0" y="6421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C191ED-8F37-446C-81A5-2E6EE9E979A8}">
      <dsp:nvSpPr>
        <dsp:cNvPr id="0" name=""/>
        <dsp:cNvSpPr/>
      </dsp:nvSpPr>
      <dsp:spPr>
        <a:xfrm>
          <a:off x="5046616" y="4636474"/>
          <a:ext cx="790401" cy="52693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FSE</a:t>
          </a:r>
          <a:endParaRPr lang="it-IT" sz="1000" kern="1200" dirty="0"/>
        </a:p>
      </dsp:txBody>
      <dsp:txXfrm>
        <a:off x="5062049" y="4651907"/>
        <a:ext cx="759535" cy="496068"/>
      </dsp:txXfrm>
    </dsp:sp>
    <dsp:sp modelId="{1B6BEBF8-D481-4B96-8389-D27E508C6625}">
      <dsp:nvSpPr>
        <dsp:cNvPr id="0" name=""/>
        <dsp:cNvSpPr/>
      </dsp:nvSpPr>
      <dsp:spPr>
        <a:xfrm>
          <a:off x="5200185" y="1343482"/>
          <a:ext cx="4701333" cy="151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524"/>
              </a:lnTo>
              <a:lnTo>
                <a:pt x="4701333" y="75524"/>
              </a:lnTo>
              <a:lnTo>
                <a:pt x="4701333" y="1510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A79BDD-306C-44E5-A6CF-C51D9DEE04C0}">
      <dsp:nvSpPr>
        <dsp:cNvPr id="0" name=""/>
        <dsp:cNvSpPr/>
      </dsp:nvSpPr>
      <dsp:spPr>
        <a:xfrm>
          <a:off x="9506318" y="1494531"/>
          <a:ext cx="790401" cy="52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Argo (DWH socio-sanitario)</a:t>
          </a:r>
          <a:endParaRPr lang="it-IT" sz="1000" kern="1200" dirty="0"/>
        </a:p>
      </dsp:txBody>
      <dsp:txXfrm>
        <a:off x="9521751" y="1509964"/>
        <a:ext cx="759535" cy="496068"/>
      </dsp:txXfrm>
    </dsp:sp>
    <dsp:sp modelId="{4D0DBAF2-74CD-4A15-9D93-0D62860888F8}">
      <dsp:nvSpPr>
        <dsp:cNvPr id="0" name=""/>
        <dsp:cNvSpPr/>
      </dsp:nvSpPr>
      <dsp:spPr>
        <a:xfrm>
          <a:off x="9056087" y="2021465"/>
          <a:ext cx="845431" cy="305565"/>
        </a:xfrm>
        <a:custGeom>
          <a:avLst/>
          <a:gdLst/>
          <a:ahLst/>
          <a:cxnLst/>
          <a:rect l="0" t="0" r="0" b="0"/>
          <a:pathLst>
            <a:path>
              <a:moveTo>
                <a:pt x="845431" y="0"/>
              </a:moveTo>
              <a:lnTo>
                <a:pt x="845431" y="152782"/>
              </a:lnTo>
              <a:lnTo>
                <a:pt x="0" y="152782"/>
              </a:lnTo>
              <a:lnTo>
                <a:pt x="0" y="3055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7F6A1-EFE7-4685-BB88-D37A366CEC13}">
      <dsp:nvSpPr>
        <dsp:cNvPr id="0" name=""/>
        <dsp:cNvSpPr/>
      </dsp:nvSpPr>
      <dsp:spPr>
        <a:xfrm>
          <a:off x="8660886" y="2327031"/>
          <a:ext cx="790401" cy="526934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Interfaccia Utente</a:t>
          </a:r>
          <a:endParaRPr lang="it-IT" sz="1000" kern="1200" dirty="0"/>
        </a:p>
      </dsp:txBody>
      <dsp:txXfrm>
        <a:off x="8676319" y="2342464"/>
        <a:ext cx="759535" cy="496068"/>
      </dsp:txXfrm>
    </dsp:sp>
    <dsp:sp modelId="{1489B3A1-95F6-4AF0-A0B9-D23B4DBB122B}">
      <dsp:nvSpPr>
        <dsp:cNvPr id="0" name=""/>
        <dsp:cNvSpPr/>
      </dsp:nvSpPr>
      <dsp:spPr>
        <a:xfrm>
          <a:off x="9901518" y="2021465"/>
          <a:ext cx="874285" cy="298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84"/>
              </a:lnTo>
              <a:lnTo>
                <a:pt x="874285" y="149184"/>
              </a:lnTo>
              <a:lnTo>
                <a:pt x="874285" y="2983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5BDA26-6803-4530-97D2-C6EF87CEFDF6}">
      <dsp:nvSpPr>
        <dsp:cNvPr id="0" name=""/>
        <dsp:cNvSpPr/>
      </dsp:nvSpPr>
      <dsp:spPr>
        <a:xfrm>
          <a:off x="10380604" y="2319834"/>
          <a:ext cx="790401" cy="526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Sistema ETL</a:t>
          </a:r>
          <a:endParaRPr lang="it-IT" sz="1000" kern="1200" dirty="0"/>
        </a:p>
      </dsp:txBody>
      <dsp:txXfrm>
        <a:off x="10396037" y="2335267"/>
        <a:ext cx="759535" cy="496068"/>
      </dsp:txXfrm>
    </dsp:sp>
    <dsp:sp modelId="{53AB814E-3989-4E37-BC0B-39161D8EF658}">
      <dsp:nvSpPr>
        <dsp:cNvPr id="0" name=""/>
        <dsp:cNvSpPr/>
      </dsp:nvSpPr>
      <dsp:spPr>
        <a:xfrm>
          <a:off x="9855798" y="2021465"/>
          <a:ext cx="91440" cy="5452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2627"/>
              </a:lnTo>
              <a:lnTo>
                <a:pt x="57627" y="272627"/>
              </a:lnTo>
              <a:lnTo>
                <a:pt x="57627" y="5452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C4A73F-9DEA-4D25-A6D3-F8A54C2892F0}">
      <dsp:nvSpPr>
        <dsp:cNvPr id="0" name=""/>
        <dsp:cNvSpPr/>
      </dsp:nvSpPr>
      <dsp:spPr>
        <a:xfrm flipH="1">
          <a:off x="9518225" y="2566720"/>
          <a:ext cx="790401" cy="4639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000" kern="1200" dirty="0" smtClean="0"/>
            <a:t>CHARTA / BI</a:t>
          </a:r>
          <a:endParaRPr lang="it-IT" sz="1000" kern="1200" dirty="0"/>
        </a:p>
      </dsp:txBody>
      <dsp:txXfrm>
        <a:off x="9531815" y="2580310"/>
        <a:ext cx="763221" cy="436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12D-D0BC-4EF1-B051-F2452C2D74F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BAE1-CDB7-4292-B48B-B19B803F23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665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12D-D0BC-4EF1-B051-F2452C2D74F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BAE1-CDB7-4292-B48B-B19B803F23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925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12D-D0BC-4EF1-B051-F2452C2D74F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BAE1-CDB7-4292-B48B-B19B803F23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43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12D-D0BC-4EF1-B051-F2452C2D74F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BAE1-CDB7-4292-B48B-B19B803F23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818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12D-D0BC-4EF1-B051-F2452C2D74F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BAE1-CDB7-4292-B48B-B19B803F23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091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12D-D0BC-4EF1-B051-F2452C2D74F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BAE1-CDB7-4292-B48B-B19B803F23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88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12D-D0BC-4EF1-B051-F2452C2D74F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BAE1-CDB7-4292-B48B-B19B803F23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17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12D-D0BC-4EF1-B051-F2452C2D74F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BAE1-CDB7-4292-B48B-B19B803F23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9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12D-D0BC-4EF1-B051-F2452C2D74F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BAE1-CDB7-4292-B48B-B19B803F23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365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12D-D0BC-4EF1-B051-F2452C2D74F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BAE1-CDB7-4292-B48B-B19B803F23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69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412D-D0BC-4EF1-B051-F2452C2D74F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BAE1-CDB7-4292-B48B-B19B803F23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0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412D-D0BC-4EF1-B051-F2452C2D74FC}" type="datetimeFigureOut">
              <a:rPr lang="it-IT" smtClean="0"/>
              <a:t>01/06/2016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EBAE1-CDB7-4292-B48B-B19B803F23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63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.webred.it/x/KoKMA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sellaDiTesto 33"/>
          <p:cNvSpPr txBox="1"/>
          <p:nvPr/>
        </p:nvSpPr>
        <p:spPr>
          <a:xfrm>
            <a:off x="0" y="21831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Struttura di Composizione del Prodotto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6918002" y="758548"/>
            <a:ext cx="1516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/>
              <a:t>Piano della Qualità</a:t>
            </a:r>
          </a:p>
        </p:txBody>
      </p:sp>
      <p:cxnSp>
        <p:nvCxnSpPr>
          <p:cNvPr id="4" name="Connettore 4 3"/>
          <p:cNvCxnSpPr>
            <a:stCxn id="2" idx="1"/>
            <a:endCxn id="16" idx="3"/>
          </p:cNvCxnSpPr>
          <p:nvPr/>
        </p:nvCxnSpPr>
        <p:spPr>
          <a:xfrm rot="10800000" flipV="1">
            <a:off x="6290442" y="873964"/>
            <a:ext cx="627560" cy="3968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>
          <a:xfrm>
            <a:off x="5425203" y="1078505"/>
            <a:ext cx="865239" cy="3845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SISO</a:t>
            </a:r>
            <a:endParaRPr lang="it-IT" sz="12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6918001" y="1000922"/>
            <a:ext cx="24073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/>
              <a:t>Piano di Gestione della Configurazione</a:t>
            </a:r>
          </a:p>
        </p:txBody>
      </p:sp>
      <p:cxnSp>
        <p:nvCxnSpPr>
          <p:cNvPr id="26" name="Connettore 4 25"/>
          <p:cNvCxnSpPr>
            <a:stCxn id="25" idx="1"/>
            <a:endCxn id="16" idx="3"/>
          </p:cNvCxnSpPr>
          <p:nvPr/>
        </p:nvCxnSpPr>
        <p:spPr>
          <a:xfrm rot="10800000" flipV="1">
            <a:off x="6290443" y="1116338"/>
            <a:ext cx="627559" cy="1544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6820388" y="1444141"/>
            <a:ext cx="1516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/>
              <a:t>Studio di Fattibilità</a:t>
            </a:r>
          </a:p>
        </p:txBody>
      </p:sp>
      <p:cxnSp>
        <p:nvCxnSpPr>
          <p:cNvPr id="36" name="Connettore 4 35"/>
          <p:cNvCxnSpPr>
            <a:stCxn id="35" idx="1"/>
            <a:endCxn id="16" idx="3"/>
          </p:cNvCxnSpPr>
          <p:nvPr/>
        </p:nvCxnSpPr>
        <p:spPr>
          <a:xfrm rot="10800000">
            <a:off x="6290442" y="1270785"/>
            <a:ext cx="529946" cy="2887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/>
          <p:cNvSpPr/>
          <p:nvPr/>
        </p:nvSpPr>
        <p:spPr>
          <a:xfrm>
            <a:off x="3493802" y="3479602"/>
            <a:ext cx="865239" cy="3845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Sportello UdC</a:t>
            </a:r>
          </a:p>
        </p:txBody>
      </p:sp>
      <p:sp>
        <p:nvSpPr>
          <p:cNvPr id="38" name="Rettangolo 37"/>
          <p:cNvSpPr/>
          <p:nvPr/>
        </p:nvSpPr>
        <p:spPr>
          <a:xfrm>
            <a:off x="6886668" y="3275532"/>
            <a:ext cx="865239" cy="3845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Cartella Sociale</a:t>
            </a:r>
          </a:p>
        </p:txBody>
      </p:sp>
      <p:cxnSp>
        <p:nvCxnSpPr>
          <p:cNvPr id="39" name="Connettore 4 38"/>
          <p:cNvCxnSpPr>
            <a:stCxn id="38" idx="0"/>
            <a:endCxn id="16" idx="2"/>
          </p:cNvCxnSpPr>
          <p:nvPr/>
        </p:nvCxnSpPr>
        <p:spPr>
          <a:xfrm rot="16200000" flipV="1">
            <a:off x="5682322" y="1638565"/>
            <a:ext cx="1812469" cy="146146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4 41"/>
          <p:cNvCxnSpPr>
            <a:stCxn id="37" idx="0"/>
            <a:endCxn id="16" idx="2"/>
          </p:cNvCxnSpPr>
          <p:nvPr/>
        </p:nvCxnSpPr>
        <p:spPr>
          <a:xfrm rot="5400000" flipH="1" flipV="1">
            <a:off x="3883853" y="1505633"/>
            <a:ext cx="2016539" cy="19314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/>
          <p:cNvSpPr txBox="1"/>
          <p:nvPr/>
        </p:nvSpPr>
        <p:spPr>
          <a:xfrm>
            <a:off x="2769026" y="3476862"/>
            <a:ext cx="406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900" dirty="0" smtClean="0"/>
              <a:t>RU</a:t>
            </a:r>
          </a:p>
        </p:txBody>
      </p:sp>
      <p:cxnSp>
        <p:nvCxnSpPr>
          <p:cNvPr id="49" name="Connettore 4 48"/>
          <p:cNvCxnSpPr>
            <a:stCxn id="48" idx="3"/>
            <a:endCxn id="37" idx="1"/>
          </p:cNvCxnSpPr>
          <p:nvPr/>
        </p:nvCxnSpPr>
        <p:spPr>
          <a:xfrm>
            <a:off x="3175359" y="3592278"/>
            <a:ext cx="318443" cy="796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/>
          <p:cNvSpPr txBox="1"/>
          <p:nvPr/>
        </p:nvSpPr>
        <p:spPr>
          <a:xfrm>
            <a:off x="8137646" y="3169016"/>
            <a:ext cx="385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/>
              <a:t>RU</a:t>
            </a:r>
          </a:p>
        </p:txBody>
      </p:sp>
      <p:cxnSp>
        <p:nvCxnSpPr>
          <p:cNvPr id="54" name="Connettore 4 53"/>
          <p:cNvCxnSpPr>
            <a:stCxn id="53" idx="1"/>
            <a:endCxn id="38" idx="3"/>
          </p:cNvCxnSpPr>
          <p:nvPr/>
        </p:nvCxnSpPr>
        <p:spPr>
          <a:xfrm rot="10800000" flipV="1">
            <a:off x="7751908" y="3284431"/>
            <a:ext cx="385739" cy="1833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/>
          <p:cNvSpPr txBox="1"/>
          <p:nvPr/>
        </p:nvSpPr>
        <p:spPr>
          <a:xfrm>
            <a:off x="3775275" y="965543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900" dirty="0" smtClean="0"/>
              <a:t>Manuale Utente</a:t>
            </a:r>
          </a:p>
        </p:txBody>
      </p:sp>
      <p:cxnSp>
        <p:nvCxnSpPr>
          <p:cNvPr id="62" name="Connettore 4 61"/>
          <p:cNvCxnSpPr>
            <a:stCxn id="61" idx="3"/>
            <a:endCxn id="16" idx="1"/>
          </p:cNvCxnSpPr>
          <p:nvPr/>
        </p:nvCxnSpPr>
        <p:spPr>
          <a:xfrm>
            <a:off x="4803342" y="1080959"/>
            <a:ext cx="621861" cy="18982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3121573" y="1267089"/>
            <a:ext cx="168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900" dirty="0" smtClean="0"/>
              <a:t>Manuale Gestione e Configurazione</a:t>
            </a:r>
          </a:p>
        </p:txBody>
      </p:sp>
      <p:cxnSp>
        <p:nvCxnSpPr>
          <p:cNvPr id="72" name="Connettore 4 71"/>
          <p:cNvCxnSpPr>
            <a:stCxn id="71" idx="3"/>
            <a:endCxn id="16" idx="1"/>
          </p:cNvCxnSpPr>
          <p:nvPr/>
        </p:nvCxnSpPr>
        <p:spPr>
          <a:xfrm flipV="1">
            <a:off x="4803343" y="1270784"/>
            <a:ext cx="621860" cy="1809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/>
          <p:cNvSpPr txBox="1"/>
          <p:nvPr/>
        </p:nvSpPr>
        <p:spPr>
          <a:xfrm>
            <a:off x="6625071" y="1713445"/>
            <a:ext cx="151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/>
              <a:t>Architettura Logico Funzionale</a:t>
            </a:r>
          </a:p>
        </p:txBody>
      </p:sp>
      <p:cxnSp>
        <p:nvCxnSpPr>
          <p:cNvPr id="77" name="Connettore 4 76"/>
          <p:cNvCxnSpPr>
            <a:stCxn id="76" idx="1"/>
            <a:endCxn id="16" idx="3"/>
          </p:cNvCxnSpPr>
          <p:nvPr/>
        </p:nvCxnSpPr>
        <p:spPr>
          <a:xfrm rot="10800000">
            <a:off x="6290443" y="1270785"/>
            <a:ext cx="334629" cy="6273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/>
          <p:cNvSpPr txBox="1"/>
          <p:nvPr/>
        </p:nvSpPr>
        <p:spPr>
          <a:xfrm>
            <a:off x="8211412" y="1458463"/>
            <a:ext cx="1516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/>
              <a:t>Architettura Hardware</a:t>
            </a:r>
          </a:p>
        </p:txBody>
      </p:sp>
      <p:cxnSp>
        <p:nvCxnSpPr>
          <p:cNvPr id="85" name="Connettore 4 84"/>
          <p:cNvCxnSpPr>
            <a:stCxn id="84" idx="1"/>
            <a:endCxn id="16" idx="3"/>
          </p:cNvCxnSpPr>
          <p:nvPr/>
        </p:nvCxnSpPr>
        <p:spPr>
          <a:xfrm rot="10800000">
            <a:off x="6290442" y="1270785"/>
            <a:ext cx="1920970" cy="303095"/>
          </a:xfrm>
          <a:prstGeom prst="bentConnector3">
            <a:avLst>
              <a:gd name="adj1" fmla="val 114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tangolo 93"/>
          <p:cNvSpPr/>
          <p:nvPr/>
        </p:nvSpPr>
        <p:spPr>
          <a:xfrm>
            <a:off x="403880" y="2798752"/>
            <a:ext cx="1070959" cy="3845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SocioSanitario</a:t>
            </a:r>
          </a:p>
        </p:txBody>
      </p:sp>
      <p:cxnSp>
        <p:nvCxnSpPr>
          <p:cNvPr id="96" name="Connettore 4 95"/>
          <p:cNvCxnSpPr>
            <a:stCxn id="94" idx="0"/>
            <a:endCxn id="16" idx="2"/>
          </p:cNvCxnSpPr>
          <p:nvPr/>
        </p:nvCxnSpPr>
        <p:spPr>
          <a:xfrm rot="5400000" flipH="1" flipV="1">
            <a:off x="2730747" y="-328323"/>
            <a:ext cx="1335689" cy="49184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ttangolo 100"/>
          <p:cNvSpPr/>
          <p:nvPr/>
        </p:nvSpPr>
        <p:spPr>
          <a:xfrm>
            <a:off x="9625008" y="2991031"/>
            <a:ext cx="977302" cy="3845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Business</a:t>
            </a:r>
          </a:p>
          <a:p>
            <a:pPr algn="ctr"/>
            <a:r>
              <a:rPr lang="it-IT" sz="1200" dirty="0" smtClean="0"/>
              <a:t>Intelligence</a:t>
            </a:r>
          </a:p>
        </p:txBody>
      </p:sp>
      <p:cxnSp>
        <p:nvCxnSpPr>
          <p:cNvPr id="102" name="Connettore 4 101"/>
          <p:cNvCxnSpPr>
            <a:stCxn id="101" idx="0"/>
            <a:endCxn id="16" idx="2"/>
          </p:cNvCxnSpPr>
          <p:nvPr/>
        </p:nvCxnSpPr>
        <p:spPr>
          <a:xfrm rot="16200000" flipV="1">
            <a:off x="7221757" y="99129"/>
            <a:ext cx="1527968" cy="42558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ttangolo 106"/>
          <p:cNvSpPr/>
          <p:nvPr/>
        </p:nvSpPr>
        <p:spPr>
          <a:xfrm>
            <a:off x="5121073" y="3894215"/>
            <a:ext cx="865239" cy="3845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Mobile SISO</a:t>
            </a:r>
          </a:p>
        </p:txBody>
      </p:sp>
      <p:cxnSp>
        <p:nvCxnSpPr>
          <p:cNvPr id="108" name="Connettore 4 107"/>
          <p:cNvCxnSpPr>
            <a:stCxn id="107" idx="0"/>
            <a:endCxn id="16" idx="2"/>
          </p:cNvCxnSpPr>
          <p:nvPr/>
        </p:nvCxnSpPr>
        <p:spPr>
          <a:xfrm rot="5400000" flipH="1" flipV="1">
            <a:off x="4490182" y="2526574"/>
            <a:ext cx="2431152" cy="3041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ttore 4 138"/>
          <p:cNvCxnSpPr>
            <a:stCxn id="145" idx="3"/>
            <a:endCxn id="37" idx="2"/>
          </p:cNvCxnSpPr>
          <p:nvPr/>
        </p:nvCxnSpPr>
        <p:spPr>
          <a:xfrm flipV="1">
            <a:off x="3544474" y="3864160"/>
            <a:ext cx="381948" cy="35738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tangolo 144"/>
          <p:cNvSpPr/>
          <p:nvPr/>
        </p:nvSpPr>
        <p:spPr>
          <a:xfrm>
            <a:off x="2376065" y="4057535"/>
            <a:ext cx="1168409" cy="328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Scheda Accesso</a:t>
            </a:r>
            <a:endParaRPr lang="it-IT" sz="1200" dirty="0"/>
          </a:p>
        </p:txBody>
      </p:sp>
      <p:sp>
        <p:nvSpPr>
          <p:cNvPr id="148" name="Rettangolo 147"/>
          <p:cNvSpPr/>
          <p:nvPr/>
        </p:nvSpPr>
        <p:spPr>
          <a:xfrm>
            <a:off x="3334580" y="4517617"/>
            <a:ext cx="1168409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Sportello Immigrazione</a:t>
            </a:r>
            <a:endParaRPr lang="it-IT" sz="1200" dirty="0"/>
          </a:p>
        </p:txBody>
      </p:sp>
      <p:cxnSp>
        <p:nvCxnSpPr>
          <p:cNvPr id="149" name="Connettore 4 148"/>
          <p:cNvCxnSpPr>
            <a:stCxn id="154" idx="1"/>
            <a:endCxn id="145" idx="2"/>
          </p:cNvCxnSpPr>
          <p:nvPr/>
        </p:nvCxnSpPr>
        <p:spPr>
          <a:xfrm rot="10800000">
            <a:off x="2960271" y="4385559"/>
            <a:ext cx="374309" cy="7776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ttangolo 153"/>
          <p:cNvSpPr/>
          <p:nvPr/>
        </p:nvSpPr>
        <p:spPr>
          <a:xfrm>
            <a:off x="3334579" y="4999173"/>
            <a:ext cx="1168409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Gestione Richieste</a:t>
            </a:r>
            <a:endParaRPr lang="it-IT" sz="1200" dirty="0"/>
          </a:p>
        </p:txBody>
      </p:sp>
      <p:cxnSp>
        <p:nvCxnSpPr>
          <p:cNvPr id="155" name="Connettore 4 154"/>
          <p:cNvCxnSpPr>
            <a:stCxn id="148" idx="1"/>
            <a:endCxn id="145" idx="2"/>
          </p:cNvCxnSpPr>
          <p:nvPr/>
        </p:nvCxnSpPr>
        <p:spPr>
          <a:xfrm rot="10800000">
            <a:off x="2960270" y="4385559"/>
            <a:ext cx="374310" cy="2960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ttore 4 162"/>
          <p:cNvCxnSpPr>
            <a:stCxn id="168" idx="3"/>
            <a:endCxn id="145" idx="1"/>
          </p:cNvCxnSpPr>
          <p:nvPr/>
        </p:nvCxnSpPr>
        <p:spPr>
          <a:xfrm flipV="1">
            <a:off x="2135736" y="4221547"/>
            <a:ext cx="240329" cy="2100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asellaDiTesto 167"/>
          <p:cNvSpPr txBox="1"/>
          <p:nvPr/>
        </p:nvSpPr>
        <p:spPr>
          <a:xfrm>
            <a:off x="1729403" y="4316165"/>
            <a:ext cx="406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900" dirty="0" smtClean="0"/>
              <a:t>RU</a:t>
            </a:r>
          </a:p>
        </p:txBody>
      </p:sp>
      <p:sp>
        <p:nvSpPr>
          <p:cNvPr id="174" name="CasellaDiTesto 173">
            <a:hlinkClick r:id="rId2"/>
          </p:cNvPr>
          <p:cNvSpPr txBox="1"/>
          <p:nvPr/>
        </p:nvSpPr>
        <p:spPr>
          <a:xfrm>
            <a:off x="6185024" y="3778799"/>
            <a:ext cx="406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/>
              <a:t>RU</a:t>
            </a:r>
          </a:p>
        </p:txBody>
      </p:sp>
      <p:cxnSp>
        <p:nvCxnSpPr>
          <p:cNvPr id="175" name="Connettore 4 174"/>
          <p:cNvCxnSpPr>
            <a:stCxn id="174" idx="1"/>
            <a:endCxn id="107" idx="3"/>
          </p:cNvCxnSpPr>
          <p:nvPr/>
        </p:nvCxnSpPr>
        <p:spPr>
          <a:xfrm rot="10800000" flipV="1">
            <a:off x="5986312" y="3894214"/>
            <a:ext cx="198712" cy="1922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ttore 4 185"/>
          <p:cNvCxnSpPr>
            <a:stCxn id="226" idx="0"/>
            <a:endCxn id="94" idx="2"/>
          </p:cNvCxnSpPr>
          <p:nvPr/>
        </p:nvCxnSpPr>
        <p:spPr>
          <a:xfrm rot="5400000" flipH="1" flipV="1">
            <a:off x="619323" y="3312734"/>
            <a:ext cx="449461" cy="19061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ttore 4 200"/>
          <p:cNvCxnSpPr>
            <a:stCxn id="207" idx="1"/>
          </p:cNvCxnSpPr>
          <p:nvPr/>
        </p:nvCxnSpPr>
        <p:spPr>
          <a:xfrm rot="10800000" flipV="1">
            <a:off x="1343663" y="3519651"/>
            <a:ext cx="282342" cy="1880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CasellaDiTesto 206"/>
          <p:cNvSpPr txBox="1"/>
          <p:nvPr/>
        </p:nvSpPr>
        <p:spPr>
          <a:xfrm>
            <a:off x="1626005" y="3404236"/>
            <a:ext cx="406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/>
              <a:t>ST</a:t>
            </a:r>
          </a:p>
        </p:txBody>
      </p:sp>
      <p:sp>
        <p:nvSpPr>
          <p:cNvPr id="212" name="Rettangolo 211"/>
          <p:cNvSpPr/>
          <p:nvPr/>
        </p:nvSpPr>
        <p:spPr>
          <a:xfrm>
            <a:off x="403880" y="218310"/>
            <a:ext cx="865239" cy="3845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Prodotto</a:t>
            </a:r>
            <a:endParaRPr lang="it-IT" sz="1200" dirty="0"/>
          </a:p>
        </p:txBody>
      </p:sp>
      <p:sp>
        <p:nvSpPr>
          <p:cNvPr id="213" name="Rettangolo 212"/>
          <p:cNvSpPr/>
          <p:nvPr/>
        </p:nvSpPr>
        <p:spPr>
          <a:xfrm>
            <a:off x="1388641" y="212862"/>
            <a:ext cx="1087859" cy="3845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Sottoprodotto</a:t>
            </a:r>
          </a:p>
        </p:txBody>
      </p:sp>
      <p:sp>
        <p:nvSpPr>
          <p:cNvPr id="214" name="Rettangolo 213"/>
          <p:cNvSpPr/>
          <p:nvPr/>
        </p:nvSpPr>
        <p:spPr>
          <a:xfrm>
            <a:off x="403880" y="687666"/>
            <a:ext cx="1168409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Componente</a:t>
            </a:r>
            <a:endParaRPr lang="it-IT" sz="1200" dirty="0"/>
          </a:p>
        </p:txBody>
      </p:sp>
      <p:sp>
        <p:nvSpPr>
          <p:cNvPr id="226" name="Rettangolo 225"/>
          <p:cNvSpPr/>
          <p:nvPr/>
        </p:nvSpPr>
        <p:spPr>
          <a:xfrm>
            <a:off x="164541" y="3632771"/>
            <a:ext cx="1168409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Integrazione</a:t>
            </a:r>
          </a:p>
          <a:p>
            <a:pPr algn="ctr"/>
            <a:r>
              <a:rPr lang="it-IT" sz="1200" dirty="0" smtClean="0"/>
              <a:t>Atlante</a:t>
            </a:r>
            <a:endParaRPr lang="it-IT" sz="1200" dirty="0"/>
          </a:p>
        </p:txBody>
      </p:sp>
      <p:sp>
        <p:nvSpPr>
          <p:cNvPr id="227" name="Rettangolo 226"/>
          <p:cNvSpPr/>
          <p:nvPr/>
        </p:nvSpPr>
        <p:spPr>
          <a:xfrm>
            <a:off x="164541" y="4042853"/>
            <a:ext cx="1168409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SIRU</a:t>
            </a:r>
            <a:endParaRPr lang="it-IT" sz="1200" dirty="0"/>
          </a:p>
        </p:txBody>
      </p:sp>
      <p:sp>
        <p:nvSpPr>
          <p:cNvPr id="233" name="Rettangolo 232"/>
          <p:cNvSpPr/>
          <p:nvPr/>
        </p:nvSpPr>
        <p:spPr>
          <a:xfrm>
            <a:off x="6978706" y="3986940"/>
            <a:ext cx="1168409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PAI</a:t>
            </a:r>
            <a:endParaRPr lang="it-IT" sz="1200" dirty="0"/>
          </a:p>
        </p:txBody>
      </p:sp>
      <p:cxnSp>
        <p:nvCxnSpPr>
          <p:cNvPr id="234" name="Connettore 4 233"/>
          <p:cNvCxnSpPr>
            <a:stCxn id="233" idx="0"/>
            <a:endCxn id="38" idx="2"/>
          </p:cNvCxnSpPr>
          <p:nvPr/>
        </p:nvCxnSpPr>
        <p:spPr>
          <a:xfrm rot="16200000" flipV="1">
            <a:off x="7277675" y="3701703"/>
            <a:ext cx="326850" cy="2436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ttangolo 239"/>
          <p:cNvSpPr/>
          <p:nvPr/>
        </p:nvSpPr>
        <p:spPr>
          <a:xfrm>
            <a:off x="6978706" y="4417574"/>
            <a:ext cx="1168409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Interventi</a:t>
            </a:r>
            <a:endParaRPr lang="it-IT" sz="1200" dirty="0"/>
          </a:p>
        </p:txBody>
      </p:sp>
      <p:cxnSp>
        <p:nvCxnSpPr>
          <p:cNvPr id="241" name="Connettore 4 240"/>
          <p:cNvCxnSpPr>
            <a:stCxn id="245" idx="0"/>
            <a:endCxn id="16" idx="2"/>
          </p:cNvCxnSpPr>
          <p:nvPr/>
        </p:nvCxnSpPr>
        <p:spPr>
          <a:xfrm rot="16200000" flipV="1">
            <a:off x="5722026" y="1598861"/>
            <a:ext cx="3739077" cy="3467481"/>
          </a:xfrm>
          <a:prstGeom prst="bentConnector3">
            <a:avLst>
              <a:gd name="adj1" fmla="val 698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ttangolo 244"/>
          <p:cNvSpPr/>
          <p:nvPr/>
        </p:nvSpPr>
        <p:spPr>
          <a:xfrm>
            <a:off x="8836653" y="5202140"/>
            <a:ext cx="977302" cy="3845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Community</a:t>
            </a:r>
          </a:p>
        </p:txBody>
      </p:sp>
      <p:sp>
        <p:nvSpPr>
          <p:cNvPr id="248" name="Rettangolo 247"/>
          <p:cNvSpPr/>
          <p:nvPr/>
        </p:nvSpPr>
        <p:spPr>
          <a:xfrm>
            <a:off x="6978705" y="4869203"/>
            <a:ext cx="1168409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Casellario</a:t>
            </a:r>
            <a:endParaRPr lang="it-IT" sz="1200" dirty="0"/>
          </a:p>
        </p:txBody>
      </p:sp>
      <p:sp>
        <p:nvSpPr>
          <p:cNvPr id="250" name="Rettangolo 249"/>
          <p:cNvSpPr/>
          <p:nvPr/>
        </p:nvSpPr>
        <p:spPr>
          <a:xfrm>
            <a:off x="164541" y="4452935"/>
            <a:ext cx="1168409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FSE</a:t>
            </a:r>
            <a:endParaRPr lang="it-IT" sz="1200" dirty="0"/>
          </a:p>
        </p:txBody>
      </p:sp>
      <p:sp>
        <p:nvSpPr>
          <p:cNvPr id="251" name="CasellaDiTesto 250"/>
          <p:cNvSpPr txBox="1"/>
          <p:nvPr/>
        </p:nvSpPr>
        <p:spPr>
          <a:xfrm>
            <a:off x="10113659" y="5133157"/>
            <a:ext cx="3851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smtClean="0"/>
              <a:t>RU</a:t>
            </a:r>
          </a:p>
        </p:txBody>
      </p:sp>
      <p:cxnSp>
        <p:nvCxnSpPr>
          <p:cNvPr id="252" name="Connettore 4 251"/>
          <p:cNvCxnSpPr>
            <a:stCxn id="251" idx="1"/>
            <a:endCxn id="245" idx="3"/>
          </p:cNvCxnSpPr>
          <p:nvPr/>
        </p:nvCxnSpPr>
        <p:spPr>
          <a:xfrm rot="10800000" flipV="1">
            <a:off x="9813955" y="5248573"/>
            <a:ext cx="299704" cy="1458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9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522324"/>
              </p:ext>
            </p:extLst>
          </p:nvPr>
        </p:nvGraphicFramePr>
        <p:xfrm>
          <a:off x="898962" y="1061884"/>
          <a:ext cx="11224212" cy="5663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e 7"/>
          <p:cNvSpPr/>
          <p:nvPr/>
        </p:nvSpPr>
        <p:spPr>
          <a:xfrm>
            <a:off x="255638" y="125782"/>
            <a:ext cx="884903" cy="34412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50" dirty="0" smtClean="0"/>
              <a:t>esterno</a:t>
            </a:r>
            <a:endParaRPr lang="it-IT" sz="1050" dirty="0"/>
          </a:p>
        </p:txBody>
      </p:sp>
      <p:sp>
        <p:nvSpPr>
          <p:cNvPr id="13" name="Documento 12"/>
          <p:cNvSpPr/>
          <p:nvPr/>
        </p:nvSpPr>
        <p:spPr>
          <a:xfrm>
            <a:off x="255638" y="987462"/>
            <a:ext cx="678426" cy="359557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Gruppo</a:t>
            </a:r>
            <a:endParaRPr lang="it-IT" sz="1100" dirty="0"/>
          </a:p>
        </p:txBody>
      </p:sp>
      <p:sp>
        <p:nvSpPr>
          <p:cNvPr id="18" name="Rettangolo 17"/>
          <p:cNvSpPr/>
          <p:nvPr/>
        </p:nvSpPr>
        <p:spPr>
          <a:xfrm>
            <a:off x="255638" y="518393"/>
            <a:ext cx="849966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Interno</a:t>
            </a:r>
            <a:endParaRPr lang="it-IT" sz="1200" dirty="0"/>
          </a:p>
        </p:txBody>
      </p:sp>
      <p:sp>
        <p:nvSpPr>
          <p:cNvPr id="31" name="Rettangolo 30"/>
          <p:cNvSpPr/>
          <p:nvPr/>
        </p:nvSpPr>
        <p:spPr>
          <a:xfrm>
            <a:off x="1366683" y="157478"/>
            <a:ext cx="865239" cy="3845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In attesa</a:t>
            </a:r>
            <a:endParaRPr lang="it-IT" sz="1200" dirty="0"/>
          </a:p>
        </p:txBody>
      </p:sp>
      <p:sp>
        <p:nvSpPr>
          <p:cNvPr id="32" name="Rettangolo 31"/>
          <p:cNvSpPr/>
          <p:nvPr/>
        </p:nvSpPr>
        <p:spPr>
          <a:xfrm>
            <a:off x="2335161" y="157478"/>
            <a:ext cx="865239" cy="3845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Pianificato</a:t>
            </a:r>
            <a:endParaRPr lang="it-IT" sz="1200" dirty="0"/>
          </a:p>
        </p:txBody>
      </p:sp>
      <p:sp>
        <p:nvSpPr>
          <p:cNvPr id="33" name="Rettangolo 32"/>
          <p:cNvSpPr/>
          <p:nvPr/>
        </p:nvSpPr>
        <p:spPr>
          <a:xfrm>
            <a:off x="3303639" y="157478"/>
            <a:ext cx="865239" cy="3845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In Corso</a:t>
            </a:r>
            <a:endParaRPr lang="it-IT" sz="1200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0" y="84641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Struttura di Composizione del Prodotto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97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tangolo arrotondato 59"/>
          <p:cNvSpPr/>
          <p:nvPr/>
        </p:nvSpPr>
        <p:spPr>
          <a:xfrm>
            <a:off x="6136824" y="340034"/>
            <a:ext cx="3232819" cy="13564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arrotondato 11"/>
          <p:cNvSpPr/>
          <p:nvPr/>
        </p:nvSpPr>
        <p:spPr>
          <a:xfrm>
            <a:off x="6136824" y="1754315"/>
            <a:ext cx="1490471" cy="14977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069" y="1771909"/>
            <a:ext cx="979703" cy="1214602"/>
          </a:xfrm>
          <a:prstGeom prst="rect">
            <a:avLst/>
          </a:prstGeom>
        </p:spPr>
      </p:pic>
      <p:sp>
        <p:nvSpPr>
          <p:cNvPr id="23" name="CasellaDiTesto 22"/>
          <p:cNvSpPr txBox="1"/>
          <p:nvPr/>
        </p:nvSpPr>
        <p:spPr>
          <a:xfrm>
            <a:off x="6337069" y="2920454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SISO Comuni</a:t>
            </a:r>
          </a:p>
        </p:txBody>
      </p:sp>
      <p:pic>
        <p:nvPicPr>
          <p:cNvPr id="1030" name="Picture 6" descr="http://www.driversafetyvideos.com/images/icon_desk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02" y="1479521"/>
            <a:ext cx="926278" cy="92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nettore 1 37"/>
          <p:cNvCxnSpPr>
            <a:stCxn id="1030" idx="3"/>
            <a:endCxn id="1032" idx="2"/>
          </p:cNvCxnSpPr>
          <p:nvPr/>
        </p:nvCxnSpPr>
        <p:spPr>
          <a:xfrm>
            <a:off x="1419880" y="1942661"/>
            <a:ext cx="520502" cy="167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magin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73" y="375429"/>
            <a:ext cx="979703" cy="1214602"/>
          </a:xfrm>
          <a:prstGeom prst="rect">
            <a:avLst/>
          </a:prstGeom>
        </p:spPr>
      </p:pic>
      <p:pic>
        <p:nvPicPr>
          <p:cNvPr id="40" name="Immagin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973" y="884184"/>
            <a:ext cx="696413" cy="649465"/>
          </a:xfrm>
          <a:prstGeom prst="rect">
            <a:avLst/>
          </a:prstGeom>
        </p:spPr>
      </p:pic>
      <p:sp>
        <p:nvSpPr>
          <p:cNvPr id="45" name="CasellaDiTesto 44"/>
          <p:cNvSpPr txBox="1"/>
          <p:nvPr/>
        </p:nvSpPr>
        <p:spPr>
          <a:xfrm>
            <a:off x="6392939" y="1497608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ArgoBI</a:t>
            </a: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585" y="419441"/>
            <a:ext cx="979703" cy="1214602"/>
          </a:xfrm>
          <a:prstGeom prst="rect">
            <a:avLst/>
          </a:prstGeom>
        </p:spPr>
      </p:pic>
      <p:pic>
        <p:nvPicPr>
          <p:cNvPr id="46" name="Immagin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076" y="1258315"/>
            <a:ext cx="963753" cy="34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Connettore 1 49"/>
          <p:cNvCxnSpPr>
            <a:stCxn id="74" idx="1"/>
            <a:endCxn id="1032" idx="0"/>
          </p:cNvCxnSpPr>
          <p:nvPr/>
        </p:nvCxnSpPr>
        <p:spPr>
          <a:xfrm flipH="1">
            <a:off x="4016805" y="1686591"/>
            <a:ext cx="404979" cy="42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Immagine 10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040" y="917616"/>
            <a:ext cx="1410590" cy="1564530"/>
          </a:xfrm>
          <a:prstGeom prst="rect">
            <a:avLst/>
          </a:prstGeom>
        </p:spPr>
      </p:pic>
      <p:sp>
        <p:nvSpPr>
          <p:cNvPr id="1032" name="Nuvola 1031"/>
          <p:cNvSpPr/>
          <p:nvPr/>
        </p:nvSpPr>
        <p:spPr>
          <a:xfrm>
            <a:off x="1933916" y="1786307"/>
            <a:ext cx="2084626" cy="64837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Internet</a:t>
            </a:r>
            <a:endParaRPr lang="it-IT" dirty="0"/>
          </a:p>
        </p:txBody>
      </p:sp>
      <p:sp>
        <p:nvSpPr>
          <p:cNvPr id="80" name="CasellaDiTesto 79"/>
          <p:cNvSpPr txBox="1"/>
          <p:nvPr/>
        </p:nvSpPr>
        <p:spPr>
          <a:xfrm>
            <a:off x="9890301" y="2482146"/>
            <a:ext cx="102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Repository Regionale dei Dati</a:t>
            </a:r>
          </a:p>
        </p:txBody>
      </p:sp>
      <p:sp>
        <p:nvSpPr>
          <p:cNvPr id="83" name="Nuvola 82"/>
          <p:cNvSpPr/>
          <p:nvPr/>
        </p:nvSpPr>
        <p:spPr>
          <a:xfrm>
            <a:off x="1984945" y="608121"/>
            <a:ext cx="1944938" cy="7124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Comnet</a:t>
            </a:r>
            <a:endParaRPr lang="it-IT" dirty="0"/>
          </a:p>
        </p:txBody>
      </p:sp>
      <p:pic>
        <p:nvPicPr>
          <p:cNvPr id="84" name="Picture 6" descr="http://www.driversafetyvideos.com/images/icon_desk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28" y="454476"/>
            <a:ext cx="926278" cy="92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Connettore 1 84"/>
          <p:cNvCxnSpPr>
            <a:stCxn id="84" idx="3"/>
            <a:endCxn id="83" idx="2"/>
          </p:cNvCxnSpPr>
          <p:nvPr/>
        </p:nvCxnSpPr>
        <p:spPr>
          <a:xfrm>
            <a:off x="1389906" y="917616"/>
            <a:ext cx="601072" cy="46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>
            <a:stCxn id="74" idx="1"/>
            <a:endCxn id="83" idx="0"/>
          </p:cNvCxnSpPr>
          <p:nvPr/>
        </p:nvCxnSpPr>
        <p:spPr>
          <a:xfrm flipH="1" flipV="1">
            <a:off x="3928262" y="964334"/>
            <a:ext cx="493522" cy="72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16" descr="https://openclipart.org/image/2400px/svg_to_png/163741/web-serv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784" y="929514"/>
            <a:ext cx="1263687" cy="151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6" name="Connettore 1 115"/>
          <p:cNvCxnSpPr>
            <a:stCxn id="60" idx="1"/>
            <a:endCxn id="74" idx="3"/>
          </p:cNvCxnSpPr>
          <p:nvPr/>
        </p:nvCxnSpPr>
        <p:spPr>
          <a:xfrm flipH="1">
            <a:off x="5685471" y="1018241"/>
            <a:ext cx="451353" cy="66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1 144"/>
          <p:cNvCxnSpPr>
            <a:stCxn id="12" idx="1"/>
            <a:endCxn id="74" idx="3"/>
          </p:cNvCxnSpPr>
          <p:nvPr/>
        </p:nvCxnSpPr>
        <p:spPr>
          <a:xfrm flipH="1" flipV="1">
            <a:off x="5685471" y="1686591"/>
            <a:ext cx="451353" cy="816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Nuvola 158"/>
          <p:cNvSpPr/>
          <p:nvPr/>
        </p:nvSpPr>
        <p:spPr>
          <a:xfrm>
            <a:off x="7729571" y="3574957"/>
            <a:ext cx="1944938" cy="71242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Intranet</a:t>
            </a:r>
            <a:endParaRPr lang="it-IT" dirty="0"/>
          </a:p>
        </p:txBody>
      </p:sp>
      <p:pic>
        <p:nvPicPr>
          <p:cNvPr id="160" name="Picture 6" descr="http://www.driversafetyvideos.com/images/icon_desk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563" y="3468030"/>
            <a:ext cx="926278" cy="92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1" name="Connettore 1 160"/>
          <p:cNvCxnSpPr>
            <a:stCxn id="160" idx="1"/>
            <a:endCxn id="159" idx="0"/>
          </p:cNvCxnSpPr>
          <p:nvPr/>
        </p:nvCxnSpPr>
        <p:spPr>
          <a:xfrm flipH="1">
            <a:off x="9672888" y="3931170"/>
            <a:ext cx="408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1 166"/>
          <p:cNvCxnSpPr>
            <a:stCxn id="159" idx="3"/>
            <a:endCxn id="179" idx="2"/>
          </p:cNvCxnSpPr>
          <p:nvPr/>
        </p:nvCxnSpPr>
        <p:spPr>
          <a:xfrm flipH="1" flipV="1">
            <a:off x="8624408" y="3252217"/>
            <a:ext cx="77632" cy="363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CasellaDiTesto 171"/>
          <p:cNvSpPr txBox="1"/>
          <p:nvPr/>
        </p:nvSpPr>
        <p:spPr>
          <a:xfrm>
            <a:off x="463628" y="2503177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Comuni Umbri</a:t>
            </a:r>
          </a:p>
        </p:txBody>
      </p:sp>
      <p:sp>
        <p:nvSpPr>
          <p:cNvPr id="173" name="CasellaDiTesto 172"/>
          <p:cNvSpPr txBox="1"/>
          <p:nvPr/>
        </p:nvSpPr>
        <p:spPr>
          <a:xfrm>
            <a:off x="10081563" y="4278893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Asl</a:t>
            </a:r>
          </a:p>
        </p:txBody>
      </p:sp>
      <p:sp>
        <p:nvSpPr>
          <p:cNvPr id="179" name="Rettangolo arrotondato 178"/>
          <p:cNvSpPr/>
          <p:nvPr/>
        </p:nvSpPr>
        <p:spPr>
          <a:xfrm>
            <a:off x="7879172" y="1754493"/>
            <a:ext cx="1490471" cy="14977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0" name="Immagine 1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417" y="1772087"/>
            <a:ext cx="979703" cy="1214602"/>
          </a:xfrm>
          <a:prstGeom prst="rect">
            <a:avLst/>
          </a:prstGeom>
        </p:spPr>
      </p:pic>
      <p:sp>
        <p:nvSpPr>
          <p:cNvPr id="181" name="CasellaDiTesto 180"/>
          <p:cNvSpPr txBox="1"/>
          <p:nvPr/>
        </p:nvSpPr>
        <p:spPr>
          <a:xfrm>
            <a:off x="8079417" y="2920632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Atl@nte</a:t>
            </a:r>
          </a:p>
        </p:txBody>
      </p:sp>
      <p:pic>
        <p:nvPicPr>
          <p:cNvPr id="190" name="Immagine 18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65426" y="4488520"/>
            <a:ext cx="979703" cy="1214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Immagine 19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9420" y="4466571"/>
            <a:ext cx="979703" cy="1214602"/>
          </a:xfrm>
          <a:prstGeom prst="rect">
            <a:avLst/>
          </a:prstGeom>
        </p:spPr>
      </p:pic>
      <p:pic>
        <p:nvPicPr>
          <p:cNvPr id="192" name="Immagine 19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49708" y="4951967"/>
            <a:ext cx="979703" cy="1214602"/>
          </a:xfrm>
          <a:prstGeom prst="rect">
            <a:avLst/>
          </a:prstGeom>
        </p:spPr>
      </p:pic>
      <p:pic>
        <p:nvPicPr>
          <p:cNvPr id="193" name="Immagine 1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8992" y="4491763"/>
            <a:ext cx="606198" cy="672353"/>
          </a:xfrm>
          <a:prstGeom prst="rect">
            <a:avLst/>
          </a:prstGeom>
        </p:spPr>
      </p:pic>
      <p:sp>
        <p:nvSpPr>
          <p:cNvPr id="194" name="CasellaDiTesto 193"/>
          <p:cNvSpPr txBox="1"/>
          <p:nvPr/>
        </p:nvSpPr>
        <p:spPr>
          <a:xfrm>
            <a:off x="3126617" y="4449272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Zone 2,3,5,4</a:t>
            </a:r>
          </a:p>
        </p:txBody>
      </p:sp>
      <p:sp>
        <p:nvSpPr>
          <p:cNvPr id="195" name="CasellaDiTesto 194"/>
          <p:cNvSpPr txBox="1"/>
          <p:nvPr/>
        </p:nvSpPr>
        <p:spPr>
          <a:xfrm>
            <a:off x="2011585" y="4374461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Zone 1,7</a:t>
            </a:r>
          </a:p>
        </p:txBody>
      </p:sp>
      <p:sp>
        <p:nvSpPr>
          <p:cNvPr id="196" name="CasellaDiTesto 195"/>
          <p:cNvSpPr txBox="1"/>
          <p:nvPr/>
        </p:nvSpPr>
        <p:spPr>
          <a:xfrm>
            <a:off x="3096869" y="6128715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Zone 11,12,10</a:t>
            </a:r>
          </a:p>
        </p:txBody>
      </p:sp>
      <p:sp>
        <p:nvSpPr>
          <p:cNvPr id="197" name="CasellaDiTesto 196"/>
          <p:cNvSpPr txBox="1"/>
          <p:nvPr/>
        </p:nvSpPr>
        <p:spPr>
          <a:xfrm>
            <a:off x="2101955" y="6070420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Zone 8,6,9</a:t>
            </a:r>
          </a:p>
        </p:txBody>
      </p:sp>
      <p:pic>
        <p:nvPicPr>
          <p:cNvPr id="209" name="Immagine 2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392" y="4644163"/>
            <a:ext cx="606198" cy="672353"/>
          </a:xfrm>
          <a:prstGeom prst="rect">
            <a:avLst/>
          </a:prstGeom>
        </p:spPr>
      </p:pic>
      <p:pic>
        <p:nvPicPr>
          <p:cNvPr id="210" name="Immagine 2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792" y="4796563"/>
            <a:ext cx="606198" cy="672353"/>
          </a:xfrm>
          <a:prstGeom prst="rect">
            <a:avLst/>
          </a:prstGeom>
        </p:spPr>
      </p:pic>
      <p:pic>
        <p:nvPicPr>
          <p:cNvPr id="216" name="Immagine 2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7059" y="5578535"/>
            <a:ext cx="606198" cy="672353"/>
          </a:xfrm>
          <a:prstGeom prst="rect">
            <a:avLst/>
          </a:prstGeom>
        </p:spPr>
      </p:pic>
      <p:sp>
        <p:nvSpPr>
          <p:cNvPr id="217" name="CasellaDiTesto 216"/>
          <p:cNvSpPr txBox="1"/>
          <p:nvPr/>
        </p:nvSpPr>
        <p:spPr>
          <a:xfrm>
            <a:off x="4582091" y="5507148"/>
            <a:ext cx="102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…………</a:t>
            </a:r>
          </a:p>
          <a:p>
            <a:pPr algn="ctr"/>
            <a:r>
              <a:rPr lang="it-IT" sz="900" dirty="0" smtClean="0"/>
              <a:t>…………</a:t>
            </a:r>
          </a:p>
        </p:txBody>
      </p:sp>
      <p:sp>
        <p:nvSpPr>
          <p:cNvPr id="218" name="CasellaDiTesto 217"/>
          <p:cNvSpPr txBox="1"/>
          <p:nvPr/>
        </p:nvSpPr>
        <p:spPr>
          <a:xfrm>
            <a:off x="4545766" y="4406829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Zona 1</a:t>
            </a:r>
          </a:p>
        </p:txBody>
      </p:sp>
      <p:sp>
        <p:nvSpPr>
          <p:cNvPr id="219" name="CasellaDiTesto 218"/>
          <p:cNvSpPr txBox="1"/>
          <p:nvPr/>
        </p:nvSpPr>
        <p:spPr>
          <a:xfrm>
            <a:off x="4698166" y="4559229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Zona 2</a:t>
            </a:r>
          </a:p>
        </p:txBody>
      </p:sp>
      <p:sp>
        <p:nvSpPr>
          <p:cNvPr id="220" name="CasellaDiTesto 219"/>
          <p:cNvSpPr txBox="1"/>
          <p:nvPr/>
        </p:nvSpPr>
        <p:spPr>
          <a:xfrm>
            <a:off x="4850566" y="4711629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Zona 3</a:t>
            </a:r>
          </a:p>
        </p:txBody>
      </p:sp>
      <p:sp>
        <p:nvSpPr>
          <p:cNvPr id="221" name="CasellaDiTesto 220"/>
          <p:cNvSpPr txBox="1"/>
          <p:nvPr/>
        </p:nvSpPr>
        <p:spPr>
          <a:xfrm>
            <a:off x="5573833" y="5503376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Zona 12</a:t>
            </a:r>
          </a:p>
        </p:txBody>
      </p:sp>
      <p:pic>
        <p:nvPicPr>
          <p:cNvPr id="222" name="Picture 16" descr="https://openclipart.org/image/2400px/svg_to_png/163741/web-server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50" y="4796563"/>
            <a:ext cx="947514" cy="113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9" name="Immagine 18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5233" y="4971234"/>
            <a:ext cx="979703" cy="1214602"/>
          </a:xfrm>
          <a:prstGeom prst="rect">
            <a:avLst/>
          </a:prstGeom>
        </p:spPr>
      </p:pic>
      <p:cxnSp>
        <p:nvCxnSpPr>
          <p:cNvPr id="223" name="Connettore 1 222"/>
          <p:cNvCxnSpPr>
            <a:stCxn id="222" idx="3"/>
            <a:endCxn id="191" idx="1"/>
          </p:cNvCxnSpPr>
          <p:nvPr/>
        </p:nvCxnSpPr>
        <p:spPr>
          <a:xfrm flipV="1">
            <a:off x="1530564" y="5073872"/>
            <a:ext cx="458856" cy="290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ttore 1 225"/>
          <p:cNvCxnSpPr>
            <a:stCxn id="189" idx="3"/>
            <a:endCxn id="217" idx="1"/>
          </p:cNvCxnSpPr>
          <p:nvPr/>
        </p:nvCxnSpPr>
        <p:spPr>
          <a:xfrm>
            <a:off x="4124936" y="5578535"/>
            <a:ext cx="457155" cy="113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6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ttangolo arrotondato 103"/>
          <p:cNvSpPr/>
          <p:nvPr/>
        </p:nvSpPr>
        <p:spPr>
          <a:xfrm>
            <a:off x="4322026" y="2188341"/>
            <a:ext cx="2088607" cy="30337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3" name="Immagine 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673" y="3763365"/>
            <a:ext cx="606198" cy="672353"/>
          </a:xfrm>
          <a:prstGeom prst="rect">
            <a:avLst/>
          </a:prstGeom>
        </p:spPr>
      </p:pic>
      <p:pic>
        <p:nvPicPr>
          <p:cNvPr id="209" name="Immagine 2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73" y="3915765"/>
            <a:ext cx="606198" cy="672353"/>
          </a:xfrm>
          <a:prstGeom prst="rect">
            <a:avLst/>
          </a:prstGeom>
        </p:spPr>
      </p:pic>
      <p:pic>
        <p:nvPicPr>
          <p:cNvPr id="210" name="Immagine 2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73" y="4068165"/>
            <a:ext cx="606198" cy="672353"/>
          </a:xfrm>
          <a:prstGeom prst="rect">
            <a:avLst/>
          </a:prstGeom>
        </p:spPr>
      </p:pic>
      <p:pic>
        <p:nvPicPr>
          <p:cNvPr id="216" name="Immagine 2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143" y="4491775"/>
            <a:ext cx="606198" cy="672353"/>
          </a:xfrm>
          <a:prstGeom prst="rect">
            <a:avLst/>
          </a:prstGeom>
        </p:spPr>
      </p:pic>
      <p:sp>
        <p:nvSpPr>
          <p:cNvPr id="217" name="CasellaDiTesto 216"/>
          <p:cNvSpPr txBox="1"/>
          <p:nvPr/>
        </p:nvSpPr>
        <p:spPr>
          <a:xfrm>
            <a:off x="2093050" y="4618529"/>
            <a:ext cx="102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…………</a:t>
            </a:r>
          </a:p>
          <a:p>
            <a:pPr algn="ctr"/>
            <a:r>
              <a:rPr lang="it-IT" sz="900" dirty="0" smtClean="0"/>
              <a:t>…………</a:t>
            </a:r>
          </a:p>
        </p:txBody>
      </p:sp>
      <p:sp>
        <p:nvSpPr>
          <p:cNvPr id="221" name="CasellaDiTesto 220"/>
          <p:cNvSpPr txBox="1"/>
          <p:nvPr/>
        </p:nvSpPr>
        <p:spPr>
          <a:xfrm>
            <a:off x="2298243" y="3678071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Zona 1</a:t>
            </a:r>
          </a:p>
        </p:txBody>
      </p:sp>
      <p:pic>
        <p:nvPicPr>
          <p:cNvPr id="53" name="Immagin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353" y="2338232"/>
            <a:ext cx="979703" cy="1214602"/>
          </a:xfrm>
          <a:prstGeom prst="rect">
            <a:avLst/>
          </a:prstGeom>
        </p:spPr>
      </p:pic>
      <p:pic>
        <p:nvPicPr>
          <p:cNvPr id="54" name="Immagine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528" y="2782672"/>
            <a:ext cx="696413" cy="649465"/>
          </a:xfrm>
          <a:prstGeom prst="rect">
            <a:avLst/>
          </a:prstGeom>
        </p:spPr>
      </p:pic>
      <p:sp>
        <p:nvSpPr>
          <p:cNvPr id="55" name="CasellaDiTesto 54"/>
          <p:cNvSpPr txBox="1"/>
          <p:nvPr/>
        </p:nvSpPr>
        <p:spPr>
          <a:xfrm>
            <a:off x="4404062" y="3434432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Report</a:t>
            </a:r>
          </a:p>
        </p:txBody>
      </p:sp>
      <p:pic>
        <p:nvPicPr>
          <p:cNvPr id="56" name="Picture 6" descr="http://www.driversafetyvideos.com/images/icon_desk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04" y="2043916"/>
            <a:ext cx="926278" cy="92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Connettore 1 56"/>
          <p:cNvCxnSpPr>
            <a:stCxn id="56" idx="3"/>
            <a:endCxn id="53" idx="1"/>
          </p:cNvCxnSpPr>
          <p:nvPr/>
        </p:nvCxnSpPr>
        <p:spPr>
          <a:xfrm>
            <a:off x="3096182" y="2507056"/>
            <a:ext cx="1344171" cy="43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1 62"/>
          <p:cNvCxnSpPr>
            <a:stCxn id="135" idx="3"/>
            <a:endCxn id="64" idx="1"/>
          </p:cNvCxnSpPr>
          <p:nvPr/>
        </p:nvCxnSpPr>
        <p:spPr>
          <a:xfrm>
            <a:off x="5731576" y="1157817"/>
            <a:ext cx="1241058" cy="42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" descr="http://www.driversafetyvideos.com/images/icon_desk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634" y="1117900"/>
            <a:ext cx="926278" cy="92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Connettore 1 64"/>
          <p:cNvCxnSpPr>
            <a:stCxn id="56" idx="3"/>
            <a:endCxn id="135" idx="1"/>
          </p:cNvCxnSpPr>
          <p:nvPr/>
        </p:nvCxnSpPr>
        <p:spPr>
          <a:xfrm flipV="1">
            <a:off x="3096182" y="1157817"/>
            <a:ext cx="1817735" cy="1349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1987922" y="2935031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Comuni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6900123" y="1951060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Regione</a:t>
            </a:r>
          </a:p>
        </p:txBody>
      </p:sp>
      <p:pic>
        <p:nvPicPr>
          <p:cNvPr id="69" name="Picture 6" descr="http://www.driversafetyvideos.com/images/icon_desk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584" y="852343"/>
            <a:ext cx="926278" cy="92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/>
          <p:cNvSpPr txBox="1"/>
          <p:nvPr/>
        </p:nvSpPr>
        <p:spPr>
          <a:xfrm>
            <a:off x="2140073" y="1685503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Terzo Settore</a:t>
            </a:r>
          </a:p>
        </p:txBody>
      </p:sp>
      <p:cxnSp>
        <p:nvCxnSpPr>
          <p:cNvPr id="71" name="Connettore 1 70"/>
          <p:cNvCxnSpPr>
            <a:stCxn id="69" idx="3"/>
            <a:endCxn id="135" idx="1"/>
          </p:cNvCxnSpPr>
          <p:nvPr/>
        </p:nvCxnSpPr>
        <p:spPr>
          <a:xfrm flipV="1">
            <a:off x="3138862" y="1157817"/>
            <a:ext cx="1775055" cy="15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1 74"/>
          <p:cNvCxnSpPr>
            <a:stCxn id="54" idx="3"/>
            <a:endCxn id="64" idx="1"/>
          </p:cNvCxnSpPr>
          <p:nvPr/>
        </p:nvCxnSpPr>
        <p:spPr>
          <a:xfrm flipV="1">
            <a:off x="5670941" y="1581040"/>
            <a:ext cx="1301693" cy="152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1 77"/>
          <p:cNvCxnSpPr>
            <a:stCxn id="86" idx="2"/>
          </p:cNvCxnSpPr>
          <p:nvPr/>
        </p:nvCxnSpPr>
        <p:spPr>
          <a:xfrm>
            <a:off x="3117077" y="4213703"/>
            <a:ext cx="1395930" cy="102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81"/>
          <p:cNvSpPr txBox="1"/>
          <p:nvPr/>
        </p:nvSpPr>
        <p:spPr>
          <a:xfrm>
            <a:off x="2450643" y="3830471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Zona 2</a:t>
            </a:r>
          </a:p>
        </p:txBody>
      </p:sp>
      <p:sp>
        <p:nvSpPr>
          <p:cNvPr id="86" name="CasellaDiTesto 85"/>
          <p:cNvSpPr txBox="1"/>
          <p:nvPr/>
        </p:nvSpPr>
        <p:spPr>
          <a:xfrm>
            <a:off x="2603043" y="3982871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Zona 3</a:t>
            </a:r>
          </a:p>
        </p:txBody>
      </p:sp>
      <p:sp>
        <p:nvSpPr>
          <p:cNvPr id="87" name="CasellaDiTesto 86"/>
          <p:cNvSpPr txBox="1"/>
          <p:nvPr/>
        </p:nvSpPr>
        <p:spPr>
          <a:xfrm>
            <a:off x="3122514" y="4583741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Zona 12</a:t>
            </a:r>
          </a:p>
        </p:txBody>
      </p:sp>
      <p:cxnSp>
        <p:nvCxnSpPr>
          <p:cNvPr id="91" name="Connettore 1 90"/>
          <p:cNvCxnSpPr>
            <a:stCxn id="104" idx="0"/>
            <a:endCxn id="135" idx="2"/>
          </p:cNvCxnSpPr>
          <p:nvPr/>
        </p:nvCxnSpPr>
        <p:spPr>
          <a:xfrm flipH="1" flipV="1">
            <a:off x="5322747" y="1647677"/>
            <a:ext cx="43583" cy="540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Immagine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215" y="3667272"/>
            <a:ext cx="979703" cy="1214602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3776" y="4229013"/>
            <a:ext cx="617916" cy="693140"/>
          </a:xfrm>
          <a:prstGeom prst="rect">
            <a:avLst/>
          </a:prstGeom>
        </p:spPr>
      </p:pic>
      <p:sp>
        <p:nvSpPr>
          <p:cNvPr id="103" name="CasellaDiTesto 102"/>
          <p:cNvSpPr txBox="1"/>
          <p:nvPr/>
        </p:nvSpPr>
        <p:spPr>
          <a:xfrm>
            <a:off x="4581805" y="4860773"/>
            <a:ext cx="735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Etl</a:t>
            </a:r>
          </a:p>
        </p:txBody>
      </p:sp>
      <p:sp>
        <p:nvSpPr>
          <p:cNvPr id="112" name="CasellaDiTesto 111"/>
          <p:cNvSpPr txBox="1"/>
          <p:nvPr/>
        </p:nvSpPr>
        <p:spPr>
          <a:xfrm>
            <a:off x="5064607" y="5231291"/>
            <a:ext cx="735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ArgoBI</a:t>
            </a:r>
          </a:p>
        </p:txBody>
      </p:sp>
      <p:pic>
        <p:nvPicPr>
          <p:cNvPr id="120" name="Immagine 1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086" y="3560793"/>
            <a:ext cx="606198" cy="672353"/>
          </a:xfrm>
          <a:prstGeom prst="rect">
            <a:avLst/>
          </a:prstGeom>
        </p:spPr>
      </p:pic>
      <p:cxnSp>
        <p:nvCxnSpPr>
          <p:cNvPr id="122" name="Connettore 1 121"/>
          <p:cNvCxnSpPr>
            <a:stCxn id="120" idx="1"/>
            <a:endCxn id="100" idx="3"/>
          </p:cNvCxnSpPr>
          <p:nvPr/>
        </p:nvCxnSpPr>
        <p:spPr>
          <a:xfrm flipH="1">
            <a:off x="5516918" y="3896970"/>
            <a:ext cx="202168" cy="377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1 126"/>
          <p:cNvCxnSpPr>
            <a:stCxn id="54" idx="2"/>
            <a:endCxn id="120" idx="1"/>
          </p:cNvCxnSpPr>
          <p:nvPr/>
        </p:nvCxnSpPr>
        <p:spPr>
          <a:xfrm>
            <a:off x="5322735" y="3432137"/>
            <a:ext cx="396351" cy="464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16" descr="https://openclipart.org/image/2400px/svg_to_png/163741/web-serv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917" y="667956"/>
            <a:ext cx="817659" cy="97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Immagin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209" y="592065"/>
            <a:ext cx="963753" cy="34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15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tangolo arrotondato 44"/>
          <p:cNvSpPr/>
          <p:nvPr/>
        </p:nvSpPr>
        <p:spPr>
          <a:xfrm>
            <a:off x="3682227" y="379535"/>
            <a:ext cx="1601147" cy="20720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Area Integrata</a:t>
            </a:r>
            <a:endParaRPr lang="it-IT" dirty="0"/>
          </a:p>
        </p:txBody>
      </p:sp>
      <p:sp>
        <p:nvSpPr>
          <p:cNvPr id="68" name="Rettangolo arrotondato 67"/>
          <p:cNvSpPr/>
          <p:nvPr/>
        </p:nvSpPr>
        <p:spPr>
          <a:xfrm>
            <a:off x="3682227" y="2649790"/>
            <a:ext cx="1601147" cy="748437"/>
          </a:xfrm>
          <a:prstGeom prst="roundRect">
            <a:avLst/>
          </a:prstGeom>
          <a:gradFill>
            <a:gsLst>
              <a:gs pos="2800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Regione</a:t>
            </a:r>
            <a:endParaRPr lang="it-IT" dirty="0"/>
          </a:p>
        </p:txBody>
      </p:sp>
      <p:sp>
        <p:nvSpPr>
          <p:cNvPr id="67" name="Rettangolo arrotondato 66"/>
          <p:cNvSpPr/>
          <p:nvPr/>
        </p:nvSpPr>
        <p:spPr>
          <a:xfrm>
            <a:off x="417786" y="337562"/>
            <a:ext cx="3153104" cy="2113976"/>
          </a:xfrm>
          <a:prstGeom prst="roundRect">
            <a:avLst/>
          </a:prstGeom>
          <a:gradFill>
            <a:gsLst>
              <a:gs pos="2800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Servizi Sociali Zona/Comune</a:t>
            </a:r>
            <a:endParaRPr lang="it-IT" dirty="0"/>
          </a:p>
        </p:txBody>
      </p:sp>
      <p:sp>
        <p:nvSpPr>
          <p:cNvPr id="227" name="Rettangolo 226"/>
          <p:cNvSpPr/>
          <p:nvPr/>
        </p:nvSpPr>
        <p:spPr>
          <a:xfrm>
            <a:off x="2317628" y="816287"/>
            <a:ext cx="1140557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Presa in Carico</a:t>
            </a:r>
            <a:endParaRPr lang="it-IT" sz="1200" dirty="0"/>
          </a:p>
        </p:txBody>
      </p:sp>
      <p:sp>
        <p:nvSpPr>
          <p:cNvPr id="65" name="Rettangolo 64"/>
          <p:cNvSpPr/>
          <p:nvPr/>
        </p:nvSpPr>
        <p:spPr>
          <a:xfrm>
            <a:off x="529123" y="816287"/>
            <a:ext cx="1025433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Accoglienza</a:t>
            </a:r>
            <a:endParaRPr lang="it-IT" sz="1200" dirty="0"/>
          </a:p>
        </p:txBody>
      </p:sp>
      <p:sp>
        <p:nvSpPr>
          <p:cNvPr id="97" name="Rettangolo 96"/>
          <p:cNvSpPr/>
          <p:nvPr/>
        </p:nvSpPr>
        <p:spPr>
          <a:xfrm>
            <a:off x="5364903" y="2684551"/>
            <a:ext cx="1168409" cy="713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Monitoraggio</a:t>
            </a:r>
          </a:p>
          <a:p>
            <a:pPr algn="ctr"/>
            <a:r>
              <a:rPr lang="it-IT" sz="1200" dirty="0" smtClean="0"/>
              <a:t>Servizi e Strutture</a:t>
            </a:r>
            <a:endParaRPr lang="it-IT" sz="1200" dirty="0"/>
          </a:p>
        </p:txBody>
      </p:sp>
      <p:sp>
        <p:nvSpPr>
          <p:cNvPr id="99" name="Rettangolo 98"/>
          <p:cNvSpPr/>
          <p:nvPr/>
        </p:nvSpPr>
        <p:spPr>
          <a:xfrm>
            <a:off x="6852742" y="1242974"/>
            <a:ext cx="1168409" cy="595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Censimento</a:t>
            </a:r>
          </a:p>
          <a:p>
            <a:pPr algn="ctr"/>
            <a:r>
              <a:rPr lang="it-IT" sz="1200" dirty="0" smtClean="0"/>
              <a:t>Strutture</a:t>
            </a:r>
            <a:endParaRPr lang="it-IT" sz="1200" dirty="0"/>
          </a:p>
        </p:txBody>
      </p:sp>
      <p:sp>
        <p:nvSpPr>
          <p:cNvPr id="100" name="Rettangolo 99"/>
          <p:cNvSpPr/>
          <p:nvPr/>
        </p:nvSpPr>
        <p:spPr>
          <a:xfrm>
            <a:off x="2187702" y="2720034"/>
            <a:ext cx="1168409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Pianificazione Territoriale</a:t>
            </a:r>
            <a:endParaRPr lang="it-IT" sz="1200" dirty="0"/>
          </a:p>
        </p:txBody>
      </p:sp>
      <p:sp>
        <p:nvSpPr>
          <p:cNvPr id="25" name="Rettangolo 24"/>
          <p:cNvSpPr/>
          <p:nvPr/>
        </p:nvSpPr>
        <p:spPr>
          <a:xfrm>
            <a:off x="3848549" y="784231"/>
            <a:ext cx="1327936" cy="3921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Presa in carico Integrata</a:t>
            </a:r>
            <a:endParaRPr lang="it-IT" sz="1200" dirty="0"/>
          </a:p>
        </p:txBody>
      </p:sp>
      <p:sp>
        <p:nvSpPr>
          <p:cNvPr id="26" name="Freccia a destra 25"/>
          <p:cNvSpPr/>
          <p:nvPr/>
        </p:nvSpPr>
        <p:spPr>
          <a:xfrm flipV="1">
            <a:off x="3263380" y="816287"/>
            <a:ext cx="693765" cy="99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/>
          <p:cNvSpPr/>
          <p:nvPr/>
        </p:nvSpPr>
        <p:spPr>
          <a:xfrm flipV="1">
            <a:off x="1470750" y="816287"/>
            <a:ext cx="944927" cy="107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arrotondato 35"/>
          <p:cNvSpPr/>
          <p:nvPr/>
        </p:nvSpPr>
        <p:spPr>
          <a:xfrm>
            <a:off x="5369330" y="337562"/>
            <a:ext cx="1187630" cy="1073376"/>
          </a:xfrm>
          <a:prstGeom prst="roundRect">
            <a:avLst/>
          </a:prstGeom>
          <a:gradFill>
            <a:gsLst>
              <a:gs pos="2800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Sanità Territoriale</a:t>
            </a:r>
            <a:endParaRPr lang="it-IT" dirty="0"/>
          </a:p>
        </p:txBody>
      </p:sp>
      <p:sp>
        <p:nvSpPr>
          <p:cNvPr id="22" name="Freccia a destra 21"/>
          <p:cNvSpPr/>
          <p:nvPr/>
        </p:nvSpPr>
        <p:spPr>
          <a:xfrm rot="10800000" flipV="1">
            <a:off x="4974020" y="1016876"/>
            <a:ext cx="583325" cy="96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arrotondato 36"/>
          <p:cNvSpPr/>
          <p:nvPr/>
        </p:nvSpPr>
        <p:spPr>
          <a:xfrm>
            <a:off x="5369330" y="1625987"/>
            <a:ext cx="1187630" cy="825551"/>
          </a:xfrm>
          <a:prstGeom prst="roundRect">
            <a:avLst/>
          </a:prstGeom>
          <a:gradFill>
            <a:gsLst>
              <a:gs pos="2800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Terzo Settore</a:t>
            </a:r>
            <a:endParaRPr lang="it-IT" dirty="0"/>
          </a:p>
        </p:txBody>
      </p:sp>
      <p:sp>
        <p:nvSpPr>
          <p:cNvPr id="38" name="Rettangolo 37"/>
          <p:cNvSpPr/>
          <p:nvPr/>
        </p:nvSpPr>
        <p:spPr>
          <a:xfrm>
            <a:off x="3848549" y="1543118"/>
            <a:ext cx="1327936" cy="65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Eroga</a:t>
            </a:r>
            <a:endParaRPr lang="it-IT" sz="1200" dirty="0"/>
          </a:p>
        </p:txBody>
      </p:sp>
      <p:sp>
        <p:nvSpPr>
          <p:cNvPr id="39" name="Freccia a destra 38"/>
          <p:cNvSpPr/>
          <p:nvPr/>
        </p:nvSpPr>
        <p:spPr>
          <a:xfrm rot="10800000" flipV="1">
            <a:off x="5012716" y="1696189"/>
            <a:ext cx="583325" cy="96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1721756" y="1548209"/>
            <a:ext cx="1512117" cy="3921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Pianificazione</a:t>
            </a:r>
            <a:br>
              <a:rPr lang="it-IT" sz="1200" dirty="0" smtClean="0"/>
            </a:br>
            <a:r>
              <a:rPr lang="it-IT" sz="1200" dirty="0" smtClean="0"/>
              <a:t>Individuale</a:t>
            </a:r>
            <a:endParaRPr lang="it-IT" sz="1200" dirty="0"/>
          </a:p>
        </p:txBody>
      </p:sp>
      <p:sp>
        <p:nvSpPr>
          <p:cNvPr id="41" name="Freccia a destra 40"/>
          <p:cNvSpPr/>
          <p:nvPr/>
        </p:nvSpPr>
        <p:spPr>
          <a:xfrm rot="5400000" flipV="1">
            <a:off x="2808862" y="1284051"/>
            <a:ext cx="420650" cy="7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reccia a destra 41"/>
          <p:cNvSpPr/>
          <p:nvPr/>
        </p:nvSpPr>
        <p:spPr>
          <a:xfrm flipV="1">
            <a:off x="3160987" y="1638800"/>
            <a:ext cx="919222" cy="106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reccia a destra 42"/>
          <p:cNvSpPr/>
          <p:nvPr/>
        </p:nvSpPr>
        <p:spPr>
          <a:xfrm flipV="1">
            <a:off x="6246741" y="1271868"/>
            <a:ext cx="693765" cy="99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Freccia a destra 43"/>
          <p:cNvSpPr/>
          <p:nvPr/>
        </p:nvSpPr>
        <p:spPr>
          <a:xfrm flipV="1">
            <a:off x="6246741" y="1668231"/>
            <a:ext cx="693765" cy="99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Freccia a destra 45"/>
          <p:cNvSpPr/>
          <p:nvPr/>
        </p:nvSpPr>
        <p:spPr>
          <a:xfrm rot="5400000" flipV="1">
            <a:off x="3057812" y="2483045"/>
            <a:ext cx="587280" cy="12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Freccia a destra 46"/>
          <p:cNvSpPr/>
          <p:nvPr/>
        </p:nvSpPr>
        <p:spPr>
          <a:xfrm rot="10800000" flipV="1">
            <a:off x="3259267" y="2871833"/>
            <a:ext cx="583325" cy="96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6848863" y="2695140"/>
            <a:ext cx="1168409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Pubblicazione</a:t>
            </a:r>
            <a:endParaRPr lang="it-IT" sz="1200" dirty="0"/>
          </a:p>
        </p:txBody>
      </p:sp>
      <p:sp>
        <p:nvSpPr>
          <p:cNvPr id="49" name="Freccia a destra 48"/>
          <p:cNvSpPr/>
          <p:nvPr/>
        </p:nvSpPr>
        <p:spPr>
          <a:xfrm flipV="1">
            <a:off x="6338564" y="2715974"/>
            <a:ext cx="693765" cy="99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Freccia a destra 49"/>
          <p:cNvSpPr/>
          <p:nvPr/>
        </p:nvSpPr>
        <p:spPr>
          <a:xfrm rot="5400000" flipV="1">
            <a:off x="7401964" y="2184059"/>
            <a:ext cx="951930" cy="1200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arrotondato 51"/>
          <p:cNvSpPr/>
          <p:nvPr/>
        </p:nvSpPr>
        <p:spPr>
          <a:xfrm>
            <a:off x="402573" y="2667170"/>
            <a:ext cx="999541" cy="748437"/>
          </a:xfrm>
          <a:prstGeom prst="roundRect">
            <a:avLst/>
          </a:prstGeom>
          <a:gradFill>
            <a:gsLst>
              <a:gs pos="2800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Enti Centrali</a:t>
            </a:r>
            <a:endParaRPr lang="it-IT" dirty="0"/>
          </a:p>
        </p:txBody>
      </p:sp>
      <p:sp>
        <p:nvSpPr>
          <p:cNvPr id="53" name="Rettangolo 52"/>
          <p:cNvSpPr/>
          <p:nvPr/>
        </p:nvSpPr>
        <p:spPr>
          <a:xfrm>
            <a:off x="1721756" y="1993440"/>
            <a:ext cx="1521765" cy="3921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Rendicontazione</a:t>
            </a:r>
            <a:endParaRPr lang="it-IT" sz="1200" dirty="0"/>
          </a:p>
        </p:txBody>
      </p:sp>
      <p:sp>
        <p:nvSpPr>
          <p:cNvPr id="51" name="Freccia a destra 50"/>
          <p:cNvSpPr/>
          <p:nvPr/>
        </p:nvSpPr>
        <p:spPr>
          <a:xfrm rot="10800000" flipV="1">
            <a:off x="3160986" y="2042948"/>
            <a:ext cx="919223" cy="106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Freccia a destra 53"/>
          <p:cNvSpPr/>
          <p:nvPr/>
        </p:nvSpPr>
        <p:spPr>
          <a:xfrm rot="5400000" flipV="1">
            <a:off x="368683" y="2546460"/>
            <a:ext cx="420650" cy="7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Freccia a destra 54"/>
          <p:cNvSpPr/>
          <p:nvPr/>
        </p:nvSpPr>
        <p:spPr>
          <a:xfrm flipV="1">
            <a:off x="4902277" y="2850278"/>
            <a:ext cx="603610" cy="93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arrotondato 55"/>
          <p:cNvSpPr/>
          <p:nvPr/>
        </p:nvSpPr>
        <p:spPr>
          <a:xfrm>
            <a:off x="6829642" y="3287599"/>
            <a:ext cx="1187630" cy="825551"/>
          </a:xfrm>
          <a:prstGeom prst="roundRect">
            <a:avLst/>
          </a:prstGeom>
          <a:gradFill>
            <a:gsLst>
              <a:gs pos="2800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Cittadino</a:t>
            </a:r>
            <a:endParaRPr lang="it-IT" dirty="0"/>
          </a:p>
        </p:txBody>
      </p:sp>
      <p:sp>
        <p:nvSpPr>
          <p:cNvPr id="57" name="Freccia a destra 56"/>
          <p:cNvSpPr/>
          <p:nvPr/>
        </p:nvSpPr>
        <p:spPr>
          <a:xfrm rot="5400000" flipV="1">
            <a:off x="7587101" y="3172644"/>
            <a:ext cx="587280" cy="12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/>
          <p:cNvSpPr/>
          <p:nvPr/>
        </p:nvSpPr>
        <p:spPr>
          <a:xfrm>
            <a:off x="1554557" y="3277497"/>
            <a:ext cx="1812120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Bandi e Progettazione</a:t>
            </a:r>
            <a:endParaRPr lang="it-IT" sz="1200" dirty="0"/>
          </a:p>
        </p:txBody>
      </p:sp>
      <p:sp>
        <p:nvSpPr>
          <p:cNvPr id="59" name="Freccia a destra 58"/>
          <p:cNvSpPr/>
          <p:nvPr/>
        </p:nvSpPr>
        <p:spPr>
          <a:xfrm rot="5400000" flipV="1">
            <a:off x="2042981" y="3041905"/>
            <a:ext cx="466368" cy="82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Freccia a destra 59"/>
          <p:cNvSpPr/>
          <p:nvPr/>
        </p:nvSpPr>
        <p:spPr>
          <a:xfrm rot="16200000" flipV="1">
            <a:off x="1273278" y="2772755"/>
            <a:ext cx="932385" cy="158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65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tangolo arrotondato 44"/>
          <p:cNvSpPr/>
          <p:nvPr/>
        </p:nvSpPr>
        <p:spPr>
          <a:xfrm>
            <a:off x="5575085" y="353174"/>
            <a:ext cx="1802230" cy="24719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Area Integrata</a:t>
            </a:r>
            <a:endParaRPr lang="it-IT" dirty="0"/>
          </a:p>
        </p:txBody>
      </p:sp>
      <p:sp>
        <p:nvSpPr>
          <p:cNvPr id="68" name="Rettangolo arrotondato 67"/>
          <p:cNvSpPr/>
          <p:nvPr/>
        </p:nvSpPr>
        <p:spPr>
          <a:xfrm>
            <a:off x="5579845" y="2975911"/>
            <a:ext cx="1797470" cy="1314653"/>
          </a:xfrm>
          <a:prstGeom prst="roundRect">
            <a:avLst/>
          </a:prstGeom>
          <a:gradFill>
            <a:gsLst>
              <a:gs pos="2800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Regione</a:t>
            </a:r>
            <a:endParaRPr lang="it-IT" dirty="0"/>
          </a:p>
        </p:txBody>
      </p:sp>
      <p:sp>
        <p:nvSpPr>
          <p:cNvPr id="67" name="Rettangolo arrotondato 66"/>
          <p:cNvSpPr/>
          <p:nvPr/>
        </p:nvSpPr>
        <p:spPr>
          <a:xfrm>
            <a:off x="1703502" y="375725"/>
            <a:ext cx="3308640" cy="3316778"/>
          </a:xfrm>
          <a:prstGeom prst="roundRect">
            <a:avLst/>
          </a:prstGeom>
          <a:gradFill>
            <a:gsLst>
              <a:gs pos="2800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Servizi Sociali Zona/Comune</a:t>
            </a:r>
            <a:endParaRPr lang="it-IT" dirty="0"/>
          </a:p>
        </p:txBody>
      </p:sp>
      <p:sp>
        <p:nvSpPr>
          <p:cNvPr id="227" name="Rettangolo 226"/>
          <p:cNvSpPr/>
          <p:nvPr/>
        </p:nvSpPr>
        <p:spPr>
          <a:xfrm>
            <a:off x="3644983" y="831899"/>
            <a:ext cx="1140557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Presa in Carico</a:t>
            </a:r>
            <a:endParaRPr lang="it-IT" sz="1200" dirty="0"/>
          </a:p>
        </p:txBody>
      </p:sp>
      <p:sp>
        <p:nvSpPr>
          <p:cNvPr id="65" name="Rettangolo 64"/>
          <p:cNvSpPr/>
          <p:nvPr/>
        </p:nvSpPr>
        <p:spPr>
          <a:xfrm>
            <a:off x="1856478" y="831899"/>
            <a:ext cx="1025433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Accoglienza</a:t>
            </a:r>
            <a:endParaRPr lang="it-IT" sz="1200" dirty="0"/>
          </a:p>
        </p:txBody>
      </p:sp>
      <p:sp>
        <p:nvSpPr>
          <p:cNvPr id="97" name="Rettangolo 96"/>
          <p:cNvSpPr/>
          <p:nvPr/>
        </p:nvSpPr>
        <p:spPr>
          <a:xfrm>
            <a:off x="6121803" y="4388832"/>
            <a:ext cx="1168409" cy="713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Monitoraggio</a:t>
            </a:r>
          </a:p>
          <a:p>
            <a:pPr algn="ctr"/>
            <a:r>
              <a:rPr lang="it-IT" sz="1200" dirty="0" smtClean="0"/>
              <a:t>Servizi e Strutture</a:t>
            </a:r>
            <a:endParaRPr lang="it-IT" sz="1200" dirty="0"/>
          </a:p>
        </p:txBody>
      </p:sp>
      <p:sp>
        <p:nvSpPr>
          <p:cNvPr id="99" name="Rettangolo 98"/>
          <p:cNvSpPr/>
          <p:nvPr/>
        </p:nvSpPr>
        <p:spPr>
          <a:xfrm>
            <a:off x="7987435" y="2954178"/>
            <a:ext cx="1168409" cy="595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Censimento</a:t>
            </a:r>
          </a:p>
          <a:p>
            <a:pPr algn="ctr"/>
            <a:r>
              <a:rPr lang="it-IT" sz="1200" dirty="0" smtClean="0"/>
              <a:t>Strutture</a:t>
            </a:r>
            <a:endParaRPr lang="it-IT" sz="1200" dirty="0"/>
          </a:p>
        </p:txBody>
      </p:sp>
      <p:sp>
        <p:nvSpPr>
          <p:cNvPr id="100" name="Rettangolo 99"/>
          <p:cNvSpPr/>
          <p:nvPr/>
        </p:nvSpPr>
        <p:spPr>
          <a:xfrm>
            <a:off x="1856478" y="3123099"/>
            <a:ext cx="2704749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Pianificazione Territoriale</a:t>
            </a:r>
            <a:endParaRPr lang="it-IT" sz="1200" dirty="0"/>
          </a:p>
        </p:txBody>
      </p:sp>
      <p:sp>
        <p:nvSpPr>
          <p:cNvPr id="25" name="Rettangolo 24"/>
          <p:cNvSpPr/>
          <p:nvPr/>
        </p:nvSpPr>
        <p:spPr>
          <a:xfrm>
            <a:off x="5783420" y="767789"/>
            <a:ext cx="1327936" cy="3921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Presa in carico Integrata</a:t>
            </a:r>
            <a:endParaRPr lang="it-IT" sz="1200" dirty="0"/>
          </a:p>
        </p:txBody>
      </p:sp>
      <p:sp>
        <p:nvSpPr>
          <p:cNvPr id="28" name="Freccia a destra 27"/>
          <p:cNvSpPr/>
          <p:nvPr/>
        </p:nvSpPr>
        <p:spPr>
          <a:xfrm flipV="1">
            <a:off x="2798105" y="831899"/>
            <a:ext cx="944927" cy="1076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arrotondato 35"/>
          <p:cNvSpPr/>
          <p:nvPr/>
        </p:nvSpPr>
        <p:spPr>
          <a:xfrm>
            <a:off x="7968214" y="375725"/>
            <a:ext cx="1187630" cy="1410516"/>
          </a:xfrm>
          <a:prstGeom prst="roundRect">
            <a:avLst/>
          </a:prstGeom>
          <a:gradFill>
            <a:gsLst>
              <a:gs pos="2800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Sanità Territoriale</a:t>
            </a:r>
            <a:endParaRPr lang="it-IT" dirty="0"/>
          </a:p>
        </p:txBody>
      </p:sp>
      <p:sp>
        <p:nvSpPr>
          <p:cNvPr id="22" name="Freccia a destra 21"/>
          <p:cNvSpPr/>
          <p:nvPr/>
        </p:nvSpPr>
        <p:spPr>
          <a:xfrm rot="10800000" flipV="1">
            <a:off x="7028027" y="831899"/>
            <a:ext cx="1044256" cy="118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arrotondato 36"/>
          <p:cNvSpPr/>
          <p:nvPr/>
        </p:nvSpPr>
        <p:spPr>
          <a:xfrm>
            <a:off x="7968214" y="1901535"/>
            <a:ext cx="1187630" cy="825551"/>
          </a:xfrm>
          <a:prstGeom prst="roundRect">
            <a:avLst/>
          </a:prstGeom>
          <a:gradFill>
            <a:gsLst>
              <a:gs pos="2800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Terzo Settore</a:t>
            </a:r>
            <a:endParaRPr lang="it-IT" dirty="0"/>
          </a:p>
        </p:txBody>
      </p:sp>
      <p:sp>
        <p:nvSpPr>
          <p:cNvPr id="38" name="Rettangolo 37"/>
          <p:cNvSpPr/>
          <p:nvPr/>
        </p:nvSpPr>
        <p:spPr>
          <a:xfrm>
            <a:off x="5779359" y="1506458"/>
            <a:ext cx="1327936" cy="10480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Eroga</a:t>
            </a:r>
            <a:endParaRPr lang="it-IT" sz="1200" dirty="0"/>
          </a:p>
        </p:txBody>
      </p:sp>
      <p:sp>
        <p:nvSpPr>
          <p:cNvPr id="40" name="Rettangolo 39"/>
          <p:cNvSpPr/>
          <p:nvPr/>
        </p:nvSpPr>
        <p:spPr>
          <a:xfrm>
            <a:off x="3049111" y="1563821"/>
            <a:ext cx="1512117" cy="614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Pianificazione</a:t>
            </a:r>
            <a:br>
              <a:rPr lang="it-IT" sz="1200" dirty="0" smtClean="0"/>
            </a:br>
            <a:r>
              <a:rPr lang="it-IT" sz="1200" dirty="0" smtClean="0"/>
              <a:t>Individuale</a:t>
            </a:r>
            <a:endParaRPr lang="it-IT" sz="1200" dirty="0"/>
          </a:p>
        </p:txBody>
      </p:sp>
      <p:sp>
        <p:nvSpPr>
          <p:cNvPr id="41" name="Freccia a destra 40"/>
          <p:cNvSpPr/>
          <p:nvPr/>
        </p:nvSpPr>
        <p:spPr>
          <a:xfrm rot="5400000" flipV="1">
            <a:off x="4136217" y="1299663"/>
            <a:ext cx="420650" cy="78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Freccia a destra 43"/>
          <p:cNvSpPr/>
          <p:nvPr/>
        </p:nvSpPr>
        <p:spPr>
          <a:xfrm rot="16200000" flipV="1">
            <a:off x="6008322" y="4251783"/>
            <a:ext cx="428583" cy="99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Freccia a destra 45"/>
          <p:cNvSpPr/>
          <p:nvPr/>
        </p:nvSpPr>
        <p:spPr>
          <a:xfrm rot="5400000" flipV="1">
            <a:off x="7890114" y="2747872"/>
            <a:ext cx="587280" cy="12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7984786" y="3772618"/>
            <a:ext cx="1168409" cy="881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Pubblicazione</a:t>
            </a:r>
            <a:endParaRPr lang="it-IT" sz="1200" dirty="0"/>
          </a:p>
        </p:txBody>
      </p:sp>
      <p:sp>
        <p:nvSpPr>
          <p:cNvPr id="52" name="Rettangolo arrotondato 51"/>
          <p:cNvSpPr/>
          <p:nvPr/>
        </p:nvSpPr>
        <p:spPr>
          <a:xfrm>
            <a:off x="537257" y="2216860"/>
            <a:ext cx="999541" cy="2055985"/>
          </a:xfrm>
          <a:prstGeom prst="roundRect">
            <a:avLst/>
          </a:prstGeom>
          <a:gradFill>
            <a:gsLst>
              <a:gs pos="2800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Enti Centrali</a:t>
            </a:r>
            <a:endParaRPr lang="it-IT" dirty="0"/>
          </a:p>
        </p:txBody>
      </p:sp>
      <p:sp>
        <p:nvSpPr>
          <p:cNvPr id="53" name="Rettangolo 52"/>
          <p:cNvSpPr/>
          <p:nvPr/>
        </p:nvSpPr>
        <p:spPr>
          <a:xfrm>
            <a:off x="3049111" y="2375464"/>
            <a:ext cx="1512116" cy="3921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Rendiconta</a:t>
            </a:r>
            <a:endParaRPr lang="it-IT" sz="1200" dirty="0"/>
          </a:p>
        </p:txBody>
      </p:sp>
      <p:sp>
        <p:nvSpPr>
          <p:cNvPr id="51" name="Freccia a destra 50"/>
          <p:cNvSpPr/>
          <p:nvPr/>
        </p:nvSpPr>
        <p:spPr>
          <a:xfrm rot="10800000" flipV="1">
            <a:off x="6975605" y="1974144"/>
            <a:ext cx="1096677" cy="131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Freccia a destra 53"/>
          <p:cNvSpPr/>
          <p:nvPr/>
        </p:nvSpPr>
        <p:spPr>
          <a:xfrm rot="5400000" flipV="1">
            <a:off x="6614312" y="1315670"/>
            <a:ext cx="562101" cy="14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arrotondato 55"/>
          <p:cNvSpPr/>
          <p:nvPr/>
        </p:nvSpPr>
        <p:spPr>
          <a:xfrm>
            <a:off x="7968214" y="4863311"/>
            <a:ext cx="1187630" cy="356838"/>
          </a:xfrm>
          <a:prstGeom prst="roundRect">
            <a:avLst/>
          </a:prstGeom>
          <a:gradFill>
            <a:gsLst>
              <a:gs pos="2800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Cittadino</a:t>
            </a:r>
            <a:endParaRPr lang="it-IT" dirty="0"/>
          </a:p>
        </p:txBody>
      </p:sp>
      <p:sp>
        <p:nvSpPr>
          <p:cNvPr id="58" name="Rettangolo 57"/>
          <p:cNvSpPr/>
          <p:nvPr/>
        </p:nvSpPr>
        <p:spPr>
          <a:xfrm>
            <a:off x="2881911" y="3944822"/>
            <a:ext cx="1812120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Risorse</a:t>
            </a:r>
            <a:endParaRPr lang="it-IT" sz="1200" dirty="0"/>
          </a:p>
        </p:txBody>
      </p:sp>
      <p:sp>
        <p:nvSpPr>
          <p:cNvPr id="59" name="Freccia a destra 58"/>
          <p:cNvSpPr/>
          <p:nvPr/>
        </p:nvSpPr>
        <p:spPr>
          <a:xfrm rot="5400000" flipV="1">
            <a:off x="2929121" y="2909116"/>
            <a:ext cx="466368" cy="82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Freccia a destra 59"/>
          <p:cNvSpPr/>
          <p:nvPr/>
        </p:nvSpPr>
        <p:spPr>
          <a:xfrm rot="16200000" flipV="1">
            <a:off x="2879679" y="3731698"/>
            <a:ext cx="556534" cy="127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CasellaDiTesto 60"/>
          <p:cNvSpPr txBox="1"/>
          <p:nvPr/>
        </p:nvSpPr>
        <p:spPr>
          <a:xfrm>
            <a:off x="2777102" y="938845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Scheda</a:t>
            </a:r>
            <a:endParaRPr lang="it-IT" sz="900" dirty="0" smtClean="0"/>
          </a:p>
        </p:txBody>
      </p:sp>
      <p:sp>
        <p:nvSpPr>
          <p:cNvPr id="62" name="CasellaDiTesto 61"/>
          <p:cNvSpPr txBox="1"/>
          <p:nvPr/>
        </p:nvSpPr>
        <p:spPr>
          <a:xfrm>
            <a:off x="3515057" y="1218269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Utente</a:t>
            </a:r>
            <a:endParaRPr lang="it-IT" sz="900" dirty="0" smtClean="0"/>
          </a:p>
        </p:txBody>
      </p:sp>
      <p:sp>
        <p:nvSpPr>
          <p:cNvPr id="26" name="Freccia a destra 25"/>
          <p:cNvSpPr/>
          <p:nvPr/>
        </p:nvSpPr>
        <p:spPr>
          <a:xfrm flipV="1">
            <a:off x="4438657" y="1563821"/>
            <a:ext cx="1426541" cy="147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CasellaDiTesto 62"/>
          <p:cNvSpPr txBox="1"/>
          <p:nvPr/>
        </p:nvSpPr>
        <p:spPr>
          <a:xfrm>
            <a:off x="4794586" y="626954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invio</a:t>
            </a:r>
            <a:endParaRPr lang="it-IT" sz="900" dirty="0" smtClean="0"/>
          </a:p>
        </p:txBody>
      </p:sp>
      <p:sp>
        <p:nvSpPr>
          <p:cNvPr id="64" name="Freccia a destra 63"/>
          <p:cNvSpPr/>
          <p:nvPr/>
        </p:nvSpPr>
        <p:spPr>
          <a:xfrm flipV="1">
            <a:off x="4441983" y="1957965"/>
            <a:ext cx="1426541" cy="147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CasellaDiTesto 65"/>
          <p:cNvSpPr txBox="1"/>
          <p:nvPr/>
        </p:nvSpPr>
        <p:spPr>
          <a:xfrm>
            <a:off x="4561228" y="1786241"/>
            <a:ext cx="14404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Fogli amministrativi</a:t>
            </a:r>
            <a:endParaRPr lang="it-IT" sz="900" dirty="0" smtClean="0"/>
          </a:p>
        </p:txBody>
      </p:sp>
      <p:sp>
        <p:nvSpPr>
          <p:cNvPr id="69" name="Freccia a destra 68"/>
          <p:cNvSpPr/>
          <p:nvPr/>
        </p:nvSpPr>
        <p:spPr>
          <a:xfrm flipV="1">
            <a:off x="4730580" y="831899"/>
            <a:ext cx="1178222" cy="149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CasellaDiTesto 69"/>
          <p:cNvSpPr txBox="1"/>
          <p:nvPr/>
        </p:nvSpPr>
        <p:spPr>
          <a:xfrm>
            <a:off x="6127620" y="1218269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UVM</a:t>
            </a:r>
            <a:endParaRPr lang="it-IT" sz="900" dirty="0" smtClean="0"/>
          </a:p>
        </p:txBody>
      </p:sp>
      <p:sp>
        <p:nvSpPr>
          <p:cNvPr id="71" name="Freccia a destra 70"/>
          <p:cNvSpPr/>
          <p:nvPr/>
        </p:nvSpPr>
        <p:spPr>
          <a:xfrm rot="10800000" flipV="1">
            <a:off x="4438656" y="3262099"/>
            <a:ext cx="1244388" cy="143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Freccia a destra 46"/>
          <p:cNvSpPr/>
          <p:nvPr/>
        </p:nvSpPr>
        <p:spPr>
          <a:xfrm rot="10800000" flipV="1">
            <a:off x="4365523" y="2389240"/>
            <a:ext cx="1597208" cy="127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CasellaDiTesto 71"/>
          <p:cNvSpPr txBox="1"/>
          <p:nvPr/>
        </p:nvSpPr>
        <p:spPr>
          <a:xfrm>
            <a:off x="4767413" y="1380934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pai</a:t>
            </a:r>
            <a:endParaRPr lang="it-IT" sz="900" dirty="0" smtClean="0"/>
          </a:p>
        </p:txBody>
      </p:sp>
      <p:sp>
        <p:nvSpPr>
          <p:cNvPr id="73" name="CasellaDiTesto 72"/>
          <p:cNvSpPr txBox="1"/>
          <p:nvPr/>
        </p:nvSpPr>
        <p:spPr>
          <a:xfrm>
            <a:off x="7139103" y="653035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invio</a:t>
            </a:r>
            <a:endParaRPr lang="it-IT" sz="900" dirty="0" smtClean="0"/>
          </a:p>
        </p:txBody>
      </p:sp>
      <p:sp>
        <p:nvSpPr>
          <p:cNvPr id="74" name="CasellaDiTesto 73"/>
          <p:cNvSpPr txBox="1"/>
          <p:nvPr/>
        </p:nvSpPr>
        <p:spPr>
          <a:xfrm>
            <a:off x="7155687" y="2086102"/>
            <a:ext cx="102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Serv. In convenzione</a:t>
            </a:r>
            <a:endParaRPr lang="it-IT" sz="900" dirty="0" smtClean="0"/>
          </a:p>
        </p:txBody>
      </p:sp>
      <p:sp>
        <p:nvSpPr>
          <p:cNvPr id="75" name="CasellaDiTesto 74"/>
          <p:cNvSpPr txBox="1"/>
          <p:nvPr/>
        </p:nvSpPr>
        <p:spPr>
          <a:xfrm>
            <a:off x="4785540" y="2475663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consuntivi</a:t>
            </a:r>
            <a:endParaRPr lang="it-IT" sz="900" dirty="0" smtClean="0"/>
          </a:p>
        </p:txBody>
      </p:sp>
      <p:sp>
        <p:nvSpPr>
          <p:cNvPr id="76" name="Freccia a destra 75"/>
          <p:cNvSpPr/>
          <p:nvPr/>
        </p:nvSpPr>
        <p:spPr>
          <a:xfrm rot="10800000" flipV="1">
            <a:off x="1478716" y="2408148"/>
            <a:ext cx="1743115" cy="111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/>
          <p:cNvSpPr txBox="1"/>
          <p:nvPr/>
        </p:nvSpPr>
        <p:spPr>
          <a:xfrm>
            <a:off x="1665124" y="2224602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comunicazioni</a:t>
            </a:r>
            <a:endParaRPr lang="it-IT" sz="900" dirty="0" smtClean="0"/>
          </a:p>
        </p:txBody>
      </p:sp>
      <p:sp>
        <p:nvSpPr>
          <p:cNvPr id="78" name="CasellaDiTesto 77"/>
          <p:cNvSpPr txBox="1"/>
          <p:nvPr/>
        </p:nvSpPr>
        <p:spPr>
          <a:xfrm>
            <a:off x="3045335" y="2826072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rendiconti</a:t>
            </a:r>
            <a:endParaRPr lang="it-IT" sz="900" dirty="0" smtClean="0"/>
          </a:p>
        </p:txBody>
      </p:sp>
      <p:sp>
        <p:nvSpPr>
          <p:cNvPr id="79" name="Freccia a destra 78"/>
          <p:cNvSpPr/>
          <p:nvPr/>
        </p:nvSpPr>
        <p:spPr>
          <a:xfrm rot="10800000" flipV="1">
            <a:off x="4543124" y="4025454"/>
            <a:ext cx="1244388" cy="143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CasellaDiTesto 79"/>
          <p:cNvSpPr txBox="1"/>
          <p:nvPr/>
        </p:nvSpPr>
        <p:spPr>
          <a:xfrm>
            <a:off x="4618703" y="4091614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Trasferimenti</a:t>
            </a:r>
            <a:endParaRPr lang="it-IT" sz="900" dirty="0" smtClean="0"/>
          </a:p>
        </p:txBody>
      </p:sp>
      <p:sp>
        <p:nvSpPr>
          <p:cNvPr id="49" name="Freccia a destra 48"/>
          <p:cNvSpPr/>
          <p:nvPr/>
        </p:nvSpPr>
        <p:spPr>
          <a:xfrm flipV="1">
            <a:off x="1398357" y="4025454"/>
            <a:ext cx="1554963" cy="99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CasellaDiTesto 80"/>
          <p:cNvSpPr txBox="1"/>
          <p:nvPr/>
        </p:nvSpPr>
        <p:spPr>
          <a:xfrm>
            <a:off x="1713102" y="4096997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Stanziamenti</a:t>
            </a:r>
            <a:endParaRPr lang="it-IT" sz="900" dirty="0" smtClean="0"/>
          </a:p>
        </p:txBody>
      </p:sp>
      <p:sp>
        <p:nvSpPr>
          <p:cNvPr id="82" name="CasellaDiTesto 81"/>
          <p:cNvSpPr txBox="1"/>
          <p:nvPr/>
        </p:nvSpPr>
        <p:spPr>
          <a:xfrm>
            <a:off x="2953320" y="3678421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Progetti</a:t>
            </a:r>
            <a:endParaRPr lang="it-IT" sz="900" dirty="0" smtClean="0"/>
          </a:p>
        </p:txBody>
      </p:sp>
      <p:sp>
        <p:nvSpPr>
          <p:cNvPr id="83" name="Freccia a destra 82"/>
          <p:cNvSpPr/>
          <p:nvPr/>
        </p:nvSpPr>
        <p:spPr>
          <a:xfrm rot="5400000" flipV="1">
            <a:off x="8246091" y="2293506"/>
            <a:ext cx="1554905" cy="95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CasellaDiTesto 83"/>
          <p:cNvSpPr txBox="1"/>
          <p:nvPr/>
        </p:nvSpPr>
        <p:spPr>
          <a:xfrm>
            <a:off x="7155687" y="3102633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Validazione</a:t>
            </a:r>
            <a:endParaRPr lang="it-IT" sz="900" dirty="0" smtClean="0"/>
          </a:p>
        </p:txBody>
      </p:sp>
      <p:sp>
        <p:nvSpPr>
          <p:cNvPr id="85" name="Freccia a destra 84"/>
          <p:cNvSpPr/>
          <p:nvPr/>
        </p:nvSpPr>
        <p:spPr>
          <a:xfrm rot="5400000" flipV="1">
            <a:off x="8795299" y="3551358"/>
            <a:ext cx="563433" cy="152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Freccia a destra 41"/>
          <p:cNvSpPr/>
          <p:nvPr/>
        </p:nvSpPr>
        <p:spPr>
          <a:xfrm flipV="1">
            <a:off x="7193439" y="3308368"/>
            <a:ext cx="919222" cy="106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reccia a destra 42"/>
          <p:cNvSpPr/>
          <p:nvPr/>
        </p:nvSpPr>
        <p:spPr>
          <a:xfrm flipV="1">
            <a:off x="7177060" y="4441387"/>
            <a:ext cx="946366" cy="90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Freccia a destra 54"/>
          <p:cNvSpPr/>
          <p:nvPr/>
        </p:nvSpPr>
        <p:spPr>
          <a:xfrm rot="5400000" flipV="1">
            <a:off x="8807552" y="4687168"/>
            <a:ext cx="385915" cy="117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Freccia a destra 85"/>
          <p:cNvSpPr/>
          <p:nvPr/>
        </p:nvSpPr>
        <p:spPr>
          <a:xfrm flipV="1">
            <a:off x="7190632" y="3895079"/>
            <a:ext cx="919222" cy="106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CasellaDiTesto 86"/>
          <p:cNvSpPr txBox="1"/>
          <p:nvPr/>
        </p:nvSpPr>
        <p:spPr>
          <a:xfrm>
            <a:off x="7148120" y="3707425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Validazione</a:t>
            </a:r>
            <a:endParaRPr lang="it-IT" sz="900" dirty="0" smtClean="0"/>
          </a:p>
        </p:txBody>
      </p:sp>
      <p:sp>
        <p:nvSpPr>
          <p:cNvPr id="88" name="CasellaDiTesto 87"/>
          <p:cNvSpPr txBox="1"/>
          <p:nvPr/>
        </p:nvSpPr>
        <p:spPr>
          <a:xfrm>
            <a:off x="6039144" y="4059732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Indicatori</a:t>
            </a:r>
            <a:endParaRPr lang="it-IT" sz="900" dirty="0" smtClean="0"/>
          </a:p>
        </p:txBody>
      </p:sp>
      <p:sp>
        <p:nvSpPr>
          <p:cNvPr id="89" name="CasellaDiTesto 88"/>
          <p:cNvSpPr txBox="1"/>
          <p:nvPr/>
        </p:nvSpPr>
        <p:spPr>
          <a:xfrm>
            <a:off x="7105560" y="4271081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Indicatori</a:t>
            </a:r>
            <a:endParaRPr lang="it-IT" sz="900" dirty="0" smtClean="0"/>
          </a:p>
        </p:txBody>
      </p:sp>
      <p:sp>
        <p:nvSpPr>
          <p:cNvPr id="90" name="CasellaDiTesto 89"/>
          <p:cNvSpPr txBox="1"/>
          <p:nvPr/>
        </p:nvSpPr>
        <p:spPr>
          <a:xfrm>
            <a:off x="8819688" y="4654135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portale</a:t>
            </a:r>
            <a:endParaRPr lang="it-IT" sz="900" dirty="0" smtClean="0"/>
          </a:p>
        </p:txBody>
      </p:sp>
      <p:sp>
        <p:nvSpPr>
          <p:cNvPr id="91" name="CasellaDiTesto 90"/>
          <p:cNvSpPr txBox="1"/>
          <p:nvPr/>
        </p:nvSpPr>
        <p:spPr>
          <a:xfrm>
            <a:off x="8862786" y="3545933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elenchi</a:t>
            </a:r>
            <a:endParaRPr lang="it-IT" sz="900" dirty="0" smtClean="0"/>
          </a:p>
        </p:txBody>
      </p:sp>
      <p:sp>
        <p:nvSpPr>
          <p:cNvPr id="92" name="CasellaDiTesto 91"/>
          <p:cNvSpPr txBox="1"/>
          <p:nvPr/>
        </p:nvSpPr>
        <p:spPr>
          <a:xfrm>
            <a:off x="9023543" y="1732459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Strutture e servizi</a:t>
            </a:r>
            <a:endParaRPr lang="it-IT" sz="900" dirty="0" smtClean="0"/>
          </a:p>
        </p:txBody>
      </p:sp>
      <p:sp>
        <p:nvSpPr>
          <p:cNvPr id="93" name="CasellaDiTesto 92"/>
          <p:cNvSpPr txBox="1"/>
          <p:nvPr/>
        </p:nvSpPr>
        <p:spPr>
          <a:xfrm>
            <a:off x="7730048" y="2710656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Strutture e servizi</a:t>
            </a:r>
            <a:endParaRPr lang="it-IT" sz="900" dirty="0" smtClean="0"/>
          </a:p>
        </p:txBody>
      </p:sp>
      <p:sp>
        <p:nvSpPr>
          <p:cNvPr id="94" name="Freccia a destra 93"/>
          <p:cNvSpPr/>
          <p:nvPr/>
        </p:nvSpPr>
        <p:spPr>
          <a:xfrm rot="5400000" flipV="1">
            <a:off x="1242304" y="2117300"/>
            <a:ext cx="2111764" cy="89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9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ttangolo arrotondato 97"/>
          <p:cNvSpPr/>
          <p:nvPr/>
        </p:nvSpPr>
        <p:spPr>
          <a:xfrm>
            <a:off x="2949065" y="2251960"/>
            <a:ext cx="1326581" cy="14977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Pubblicazione</a:t>
            </a:r>
            <a:endParaRPr lang="it-IT" dirty="0"/>
          </a:p>
        </p:txBody>
      </p:sp>
      <p:sp>
        <p:nvSpPr>
          <p:cNvPr id="68" name="Rettangolo arrotondato 67"/>
          <p:cNvSpPr/>
          <p:nvPr/>
        </p:nvSpPr>
        <p:spPr>
          <a:xfrm>
            <a:off x="2949066" y="337562"/>
            <a:ext cx="1698818" cy="1547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Interrogazione </a:t>
            </a:r>
            <a:endParaRPr lang="it-IT" dirty="0"/>
          </a:p>
        </p:txBody>
      </p:sp>
      <p:sp>
        <p:nvSpPr>
          <p:cNvPr id="67" name="Rettangolo arrotondato 66"/>
          <p:cNvSpPr/>
          <p:nvPr/>
        </p:nvSpPr>
        <p:spPr>
          <a:xfrm>
            <a:off x="4399204" y="2254392"/>
            <a:ext cx="1302597" cy="14977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Applicazioni</a:t>
            </a:r>
            <a:endParaRPr lang="it-IT" dirty="0"/>
          </a:p>
        </p:txBody>
      </p:sp>
      <p:sp>
        <p:nvSpPr>
          <p:cNvPr id="226" name="Rettangolo 225"/>
          <p:cNvSpPr/>
          <p:nvPr/>
        </p:nvSpPr>
        <p:spPr>
          <a:xfrm rot="5400000">
            <a:off x="5332815" y="-140285"/>
            <a:ext cx="1481407" cy="25691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it-IT" sz="1200" dirty="0" smtClean="0"/>
              <a:t>Piattaforma di Correlazione Regionale</a:t>
            </a:r>
            <a:endParaRPr lang="it-IT" sz="1200" dirty="0"/>
          </a:p>
        </p:txBody>
      </p:sp>
      <p:sp>
        <p:nvSpPr>
          <p:cNvPr id="227" name="Rettangolo 226"/>
          <p:cNvSpPr/>
          <p:nvPr/>
        </p:nvSpPr>
        <p:spPr>
          <a:xfrm>
            <a:off x="4476732" y="2602154"/>
            <a:ext cx="1168409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Cartella Sociale</a:t>
            </a:r>
            <a:endParaRPr lang="it-IT" sz="1200" dirty="0"/>
          </a:p>
        </p:txBody>
      </p:sp>
      <p:sp>
        <p:nvSpPr>
          <p:cNvPr id="65" name="Rettangolo 64"/>
          <p:cNvSpPr/>
          <p:nvPr/>
        </p:nvSpPr>
        <p:spPr>
          <a:xfrm>
            <a:off x="4476732" y="3298266"/>
            <a:ext cx="1168409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Sportello Udc</a:t>
            </a:r>
            <a:endParaRPr lang="it-IT" sz="1200" dirty="0"/>
          </a:p>
        </p:txBody>
      </p:sp>
      <p:sp>
        <p:nvSpPr>
          <p:cNvPr id="69" name="Rettangolo 68"/>
          <p:cNvSpPr/>
          <p:nvPr/>
        </p:nvSpPr>
        <p:spPr>
          <a:xfrm>
            <a:off x="3230794" y="1297431"/>
            <a:ext cx="1168409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ETL</a:t>
            </a:r>
            <a:endParaRPr lang="it-IT" sz="1200" dirty="0"/>
          </a:p>
        </p:txBody>
      </p:sp>
      <p:sp>
        <p:nvSpPr>
          <p:cNvPr id="73" name="Rettangolo arrotondato 72"/>
          <p:cNvSpPr/>
          <p:nvPr/>
        </p:nvSpPr>
        <p:spPr>
          <a:xfrm>
            <a:off x="2887908" y="3890706"/>
            <a:ext cx="1759975" cy="797491"/>
          </a:xfrm>
          <a:prstGeom prst="roundRect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Sistema Informativo </a:t>
            </a:r>
          </a:p>
          <a:p>
            <a:pPr algn="ctr"/>
            <a:r>
              <a:rPr lang="it-IT" sz="1400" dirty="0" smtClean="0"/>
              <a:t>Sociale Comunale</a:t>
            </a:r>
            <a:endParaRPr lang="it-IT" dirty="0"/>
          </a:p>
        </p:txBody>
      </p:sp>
      <p:sp>
        <p:nvSpPr>
          <p:cNvPr id="81" name="Disco magnetico 80"/>
          <p:cNvSpPr/>
          <p:nvPr/>
        </p:nvSpPr>
        <p:spPr>
          <a:xfrm>
            <a:off x="3911933" y="1660228"/>
            <a:ext cx="727426" cy="553185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ArgoBI</a:t>
            </a:r>
            <a:endParaRPr lang="it-IT" sz="1100" dirty="0"/>
          </a:p>
        </p:txBody>
      </p:sp>
      <p:sp>
        <p:nvSpPr>
          <p:cNvPr id="83" name="Rettangolo 82"/>
          <p:cNvSpPr/>
          <p:nvPr/>
        </p:nvSpPr>
        <p:spPr>
          <a:xfrm>
            <a:off x="3230795" y="853748"/>
            <a:ext cx="1168409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Business Intelligence</a:t>
            </a:r>
            <a:endParaRPr lang="it-IT" sz="1200" dirty="0"/>
          </a:p>
        </p:txBody>
      </p:sp>
      <p:sp>
        <p:nvSpPr>
          <p:cNvPr id="86" name="Rettangolo arrotondato 85"/>
          <p:cNvSpPr/>
          <p:nvPr/>
        </p:nvSpPr>
        <p:spPr>
          <a:xfrm>
            <a:off x="4788923" y="3890705"/>
            <a:ext cx="912878" cy="797491"/>
          </a:xfrm>
          <a:prstGeom prst="roundRect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SIRU</a:t>
            </a:r>
            <a:endParaRPr lang="it-IT" dirty="0"/>
          </a:p>
        </p:txBody>
      </p:sp>
      <p:sp>
        <p:nvSpPr>
          <p:cNvPr id="87" name="Rettangolo arrotondato 86"/>
          <p:cNvSpPr/>
          <p:nvPr/>
        </p:nvSpPr>
        <p:spPr>
          <a:xfrm>
            <a:off x="5842841" y="3897690"/>
            <a:ext cx="673497" cy="797491"/>
          </a:xfrm>
          <a:prstGeom prst="roundRect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FSE</a:t>
            </a:r>
            <a:endParaRPr lang="it-IT" dirty="0"/>
          </a:p>
        </p:txBody>
      </p:sp>
      <p:sp>
        <p:nvSpPr>
          <p:cNvPr id="88" name="Rettangolo arrotondato 87"/>
          <p:cNvSpPr/>
          <p:nvPr/>
        </p:nvSpPr>
        <p:spPr>
          <a:xfrm>
            <a:off x="5948917" y="2254391"/>
            <a:ext cx="1409196" cy="14977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Integrazione</a:t>
            </a:r>
            <a:endParaRPr lang="it-IT" dirty="0"/>
          </a:p>
        </p:txBody>
      </p:sp>
      <p:sp>
        <p:nvSpPr>
          <p:cNvPr id="89" name="Rettangolo 88"/>
          <p:cNvSpPr/>
          <p:nvPr/>
        </p:nvSpPr>
        <p:spPr>
          <a:xfrm>
            <a:off x="6079687" y="3201587"/>
            <a:ext cx="1168409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ESB</a:t>
            </a:r>
            <a:endParaRPr lang="it-IT" sz="1200" dirty="0"/>
          </a:p>
        </p:txBody>
      </p:sp>
      <p:sp>
        <p:nvSpPr>
          <p:cNvPr id="90" name="Rettangolo 89"/>
          <p:cNvSpPr/>
          <p:nvPr/>
        </p:nvSpPr>
        <p:spPr>
          <a:xfrm>
            <a:off x="6079687" y="2727989"/>
            <a:ext cx="1168409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App Service layer</a:t>
            </a:r>
            <a:endParaRPr lang="it-IT" sz="1200" dirty="0"/>
          </a:p>
        </p:txBody>
      </p:sp>
      <p:sp>
        <p:nvSpPr>
          <p:cNvPr id="97" name="Rettangolo 96"/>
          <p:cNvSpPr/>
          <p:nvPr/>
        </p:nvSpPr>
        <p:spPr>
          <a:xfrm>
            <a:off x="3028150" y="3147504"/>
            <a:ext cx="1168409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Monitoraggio</a:t>
            </a:r>
            <a:endParaRPr lang="it-IT" sz="1200" dirty="0"/>
          </a:p>
        </p:txBody>
      </p:sp>
      <p:sp>
        <p:nvSpPr>
          <p:cNvPr id="99" name="Rettangolo 98"/>
          <p:cNvSpPr/>
          <p:nvPr/>
        </p:nvSpPr>
        <p:spPr>
          <a:xfrm>
            <a:off x="3028150" y="2727989"/>
            <a:ext cx="1168409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Censimento</a:t>
            </a:r>
            <a:endParaRPr lang="it-IT" sz="1200" dirty="0"/>
          </a:p>
        </p:txBody>
      </p:sp>
      <p:sp>
        <p:nvSpPr>
          <p:cNvPr id="100" name="Rettangolo 99"/>
          <p:cNvSpPr/>
          <p:nvPr/>
        </p:nvSpPr>
        <p:spPr>
          <a:xfrm>
            <a:off x="4476731" y="2949564"/>
            <a:ext cx="1168409" cy="3280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App mobile</a:t>
            </a:r>
            <a:endParaRPr lang="it-IT" sz="1200" dirty="0"/>
          </a:p>
        </p:txBody>
      </p:sp>
      <p:sp>
        <p:nvSpPr>
          <p:cNvPr id="103" name="Disco magnetico 102"/>
          <p:cNvSpPr/>
          <p:nvPr/>
        </p:nvSpPr>
        <p:spPr>
          <a:xfrm>
            <a:off x="7318411" y="3219926"/>
            <a:ext cx="727426" cy="553185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Argo</a:t>
            </a:r>
            <a:endParaRPr lang="it-IT" sz="1100" dirty="0"/>
          </a:p>
        </p:txBody>
      </p:sp>
      <p:sp>
        <p:nvSpPr>
          <p:cNvPr id="104" name="Rettangolo arrotondato 103"/>
          <p:cNvSpPr/>
          <p:nvPr/>
        </p:nvSpPr>
        <p:spPr>
          <a:xfrm>
            <a:off x="6640976" y="3890704"/>
            <a:ext cx="673497" cy="797491"/>
          </a:xfrm>
          <a:prstGeom prst="roundRect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Ana</a:t>
            </a:r>
            <a:br>
              <a:rPr lang="it-IT" sz="1400" dirty="0" smtClean="0"/>
            </a:br>
            <a:r>
              <a:rPr lang="it-IT" sz="1400" dirty="0" smtClean="0"/>
              <a:t>San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28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tangolo arrotondato 45"/>
          <p:cNvSpPr/>
          <p:nvPr/>
        </p:nvSpPr>
        <p:spPr>
          <a:xfrm>
            <a:off x="5411127" y="3055746"/>
            <a:ext cx="1382928" cy="15431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Apache Tomcat</a:t>
            </a:r>
            <a:endParaRPr lang="it-IT" dirty="0"/>
          </a:p>
        </p:txBody>
      </p:sp>
      <p:sp>
        <p:nvSpPr>
          <p:cNvPr id="98" name="Rettangolo arrotondato 97"/>
          <p:cNvSpPr/>
          <p:nvPr/>
        </p:nvSpPr>
        <p:spPr>
          <a:xfrm>
            <a:off x="7025771" y="1415846"/>
            <a:ext cx="4060084" cy="324563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Jboss AS</a:t>
            </a:r>
            <a:endParaRPr lang="it-IT" dirty="0"/>
          </a:p>
        </p:txBody>
      </p:sp>
      <p:sp>
        <p:nvSpPr>
          <p:cNvPr id="68" name="Rettangolo arrotondato 67"/>
          <p:cNvSpPr/>
          <p:nvPr/>
        </p:nvSpPr>
        <p:spPr>
          <a:xfrm>
            <a:off x="7290975" y="2888332"/>
            <a:ext cx="1698818" cy="15474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Cartella Sociale</a:t>
            </a:r>
            <a:endParaRPr lang="it-IT" dirty="0"/>
          </a:p>
        </p:txBody>
      </p:sp>
      <p:sp>
        <p:nvSpPr>
          <p:cNvPr id="81" name="Disco magnetico 80"/>
          <p:cNvSpPr/>
          <p:nvPr/>
        </p:nvSpPr>
        <p:spPr>
          <a:xfrm>
            <a:off x="3807109" y="5585484"/>
            <a:ext cx="4784675" cy="553185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CS</a:t>
            </a:r>
            <a:endParaRPr lang="it-IT" sz="1100" dirty="0"/>
          </a:p>
        </p:txBody>
      </p:sp>
      <p:sp>
        <p:nvSpPr>
          <p:cNvPr id="83" name="Rettangolo 82"/>
          <p:cNvSpPr/>
          <p:nvPr/>
        </p:nvSpPr>
        <p:spPr>
          <a:xfrm>
            <a:off x="7556179" y="3278305"/>
            <a:ext cx="1168409" cy="383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EJB</a:t>
            </a:r>
            <a:endParaRPr lang="it-IT" sz="1200" dirty="0"/>
          </a:p>
        </p:txBody>
      </p:sp>
      <p:sp>
        <p:nvSpPr>
          <p:cNvPr id="22" name="Rettangolo 21"/>
          <p:cNvSpPr/>
          <p:nvPr/>
        </p:nvSpPr>
        <p:spPr>
          <a:xfrm>
            <a:off x="7556179" y="3734899"/>
            <a:ext cx="1168409" cy="383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JSF</a:t>
            </a:r>
            <a:endParaRPr lang="it-IT" sz="1200" dirty="0"/>
          </a:p>
        </p:txBody>
      </p:sp>
      <p:sp>
        <p:nvSpPr>
          <p:cNvPr id="23" name="Rettangolo arrotondato 22"/>
          <p:cNvSpPr/>
          <p:nvPr/>
        </p:nvSpPr>
        <p:spPr>
          <a:xfrm>
            <a:off x="7025771" y="373526"/>
            <a:ext cx="4060084" cy="8853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Web Application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7290975" y="689452"/>
            <a:ext cx="3542726" cy="383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Apache HTTP</a:t>
            </a:r>
            <a:endParaRPr lang="it-IT" sz="1200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9095020" y="2888332"/>
            <a:ext cx="1698818" cy="15474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Sportello UdC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9360224" y="3278304"/>
            <a:ext cx="1168409" cy="383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EJB</a:t>
            </a:r>
            <a:endParaRPr lang="it-IT" sz="1200" dirty="0"/>
          </a:p>
        </p:txBody>
      </p:sp>
      <p:sp>
        <p:nvSpPr>
          <p:cNvPr id="27" name="Rettangolo 26"/>
          <p:cNvSpPr/>
          <p:nvPr/>
        </p:nvSpPr>
        <p:spPr>
          <a:xfrm>
            <a:off x="9360224" y="3734898"/>
            <a:ext cx="1168409" cy="383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JSF</a:t>
            </a:r>
            <a:endParaRPr lang="it-IT" sz="12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421" y="224661"/>
            <a:ext cx="885825" cy="962025"/>
          </a:xfrm>
          <a:prstGeom prst="rect">
            <a:avLst/>
          </a:prstGeom>
        </p:spPr>
      </p:pic>
      <p:sp>
        <p:nvSpPr>
          <p:cNvPr id="38" name="CasellaDiTesto 37"/>
          <p:cNvSpPr txBox="1"/>
          <p:nvPr/>
        </p:nvSpPr>
        <p:spPr>
          <a:xfrm>
            <a:off x="5164206" y="1101071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Mobile App</a:t>
            </a:r>
          </a:p>
        </p:txBody>
      </p:sp>
      <p:pic>
        <p:nvPicPr>
          <p:cNvPr id="2054" name="Picture 6" descr="https://cordova.apache.org/static/img/cordova_bo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551" y="192866"/>
            <a:ext cx="740340" cy="83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reccia a destra 39"/>
          <p:cNvSpPr/>
          <p:nvPr/>
        </p:nvSpPr>
        <p:spPr>
          <a:xfrm>
            <a:off x="6410856" y="689452"/>
            <a:ext cx="737487" cy="136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/>
          <p:cNvSpPr txBox="1"/>
          <p:nvPr/>
        </p:nvSpPr>
        <p:spPr>
          <a:xfrm>
            <a:off x="5678240" y="875945"/>
            <a:ext cx="1028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dirty="0" smtClean="0"/>
              <a:t>Cordova</a:t>
            </a:r>
          </a:p>
        </p:txBody>
      </p:sp>
      <p:sp>
        <p:nvSpPr>
          <p:cNvPr id="8" name="Freccia bidirezionale orizzontale 7"/>
          <p:cNvSpPr/>
          <p:nvPr/>
        </p:nvSpPr>
        <p:spPr>
          <a:xfrm>
            <a:off x="8591785" y="3417767"/>
            <a:ext cx="894896" cy="1418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arrotondato 42"/>
          <p:cNvSpPr/>
          <p:nvPr/>
        </p:nvSpPr>
        <p:spPr>
          <a:xfrm>
            <a:off x="3705822" y="2638158"/>
            <a:ext cx="1324289" cy="20230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Jboss AS</a:t>
            </a:r>
            <a:endParaRPr lang="it-IT" dirty="0"/>
          </a:p>
        </p:txBody>
      </p:sp>
      <p:sp>
        <p:nvSpPr>
          <p:cNvPr id="44" name="Rettangolo arrotondato 43"/>
          <p:cNvSpPr/>
          <p:nvPr/>
        </p:nvSpPr>
        <p:spPr>
          <a:xfrm>
            <a:off x="3759050" y="3343407"/>
            <a:ext cx="1183377" cy="5183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Argo</a:t>
            </a:r>
            <a:endParaRPr lang="it-IT" dirty="0"/>
          </a:p>
        </p:txBody>
      </p:sp>
      <p:sp>
        <p:nvSpPr>
          <p:cNvPr id="45" name="Freccia bidirezionale orizzontale 44"/>
          <p:cNvSpPr/>
          <p:nvPr/>
        </p:nvSpPr>
        <p:spPr>
          <a:xfrm>
            <a:off x="4849433" y="2809238"/>
            <a:ext cx="2336315" cy="985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arrotondato 46"/>
          <p:cNvSpPr/>
          <p:nvPr/>
        </p:nvSpPr>
        <p:spPr>
          <a:xfrm>
            <a:off x="5511958" y="4042541"/>
            <a:ext cx="1183377" cy="3005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SpagoBI</a:t>
            </a:r>
            <a:endParaRPr lang="it-IT" dirty="0"/>
          </a:p>
        </p:txBody>
      </p:sp>
      <p:sp>
        <p:nvSpPr>
          <p:cNvPr id="48" name="Rettangolo arrotondato 47"/>
          <p:cNvSpPr/>
          <p:nvPr/>
        </p:nvSpPr>
        <p:spPr>
          <a:xfrm>
            <a:off x="5506805" y="3655637"/>
            <a:ext cx="1183377" cy="3005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Talend</a:t>
            </a:r>
            <a:endParaRPr lang="it-IT" dirty="0"/>
          </a:p>
        </p:txBody>
      </p:sp>
      <p:sp>
        <p:nvSpPr>
          <p:cNvPr id="49" name="Rettangolo arrotondato 48"/>
          <p:cNvSpPr/>
          <p:nvPr/>
        </p:nvSpPr>
        <p:spPr>
          <a:xfrm>
            <a:off x="3759049" y="3928373"/>
            <a:ext cx="1183377" cy="5183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Controller</a:t>
            </a:r>
            <a:endParaRPr lang="it-IT" dirty="0"/>
          </a:p>
        </p:txBody>
      </p:sp>
      <p:sp>
        <p:nvSpPr>
          <p:cNvPr id="51" name="Freccia a destra 50"/>
          <p:cNvSpPr/>
          <p:nvPr/>
        </p:nvSpPr>
        <p:spPr>
          <a:xfrm rot="5400000">
            <a:off x="6064448" y="5038723"/>
            <a:ext cx="1175131" cy="106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Disco magnetico 51"/>
          <p:cNvSpPr/>
          <p:nvPr/>
        </p:nvSpPr>
        <p:spPr>
          <a:xfrm>
            <a:off x="5267536" y="4830912"/>
            <a:ext cx="727426" cy="553185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ArgoBI</a:t>
            </a:r>
            <a:endParaRPr lang="it-IT" sz="1100" dirty="0"/>
          </a:p>
        </p:txBody>
      </p:sp>
      <p:sp>
        <p:nvSpPr>
          <p:cNvPr id="54" name="Disco magnetico 53"/>
          <p:cNvSpPr/>
          <p:nvPr/>
        </p:nvSpPr>
        <p:spPr>
          <a:xfrm>
            <a:off x="3183934" y="4846640"/>
            <a:ext cx="1670029" cy="553185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Argo</a:t>
            </a:r>
            <a:endParaRPr lang="it-IT" sz="1100" dirty="0"/>
          </a:p>
        </p:txBody>
      </p:sp>
      <p:sp>
        <p:nvSpPr>
          <p:cNvPr id="56" name="Rettangolo arrotondato 55"/>
          <p:cNvSpPr/>
          <p:nvPr/>
        </p:nvSpPr>
        <p:spPr>
          <a:xfrm>
            <a:off x="7290975" y="1884772"/>
            <a:ext cx="3502863" cy="9076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SocioSanitario</a:t>
            </a:r>
            <a:endParaRPr lang="it-IT" dirty="0"/>
          </a:p>
        </p:txBody>
      </p:sp>
      <p:sp>
        <p:nvSpPr>
          <p:cNvPr id="57" name="Rettangolo 56"/>
          <p:cNvSpPr/>
          <p:nvPr/>
        </p:nvSpPr>
        <p:spPr>
          <a:xfrm>
            <a:off x="9360224" y="2283945"/>
            <a:ext cx="1168409" cy="383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EJB</a:t>
            </a:r>
            <a:endParaRPr lang="it-IT" sz="1200" dirty="0"/>
          </a:p>
        </p:txBody>
      </p:sp>
      <p:sp>
        <p:nvSpPr>
          <p:cNvPr id="58" name="Rettangolo 57"/>
          <p:cNvSpPr/>
          <p:nvPr/>
        </p:nvSpPr>
        <p:spPr>
          <a:xfrm>
            <a:off x="7658957" y="2272934"/>
            <a:ext cx="1168409" cy="383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RESTful</a:t>
            </a:r>
            <a:endParaRPr lang="it-IT" sz="1200" dirty="0"/>
          </a:p>
        </p:txBody>
      </p:sp>
      <p:sp>
        <p:nvSpPr>
          <p:cNvPr id="59" name="Freccia a destra 58"/>
          <p:cNvSpPr/>
          <p:nvPr/>
        </p:nvSpPr>
        <p:spPr>
          <a:xfrm rot="5400000">
            <a:off x="5302787" y="4650037"/>
            <a:ext cx="418342" cy="106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Freccia a destra 59"/>
          <p:cNvSpPr/>
          <p:nvPr/>
        </p:nvSpPr>
        <p:spPr>
          <a:xfrm rot="5400000">
            <a:off x="9513263" y="1314473"/>
            <a:ext cx="418342" cy="106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Rettangolo arrotondato 60"/>
          <p:cNvSpPr/>
          <p:nvPr/>
        </p:nvSpPr>
        <p:spPr>
          <a:xfrm>
            <a:off x="3177847" y="1484597"/>
            <a:ext cx="3442946" cy="88533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WSO2</a:t>
            </a:r>
            <a:endParaRPr lang="it-IT" dirty="0"/>
          </a:p>
        </p:txBody>
      </p:sp>
      <p:sp>
        <p:nvSpPr>
          <p:cNvPr id="62" name="Rettangolo 61"/>
          <p:cNvSpPr/>
          <p:nvPr/>
        </p:nvSpPr>
        <p:spPr>
          <a:xfrm>
            <a:off x="3371335" y="1800523"/>
            <a:ext cx="3056782" cy="3837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ESB – Service Integrator</a:t>
            </a:r>
            <a:endParaRPr lang="it-IT" sz="1200" dirty="0"/>
          </a:p>
        </p:txBody>
      </p:sp>
      <p:sp>
        <p:nvSpPr>
          <p:cNvPr id="63" name="Freccia bidirezionale orizzontale 62"/>
          <p:cNvSpPr/>
          <p:nvPr/>
        </p:nvSpPr>
        <p:spPr>
          <a:xfrm>
            <a:off x="6475768" y="1672224"/>
            <a:ext cx="762162" cy="1027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Freccia a destra 63"/>
          <p:cNvSpPr/>
          <p:nvPr/>
        </p:nvSpPr>
        <p:spPr>
          <a:xfrm rot="5400000">
            <a:off x="4178659" y="4712829"/>
            <a:ext cx="418342" cy="106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Freccia a destra 65"/>
          <p:cNvSpPr/>
          <p:nvPr/>
        </p:nvSpPr>
        <p:spPr>
          <a:xfrm rot="5400000">
            <a:off x="7017385" y="5091475"/>
            <a:ext cx="1175131" cy="106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arrotondato 70"/>
          <p:cNvSpPr/>
          <p:nvPr/>
        </p:nvSpPr>
        <p:spPr>
          <a:xfrm>
            <a:off x="2234665" y="2656685"/>
            <a:ext cx="1382928" cy="2004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IIS</a:t>
            </a:r>
            <a:endParaRPr lang="it-IT" dirty="0"/>
          </a:p>
        </p:txBody>
      </p:sp>
      <p:sp>
        <p:nvSpPr>
          <p:cNvPr id="72" name="Rettangolo arrotondato 71"/>
          <p:cNvSpPr/>
          <p:nvPr/>
        </p:nvSpPr>
        <p:spPr>
          <a:xfrm>
            <a:off x="2364328" y="4084777"/>
            <a:ext cx="1183377" cy="3005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CHARTA</a:t>
            </a:r>
            <a:endParaRPr lang="it-IT" dirty="0"/>
          </a:p>
        </p:txBody>
      </p:sp>
      <p:sp>
        <p:nvSpPr>
          <p:cNvPr id="74" name="Rettangolo arrotondato 73"/>
          <p:cNvSpPr/>
          <p:nvPr/>
        </p:nvSpPr>
        <p:spPr>
          <a:xfrm>
            <a:off x="2334440" y="3193363"/>
            <a:ext cx="1183377" cy="3005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t-IT" sz="1400" dirty="0" smtClean="0"/>
              <a:t>Atl@nte</a:t>
            </a:r>
            <a:endParaRPr lang="it-IT" dirty="0"/>
          </a:p>
        </p:txBody>
      </p:sp>
      <p:sp>
        <p:nvSpPr>
          <p:cNvPr id="75" name="Disco magnetico 74"/>
          <p:cNvSpPr/>
          <p:nvPr/>
        </p:nvSpPr>
        <p:spPr>
          <a:xfrm>
            <a:off x="2029399" y="4920115"/>
            <a:ext cx="727426" cy="553185"/>
          </a:xfrm>
          <a:prstGeom prst="flowChartMagneticDisk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dirty="0" smtClean="0"/>
              <a:t>Atl@nte</a:t>
            </a:r>
          </a:p>
          <a:p>
            <a:pPr algn="ctr"/>
            <a:r>
              <a:rPr lang="it-IT" sz="1100" dirty="0" smtClean="0"/>
              <a:t>DB</a:t>
            </a:r>
            <a:endParaRPr lang="it-IT" sz="1100" dirty="0"/>
          </a:p>
        </p:txBody>
      </p:sp>
      <p:sp>
        <p:nvSpPr>
          <p:cNvPr id="76" name="Freccia a destra 75"/>
          <p:cNvSpPr/>
          <p:nvPr/>
        </p:nvSpPr>
        <p:spPr>
          <a:xfrm rot="5400000">
            <a:off x="2261195" y="4754855"/>
            <a:ext cx="418342" cy="1063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Freccia a destra 76"/>
          <p:cNvSpPr/>
          <p:nvPr/>
        </p:nvSpPr>
        <p:spPr>
          <a:xfrm rot="16200000" flipV="1">
            <a:off x="3062008" y="2418925"/>
            <a:ext cx="513546" cy="105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Freccia a destra 77"/>
          <p:cNvSpPr/>
          <p:nvPr/>
        </p:nvSpPr>
        <p:spPr>
          <a:xfrm rot="5400000">
            <a:off x="3041672" y="4625065"/>
            <a:ext cx="734255" cy="111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83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343</Words>
  <Application>Microsoft Office PowerPoint</Application>
  <PresentationFormat>Widescreen</PresentationFormat>
  <Paragraphs>207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marcoultra</dc:creator>
  <cp:lastModifiedBy>Marco Riccardini</cp:lastModifiedBy>
  <cp:revision>63</cp:revision>
  <dcterms:created xsi:type="dcterms:W3CDTF">2015-07-13T07:35:55Z</dcterms:created>
  <dcterms:modified xsi:type="dcterms:W3CDTF">2016-06-01T22:02:02Z</dcterms:modified>
</cp:coreProperties>
</file>