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9" r:id="rId6"/>
    <p:sldId id="277" r:id="rId7"/>
    <p:sldId id="271" r:id="rId8"/>
    <p:sldId id="278" r:id="rId9"/>
    <p:sldId id="270" r:id="rId10"/>
    <p:sldId id="273" r:id="rId11"/>
    <p:sldId id="27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6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59" d="100"/>
          <a:sy n="59" d="100"/>
        </p:scale>
        <p:origin x="-2670" y="3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5A832-5BD2-49D2-A6CB-01997419A6C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04A9F0-8C25-457D-B7E2-E17DC3686477}">
      <dgm:prSet/>
      <dgm:spPr/>
      <dgm:t>
        <a:bodyPr/>
        <a:lstStyle/>
        <a:p>
          <a:r>
            <a:rPr lang="en-US"/>
            <a:t>Introductions</a:t>
          </a:r>
        </a:p>
      </dgm:t>
    </dgm:pt>
    <dgm:pt modelId="{6997CB49-F76D-4BC6-B95B-0FE18D033DEA}" type="parTrans" cxnId="{B4671A08-D2BA-4C02-9AD9-3D15A50815D0}">
      <dgm:prSet/>
      <dgm:spPr/>
      <dgm:t>
        <a:bodyPr/>
        <a:lstStyle/>
        <a:p>
          <a:endParaRPr lang="en-US"/>
        </a:p>
      </dgm:t>
    </dgm:pt>
    <dgm:pt modelId="{9A3E94BF-48FD-4BE5-9B50-8FACEBC5166B}" type="sibTrans" cxnId="{B4671A08-D2BA-4C02-9AD9-3D15A50815D0}">
      <dgm:prSet/>
      <dgm:spPr/>
      <dgm:t>
        <a:bodyPr/>
        <a:lstStyle/>
        <a:p>
          <a:endParaRPr lang="en-US"/>
        </a:p>
      </dgm:t>
    </dgm:pt>
    <dgm:pt modelId="{6A030842-307D-4B58-B56A-FDFFA6E7A1F6}">
      <dgm:prSet/>
      <dgm:spPr/>
      <dgm:t>
        <a:bodyPr/>
        <a:lstStyle/>
        <a:p>
          <a:r>
            <a:rPr lang="en-US"/>
            <a:t>Why Python</a:t>
          </a:r>
        </a:p>
      </dgm:t>
    </dgm:pt>
    <dgm:pt modelId="{5D91C105-55E0-4187-8433-F79B0421DBFB}" type="parTrans" cxnId="{A1155D41-EECA-461D-9F6A-A4C48C50F9A7}">
      <dgm:prSet/>
      <dgm:spPr/>
      <dgm:t>
        <a:bodyPr/>
        <a:lstStyle/>
        <a:p>
          <a:endParaRPr lang="en-US"/>
        </a:p>
      </dgm:t>
    </dgm:pt>
    <dgm:pt modelId="{124E0EA5-5428-446E-8C04-9513947037BA}" type="sibTrans" cxnId="{A1155D41-EECA-461D-9F6A-A4C48C50F9A7}">
      <dgm:prSet/>
      <dgm:spPr/>
      <dgm:t>
        <a:bodyPr/>
        <a:lstStyle/>
        <a:p>
          <a:endParaRPr lang="en-US"/>
        </a:p>
      </dgm:t>
    </dgm:pt>
    <dgm:pt modelId="{2A3BC3CF-73DD-48BE-B867-858D748C8215}">
      <dgm:prSet/>
      <dgm:spPr/>
      <dgm:t>
        <a:bodyPr/>
        <a:lstStyle/>
        <a:p>
          <a:r>
            <a:rPr lang="en-US"/>
            <a:t>Install Anaconda</a:t>
          </a:r>
        </a:p>
      </dgm:t>
    </dgm:pt>
    <dgm:pt modelId="{D42053C3-00D6-406A-81F5-00DC07A8C9C4}" type="parTrans" cxnId="{9BEB0E94-9BEF-4D99-8EAC-3AF71A9438D0}">
      <dgm:prSet/>
      <dgm:spPr/>
      <dgm:t>
        <a:bodyPr/>
        <a:lstStyle/>
        <a:p>
          <a:endParaRPr lang="en-US"/>
        </a:p>
      </dgm:t>
    </dgm:pt>
    <dgm:pt modelId="{9556F1F3-C0A6-4687-8F4D-FDD8EEE78D1F}" type="sibTrans" cxnId="{9BEB0E94-9BEF-4D99-8EAC-3AF71A9438D0}">
      <dgm:prSet/>
      <dgm:spPr/>
      <dgm:t>
        <a:bodyPr/>
        <a:lstStyle/>
        <a:p>
          <a:endParaRPr lang="en-US"/>
        </a:p>
      </dgm:t>
    </dgm:pt>
    <dgm:pt modelId="{596C2B62-9322-4566-8C71-08A75D077B5F}">
      <dgm:prSet/>
      <dgm:spPr/>
      <dgm:t>
        <a:bodyPr/>
        <a:lstStyle/>
        <a:p>
          <a:r>
            <a:rPr lang="en-US"/>
            <a:t>Jupyter Notebook walkthrough</a:t>
          </a:r>
        </a:p>
      </dgm:t>
    </dgm:pt>
    <dgm:pt modelId="{FAD4D9AD-7B10-4056-8188-89989E68FAA3}" type="parTrans" cxnId="{46D30995-7C5E-4B04-8737-30067E0B9EF2}">
      <dgm:prSet/>
      <dgm:spPr/>
      <dgm:t>
        <a:bodyPr/>
        <a:lstStyle/>
        <a:p>
          <a:endParaRPr lang="en-US"/>
        </a:p>
      </dgm:t>
    </dgm:pt>
    <dgm:pt modelId="{AF53ADE1-F1CF-49EE-8157-1CDE4F088CE2}" type="sibTrans" cxnId="{46D30995-7C5E-4B04-8737-30067E0B9EF2}">
      <dgm:prSet/>
      <dgm:spPr/>
      <dgm:t>
        <a:bodyPr/>
        <a:lstStyle/>
        <a:p>
          <a:endParaRPr lang="en-US"/>
        </a:p>
      </dgm:t>
    </dgm:pt>
    <dgm:pt modelId="{9C437BB1-63D2-4097-8B3F-6DA15570A57B}">
      <dgm:prSet/>
      <dgm:spPr/>
      <dgm:t>
        <a:bodyPr/>
        <a:lstStyle/>
        <a:p>
          <a:r>
            <a:rPr lang="en-US"/>
            <a:t>Q&amp;A and support</a:t>
          </a:r>
        </a:p>
      </dgm:t>
    </dgm:pt>
    <dgm:pt modelId="{53423F41-4058-40FD-A196-B849C2FE8CD0}" type="parTrans" cxnId="{32FEE3B3-97F9-43A5-A966-CEB2735097D4}">
      <dgm:prSet/>
      <dgm:spPr/>
      <dgm:t>
        <a:bodyPr/>
        <a:lstStyle/>
        <a:p>
          <a:endParaRPr lang="en-US"/>
        </a:p>
      </dgm:t>
    </dgm:pt>
    <dgm:pt modelId="{3F1ABF7B-45BB-4944-AE29-B4B300D8B066}" type="sibTrans" cxnId="{32FEE3B3-97F9-43A5-A966-CEB2735097D4}">
      <dgm:prSet/>
      <dgm:spPr/>
      <dgm:t>
        <a:bodyPr/>
        <a:lstStyle/>
        <a:p>
          <a:endParaRPr lang="en-US"/>
        </a:p>
      </dgm:t>
    </dgm:pt>
    <dgm:pt modelId="{189BAA25-895C-406D-9387-D5F82A75BA2D}" type="pres">
      <dgm:prSet presAssocID="{B6B5A832-5BD2-49D2-A6CB-01997419A6CE}" presName="vert0" presStyleCnt="0">
        <dgm:presLayoutVars>
          <dgm:dir/>
          <dgm:animOne val="branch"/>
          <dgm:animLvl val="lvl"/>
        </dgm:presLayoutVars>
      </dgm:prSet>
      <dgm:spPr/>
    </dgm:pt>
    <dgm:pt modelId="{B8709E22-63F5-478F-BF68-C678E7C5600D}" type="pres">
      <dgm:prSet presAssocID="{7B04A9F0-8C25-457D-B7E2-E17DC3686477}" presName="thickLine" presStyleLbl="alignNode1" presStyleIdx="0" presStyleCnt="5"/>
      <dgm:spPr/>
    </dgm:pt>
    <dgm:pt modelId="{7DBDAEC4-44D9-4FE3-B58D-967F579DB11B}" type="pres">
      <dgm:prSet presAssocID="{7B04A9F0-8C25-457D-B7E2-E17DC3686477}" presName="horz1" presStyleCnt="0"/>
      <dgm:spPr/>
    </dgm:pt>
    <dgm:pt modelId="{F6947019-5AA6-41B4-8F1D-CE44B05017B0}" type="pres">
      <dgm:prSet presAssocID="{7B04A9F0-8C25-457D-B7E2-E17DC3686477}" presName="tx1" presStyleLbl="revTx" presStyleIdx="0" presStyleCnt="5"/>
      <dgm:spPr/>
    </dgm:pt>
    <dgm:pt modelId="{12246171-6FE4-4558-8A61-4A2B3BA744AB}" type="pres">
      <dgm:prSet presAssocID="{7B04A9F0-8C25-457D-B7E2-E17DC3686477}" presName="vert1" presStyleCnt="0"/>
      <dgm:spPr/>
    </dgm:pt>
    <dgm:pt modelId="{1C6E721E-83C5-443E-8EF4-58C3D9F1A031}" type="pres">
      <dgm:prSet presAssocID="{6A030842-307D-4B58-B56A-FDFFA6E7A1F6}" presName="thickLine" presStyleLbl="alignNode1" presStyleIdx="1" presStyleCnt="5"/>
      <dgm:spPr/>
    </dgm:pt>
    <dgm:pt modelId="{D0E2F104-6DE4-4202-AC0D-7C7560BCDC15}" type="pres">
      <dgm:prSet presAssocID="{6A030842-307D-4B58-B56A-FDFFA6E7A1F6}" presName="horz1" presStyleCnt="0"/>
      <dgm:spPr/>
    </dgm:pt>
    <dgm:pt modelId="{514922D9-6D6D-47BA-A219-50DC145A684A}" type="pres">
      <dgm:prSet presAssocID="{6A030842-307D-4B58-B56A-FDFFA6E7A1F6}" presName="tx1" presStyleLbl="revTx" presStyleIdx="1" presStyleCnt="5"/>
      <dgm:spPr/>
    </dgm:pt>
    <dgm:pt modelId="{9305BB4D-56F8-47E8-93DD-907483A4178F}" type="pres">
      <dgm:prSet presAssocID="{6A030842-307D-4B58-B56A-FDFFA6E7A1F6}" presName="vert1" presStyleCnt="0"/>
      <dgm:spPr/>
    </dgm:pt>
    <dgm:pt modelId="{88DA2BE7-B1DE-4D3B-BD3B-8EE762091249}" type="pres">
      <dgm:prSet presAssocID="{2A3BC3CF-73DD-48BE-B867-858D748C8215}" presName="thickLine" presStyleLbl="alignNode1" presStyleIdx="2" presStyleCnt="5"/>
      <dgm:spPr/>
    </dgm:pt>
    <dgm:pt modelId="{16EE0652-095D-4BC0-A0C9-46F878F85537}" type="pres">
      <dgm:prSet presAssocID="{2A3BC3CF-73DD-48BE-B867-858D748C8215}" presName="horz1" presStyleCnt="0"/>
      <dgm:spPr/>
    </dgm:pt>
    <dgm:pt modelId="{7DEC95FB-EBA8-4542-8FC8-0433BF345C19}" type="pres">
      <dgm:prSet presAssocID="{2A3BC3CF-73DD-48BE-B867-858D748C8215}" presName="tx1" presStyleLbl="revTx" presStyleIdx="2" presStyleCnt="5"/>
      <dgm:spPr/>
    </dgm:pt>
    <dgm:pt modelId="{23A9CE8B-22D6-4F02-9016-9BA24686DE05}" type="pres">
      <dgm:prSet presAssocID="{2A3BC3CF-73DD-48BE-B867-858D748C8215}" presName="vert1" presStyleCnt="0"/>
      <dgm:spPr/>
    </dgm:pt>
    <dgm:pt modelId="{61C46903-36C0-478F-9EE4-4AD0AA741A1C}" type="pres">
      <dgm:prSet presAssocID="{596C2B62-9322-4566-8C71-08A75D077B5F}" presName="thickLine" presStyleLbl="alignNode1" presStyleIdx="3" presStyleCnt="5"/>
      <dgm:spPr/>
    </dgm:pt>
    <dgm:pt modelId="{4E6C46AC-52DD-4915-A419-A4057EBD5707}" type="pres">
      <dgm:prSet presAssocID="{596C2B62-9322-4566-8C71-08A75D077B5F}" presName="horz1" presStyleCnt="0"/>
      <dgm:spPr/>
    </dgm:pt>
    <dgm:pt modelId="{65D27A89-C49B-44E8-999A-4F9C48D9ADF3}" type="pres">
      <dgm:prSet presAssocID="{596C2B62-9322-4566-8C71-08A75D077B5F}" presName="tx1" presStyleLbl="revTx" presStyleIdx="3" presStyleCnt="5"/>
      <dgm:spPr/>
    </dgm:pt>
    <dgm:pt modelId="{F0DFE2D9-907B-40A9-9EC5-9162F424E02F}" type="pres">
      <dgm:prSet presAssocID="{596C2B62-9322-4566-8C71-08A75D077B5F}" presName="vert1" presStyleCnt="0"/>
      <dgm:spPr/>
    </dgm:pt>
    <dgm:pt modelId="{6F940F3C-2216-422D-9E75-ECA3B1CE0A37}" type="pres">
      <dgm:prSet presAssocID="{9C437BB1-63D2-4097-8B3F-6DA15570A57B}" presName="thickLine" presStyleLbl="alignNode1" presStyleIdx="4" presStyleCnt="5"/>
      <dgm:spPr/>
    </dgm:pt>
    <dgm:pt modelId="{0C4B1F8B-F2AA-4F3B-A6EA-B03DD0DB346B}" type="pres">
      <dgm:prSet presAssocID="{9C437BB1-63D2-4097-8B3F-6DA15570A57B}" presName="horz1" presStyleCnt="0"/>
      <dgm:spPr/>
    </dgm:pt>
    <dgm:pt modelId="{A9D929F6-1AE2-4084-8A7A-AA5FBBFF9D95}" type="pres">
      <dgm:prSet presAssocID="{9C437BB1-63D2-4097-8B3F-6DA15570A57B}" presName="tx1" presStyleLbl="revTx" presStyleIdx="4" presStyleCnt="5"/>
      <dgm:spPr/>
    </dgm:pt>
    <dgm:pt modelId="{9257FD26-BD69-4DFD-AB6B-DAD9FA0428A9}" type="pres">
      <dgm:prSet presAssocID="{9C437BB1-63D2-4097-8B3F-6DA15570A57B}" presName="vert1" presStyleCnt="0"/>
      <dgm:spPr/>
    </dgm:pt>
  </dgm:ptLst>
  <dgm:cxnLst>
    <dgm:cxn modelId="{B4671A08-D2BA-4C02-9AD9-3D15A50815D0}" srcId="{B6B5A832-5BD2-49D2-A6CB-01997419A6CE}" destId="{7B04A9F0-8C25-457D-B7E2-E17DC3686477}" srcOrd="0" destOrd="0" parTransId="{6997CB49-F76D-4BC6-B95B-0FE18D033DEA}" sibTransId="{9A3E94BF-48FD-4BE5-9B50-8FACEBC5166B}"/>
    <dgm:cxn modelId="{9C14A40A-4AC5-406D-A703-9D6CAE93D4AF}" type="presOf" srcId="{2A3BC3CF-73DD-48BE-B867-858D748C8215}" destId="{7DEC95FB-EBA8-4542-8FC8-0433BF345C19}" srcOrd="0" destOrd="0" presId="urn:microsoft.com/office/officeart/2008/layout/LinedList"/>
    <dgm:cxn modelId="{7504DA19-0A7F-489A-BA98-E848567B29C9}" type="presOf" srcId="{596C2B62-9322-4566-8C71-08A75D077B5F}" destId="{65D27A89-C49B-44E8-999A-4F9C48D9ADF3}" srcOrd="0" destOrd="0" presId="urn:microsoft.com/office/officeart/2008/layout/LinedList"/>
    <dgm:cxn modelId="{E9A7A922-C8CB-4482-BC13-D82CFACECD94}" type="presOf" srcId="{6A030842-307D-4B58-B56A-FDFFA6E7A1F6}" destId="{514922D9-6D6D-47BA-A219-50DC145A684A}" srcOrd="0" destOrd="0" presId="urn:microsoft.com/office/officeart/2008/layout/LinedList"/>
    <dgm:cxn modelId="{B502815B-2AB4-4466-8E27-CE41B4363C65}" type="presOf" srcId="{9C437BB1-63D2-4097-8B3F-6DA15570A57B}" destId="{A9D929F6-1AE2-4084-8A7A-AA5FBBFF9D95}" srcOrd="0" destOrd="0" presId="urn:microsoft.com/office/officeart/2008/layout/LinedList"/>
    <dgm:cxn modelId="{A1155D41-EECA-461D-9F6A-A4C48C50F9A7}" srcId="{B6B5A832-5BD2-49D2-A6CB-01997419A6CE}" destId="{6A030842-307D-4B58-B56A-FDFFA6E7A1F6}" srcOrd="1" destOrd="0" parTransId="{5D91C105-55E0-4187-8433-F79B0421DBFB}" sibTransId="{124E0EA5-5428-446E-8C04-9513947037BA}"/>
    <dgm:cxn modelId="{DF82C268-5FA3-4002-9828-00D26FBA5AB8}" type="presOf" srcId="{B6B5A832-5BD2-49D2-A6CB-01997419A6CE}" destId="{189BAA25-895C-406D-9387-D5F82A75BA2D}" srcOrd="0" destOrd="0" presId="urn:microsoft.com/office/officeart/2008/layout/LinedList"/>
    <dgm:cxn modelId="{9BEB0E94-9BEF-4D99-8EAC-3AF71A9438D0}" srcId="{B6B5A832-5BD2-49D2-A6CB-01997419A6CE}" destId="{2A3BC3CF-73DD-48BE-B867-858D748C8215}" srcOrd="2" destOrd="0" parTransId="{D42053C3-00D6-406A-81F5-00DC07A8C9C4}" sibTransId="{9556F1F3-C0A6-4687-8F4D-FDD8EEE78D1F}"/>
    <dgm:cxn modelId="{46D30995-7C5E-4B04-8737-30067E0B9EF2}" srcId="{B6B5A832-5BD2-49D2-A6CB-01997419A6CE}" destId="{596C2B62-9322-4566-8C71-08A75D077B5F}" srcOrd="3" destOrd="0" parTransId="{FAD4D9AD-7B10-4056-8188-89989E68FAA3}" sibTransId="{AF53ADE1-F1CF-49EE-8157-1CDE4F088CE2}"/>
    <dgm:cxn modelId="{32FEE3B3-97F9-43A5-A966-CEB2735097D4}" srcId="{B6B5A832-5BD2-49D2-A6CB-01997419A6CE}" destId="{9C437BB1-63D2-4097-8B3F-6DA15570A57B}" srcOrd="4" destOrd="0" parTransId="{53423F41-4058-40FD-A196-B849C2FE8CD0}" sibTransId="{3F1ABF7B-45BB-4944-AE29-B4B300D8B066}"/>
    <dgm:cxn modelId="{5AA274BC-B4AE-47C6-A6D4-8CD0F57F936F}" type="presOf" srcId="{7B04A9F0-8C25-457D-B7E2-E17DC3686477}" destId="{F6947019-5AA6-41B4-8F1D-CE44B05017B0}" srcOrd="0" destOrd="0" presId="urn:microsoft.com/office/officeart/2008/layout/LinedList"/>
    <dgm:cxn modelId="{DF0B5A35-ED0D-4F70-A3F9-6F4CBDE765D0}" type="presParOf" srcId="{189BAA25-895C-406D-9387-D5F82A75BA2D}" destId="{B8709E22-63F5-478F-BF68-C678E7C5600D}" srcOrd="0" destOrd="0" presId="urn:microsoft.com/office/officeart/2008/layout/LinedList"/>
    <dgm:cxn modelId="{5E9DEC95-36C5-4B53-A8ED-B3BD7F4C9260}" type="presParOf" srcId="{189BAA25-895C-406D-9387-D5F82A75BA2D}" destId="{7DBDAEC4-44D9-4FE3-B58D-967F579DB11B}" srcOrd="1" destOrd="0" presId="urn:microsoft.com/office/officeart/2008/layout/LinedList"/>
    <dgm:cxn modelId="{8B3ED932-9A9A-40E0-92AE-9444C45F512C}" type="presParOf" srcId="{7DBDAEC4-44D9-4FE3-B58D-967F579DB11B}" destId="{F6947019-5AA6-41B4-8F1D-CE44B05017B0}" srcOrd="0" destOrd="0" presId="urn:microsoft.com/office/officeart/2008/layout/LinedList"/>
    <dgm:cxn modelId="{703FE258-103A-4E68-B7AC-4799E4C21725}" type="presParOf" srcId="{7DBDAEC4-44D9-4FE3-B58D-967F579DB11B}" destId="{12246171-6FE4-4558-8A61-4A2B3BA744AB}" srcOrd="1" destOrd="0" presId="urn:microsoft.com/office/officeart/2008/layout/LinedList"/>
    <dgm:cxn modelId="{5F4FA591-6442-4019-BCDC-59D824D131F2}" type="presParOf" srcId="{189BAA25-895C-406D-9387-D5F82A75BA2D}" destId="{1C6E721E-83C5-443E-8EF4-58C3D9F1A031}" srcOrd="2" destOrd="0" presId="urn:microsoft.com/office/officeart/2008/layout/LinedList"/>
    <dgm:cxn modelId="{40BA4D64-0D95-4F36-9931-DB2F9F33970E}" type="presParOf" srcId="{189BAA25-895C-406D-9387-D5F82A75BA2D}" destId="{D0E2F104-6DE4-4202-AC0D-7C7560BCDC15}" srcOrd="3" destOrd="0" presId="urn:microsoft.com/office/officeart/2008/layout/LinedList"/>
    <dgm:cxn modelId="{F47E1298-AC43-44F5-9E40-877B2FC2D1DB}" type="presParOf" srcId="{D0E2F104-6DE4-4202-AC0D-7C7560BCDC15}" destId="{514922D9-6D6D-47BA-A219-50DC145A684A}" srcOrd="0" destOrd="0" presId="urn:microsoft.com/office/officeart/2008/layout/LinedList"/>
    <dgm:cxn modelId="{85426B56-9E7E-452F-B0A4-BE3E00FE06BB}" type="presParOf" srcId="{D0E2F104-6DE4-4202-AC0D-7C7560BCDC15}" destId="{9305BB4D-56F8-47E8-93DD-907483A4178F}" srcOrd="1" destOrd="0" presId="urn:microsoft.com/office/officeart/2008/layout/LinedList"/>
    <dgm:cxn modelId="{C9F9F15A-8EAB-4923-89ED-05985CD57A79}" type="presParOf" srcId="{189BAA25-895C-406D-9387-D5F82A75BA2D}" destId="{88DA2BE7-B1DE-4D3B-BD3B-8EE762091249}" srcOrd="4" destOrd="0" presId="urn:microsoft.com/office/officeart/2008/layout/LinedList"/>
    <dgm:cxn modelId="{500F0560-30D8-43D7-8518-281D69DB0D27}" type="presParOf" srcId="{189BAA25-895C-406D-9387-D5F82A75BA2D}" destId="{16EE0652-095D-4BC0-A0C9-46F878F85537}" srcOrd="5" destOrd="0" presId="urn:microsoft.com/office/officeart/2008/layout/LinedList"/>
    <dgm:cxn modelId="{225000F6-289C-4C7F-A7B5-1F7FC9D2FA10}" type="presParOf" srcId="{16EE0652-095D-4BC0-A0C9-46F878F85537}" destId="{7DEC95FB-EBA8-4542-8FC8-0433BF345C19}" srcOrd="0" destOrd="0" presId="urn:microsoft.com/office/officeart/2008/layout/LinedList"/>
    <dgm:cxn modelId="{8B7FD344-2318-4EFE-AF9B-017DF6FAF3EF}" type="presParOf" srcId="{16EE0652-095D-4BC0-A0C9-46F878F85537}" destId="{23A9CE8B-22D6-4F02-9016-9BA24686DE05}" srcOrd="1" destOrd="0" presId="urn:microsoft.com/office/officeart/2008/layout/LinedList"/>
    <dgm:cxn modelId="{985E1299-3B94-49D5-9B13-2FA242DE50F8}" type="presParOf" srcId="{189BAA25-895C-406D-9387-D5F82A75BA2D}" destId="{61C46903-36C0-478F-9EE4-4AD0AA741A1C}" srcOrd="6" destOrd="0" presId="urn:microsoft.com/office/officeart/2008/layout/LinedList"/>
    <dgm:cxn modelId="{BB9518FB-0144-4FA5-9E69-55D01587CEB2}" type="presParOf" srcId="{189BAA25-895C-406D-9387-D5F82A75BA2D}" destId="{4E6C46AC-52DD-4915-A419-A4057EBD5707}" srcOrd="7" destOrd="0" presId="urn:microsoft.com/office/officeart/2008/layout/LinedList"/>
    <dgm:cxn modelId="{F1F32A5C-CADB-4BFB-BAB5-CC2AA3A06404}" type="presParOf" srcId="{4E6C46AC-52DD-4915-A419-A4057EBD5707}" destId="{65D27A89-C49B-44E8-999A-4F9C48D9ADF3}" srcOrd="0" destOrd="0" presId="urn:microsoft.com/office/officeart/2008/layout/LinedList"/>
    <dgm:cxn modelId="{F49AF116-D52B-4C80-84DB-2E436B30AAEE}" type="presParOf" srcId="{4E6C46AC-52DD-4915-A419-A4057EBD5707}" destId="{F0DFE2D9-907B-40A9-9EC5-9162F424E02F}" srcOrd="1" destOrd="0" presId="urn:microsoft.com/office/officeart/2008/layout/LinedList"/>
    <dgm:cxn modelId="{F28CE095-0003-4D15-9A4B-1F5817C2DF34}" type="presParOf" srcId="{189BAA25-895C-406D-9387-D5F82A75BA2D}" destId="{6F940F3C-2216-422D-9E75-ECA3B1CE0A37}" srcOrd="8" destOrd="0" presId="urn:microsoft.com/office/officeart/2008/layout/LinedList"/>
    <dgm:cxn modelId="{C9441201-45E5-4C4D-8108-E77AB35C2E86}" type="presParOf" srcId="{189BAA25-895C-406D-9387-D5F82A75BA2D}" destId="{0C4B1F8B-F2AA-4F3B-A6EA-B03DD0DB346B}" srcOrd="9" destOrd="0" presId="urn:microsoft.com/office/officeart/2008/layout/LinedList"/>
    <dgm:cxn modelId="{E9972618-550D-4CDF-B46B-2A8BD02F01FA}" type="presParOf" srcId="{0C4B1F8B-F2AA-4F3B-A6EA-B03DD0DB346B}" destId="{A9D929F6-1AE2-4084-8A7A-AA5FBBFF9D95}" srcOrd="0" destOrd="0" presId="urn:microsoft.com/office/officeart/2008/layout/LinedList"/>
    <dgm:cxn modelId="{1848A16B-F595-4A07-B2D0-D240BA900DCF}" type="presParOf" srcId="{0C4B1F8B-F2AA-4F3B-A6EA-B03DD0DB346B}" destId="{9257FD26-BD69-4DFD-AB6B-DAD9FA0428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09E22-63F5-478F-BF68-C678E7C5600D}">
      <dsp:nvSpPr>
        <dsp:cNvPr id="0" name=""/>
        <dsp:cNvSpPr/>
      </dsp:nvSpPr>
      <dsp:spPr>
        <a:xfrm>
          <a:off x="0" y="692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47019-5AA6-41B4-8F1D-CE44B05017B0}">
      <dsp:nvSpPr>
        <dsp:cNvPr id="0" name=""/>
        <dsp:cNvSpPr/>
      </dsp:nvSpPr>
      <dsp:spPr>
        <a:xfrm>
          <a:off x="0" y="692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Introductions</a:t>
          </a:r>
        </a:p>
      </dsp:txBody>
      <dsp:txXfrm>
        <a:off x="0" y="692"/>
        <a:ext cx="6126480" cy="1133515"/>
      </dsp:txXfrm>
    </dsp:sp>
    <dsp:sp modelId="{1C6E721E-83C5-443E-8EF4-58C3D9F1A031}">
      <dsp:nvSpPr>
        <dsp:cNvPr id="0" name=""/>
        <dsp:cNvSpPr/>
      </dsp:nvSpPr>
      <dsp:spPr>
        <a:xfrm>
          <a:off x="0" y="1134207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922D9-6D6D-47BA-A219-50DC145A684A}">
      <dsp:nvSpPr>
        <dsp:cNvPr id="0" name=""/>
        <dsp:cNvSpPr/>
      </dsp:nvSpPr>
      <dsp:spPr>
        <a:xfrm>
          <a:off x="0" y="1134207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Why Python</a:t>
          </a:r>
        </a:p>
      </dsp:txBody>
      <dsp:txXfrm>
        <a:off x="0" y="1134207"/>
        <a:ext cx="6126480" cy="1133515"/>
      </dsp:txXfrm>
    </dsp:sp>
    <dsp:sp modelId="{88DA2BE7-B1DE-4D3B-BD3B-8EE762091249}">
      <dsp:nvSpPr>
        <dsp:cNvPr id="0" name=""/>
        <dsp:cNvSpPr/>
      </dsp:nvSpPr>
      <dsp:spPr>
        <a:xfrm>
          <a:off x="0" y="2267723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C95FB-EBA8-4542-8FC8-0433BF345C19}">
      <dsp:nvSpPr>
        <dsp:cNvPr id="0" name=""/>
        <dsp:cNvSpPr/>
      </dsp:nvSpPr>
      <dsp:spPr>
        <a:xfrm>
          <a:off x="0" y="2267723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Install Anaconda</a:t>
          </a:r>
        </a:p>
      </dsp:txBody>
      <dsp:txXfrm>
        <a:off x="0" y="2267723"/>
        <a:ext cx="6126480" cy="1133515"/>
      </dsp:txXfrm>
    </dsp:sp>
    <dsp:sp modelId="{61C46903-36C0-478F-9EE4-4AD0AA741A1C}">
      <dsp:nvSpPr>
        <dsp:cNvPr id="0" name=""/>
        <dsp:cNvSpPr/>
      </dsp:nvSpPr>
      <dsp:spPr>
        <a:xfrm>
          <a:off x="0" y="3401239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7A89-C49B-44E8-999A-4F9C48D9ADF3}">
      <dsp:nvSpPr>
        <dsp:cNvPr id="0" name=""/>
        <dsp:cNvSpPr/>
      </dsp:nvSpPr>
      <dsp:spPr>
        <a:xfrm>
          <a:off x="0" y="3401239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Jupyter Notebook walkthrough</a:t>
          </a:r>
        </a:p>
      </dsp:txBody>
      <dsp:txXfrm>
        <a:off x="0" y="3401239"/>
        <a:ext cx="6126480" cy="1133515"/>
      </dsp:txXfrm>
    </dsp:sp>
    <dsp:sp modelId="{6F940F3C-2216-422D-9E75-ECA3B1CE0A37}">
      <dsp:nvSpPr>
        <dsp:cNvPr id="0" name=""/>
        <dsp:cNvSpPr/>
      </dsp:nvSpPr>
      <dsp:spPr>
        <a:xfrm>
          <a:off x="0" y="4534755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929F6-1AE2-4084-8A7A-AA5FBBFF9D95}">
      <dsp:nvSpPr>
        <dsp:cNvPr id="0" name=""/>
        <dsp:cNvSpPr/>
      </dsp:nvSpPr>
      <dsp:spPr>
        <a:xfrm>
          <a:off x="0" y="4534755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Q&amp;A and support</a:t>
          </a:r>
        </a:p>
      </dsp:txBody>
      <dsp:txXfrm>
        <a:off x="0" y="4534755"/>
        <a:ext cx="6126480" cy="113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98588"/>
            <a:ext cx="2971800" cy="2616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98588"/>
            <a:ext cx="2971800" cy="2616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r">
              <a:defRPr sz="1200"/>
            </a:lvl1pPr>
          </a:lstStyle>
          <a:p>
            <a:fld id="{968352EF-F8B4-490E-BDA3-82DC75179E2E}" type="datetimeFigureOut">
              <a:rPr lang="en-US" sz="1050" smtClean="0"/>
              <a:t>4/20/2021</a:t>
            </a:fld>
            <a:endParaRPr lang="en-US" sz="10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83801"/>
            <a:ext cx="2971800" cy="2616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l">
              <a:defRPr sz="1200"/>
            </a:lvl1pPr>
          </a:lstStyle>
          <a:p>
            <a:endParaRPr lang="en-US" sz="10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83801"/>
            <a:ext cx="2971800" cy="2616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r">
              <a:defRPr sz="1200"/>
            </a:lvl1pPr>
          </a:lstStyle>
          <a:p>
            <a:fld id="{5841EDBF-D31D-49D3-AF1A-7BDF60C4818E}" type="slidenum">
              <a:rPr lang="en-US" sz="1050" smtClean="0"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41610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02436"/>
            <a:ext cx="2971800" cy="2539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l">
              <a:defRPr sz="105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02436"/>
            <a:ext cx="2971800" cy="2539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r">
              <a:defRPr sz="1050"/>
            </a:lvl1pPr>
          </a:lstStyle>
          <a:p>
            <a:fld id="{4930BB39-A48A-4F39-82E8-57BBBA24F175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9004" y="690756"/>
            <a:ext cx="4599992" cy="258749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3894" y="3510220"/>
            <a:ext cx="6130212" cy="496197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87648"/>
            <a:ext cx="2971800" cy="2539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l">
              <a:defRPr sz="105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87648"/>
            <a:ext cx="2971800" cy="2539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r">
              <a:defRPr sz="1050"/>
            </a:lvl1pPr>
          </a:lstStyle>
          <a:p>
            <a:fld id="{61B09D36-4843-463D-9FBB-76A8F7AD8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Bef>
        <a:spcPts val="1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4075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1146175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with Full Bleed Image + White Text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8640" y="548640"/>
            <a:ext cx="6400800" cy="483751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6500"/>
              </a:lnSpc>
              <a:defRPr sz="6000" b="1" spc="0">
                <a:solidFill>
                  <a:schemeClr val="bg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2698836" y="5943600"/>
            <a:ext cx="4968875" cy="2393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1400">
                <a:latin typeface="Arial" charset="0"/>
                <a:ea typeface="Arial" charset="0"/>
                <a:cs typeface="Arial" charset="0"/>
              </a:defRPr>
            </a:lvl2pPr>
            <a:lvl3pPr>
              <a:defRPr sz="1400">
                <a:latin typeface="Arial" charset="0"/>
                <a:ea typeface="Arial" charset="0"/>
                <a:cs typeface="Arial" charset="0"/>
              </a:defRPr>
            </a:lvl3pPr>
            <a:lvl4pPr>
              <a:defRPr sz="1400">
                <a:latin typeface="Arial" charset="0"/>
                <a:ea typeface="Arial" charset="0"/>
                <a:cs typeface="Arial" charset="0"/>
              </a:defRPr>
            </a:lvl4pPr>
            <a:lvl5pPr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860" y="5925434"/>
            <a:ext cx="2052395" cy="3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7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Long Subhea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3063240"/>
            <a:ext cx="5449824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3063240"/>
            <a:ext cx="5449824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9275" y="16002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1600200"/>
            <a:ext cx="3566160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1600200"/>
            <a:ext cx="3566160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1600200"/>
            <a:ext cx="3566160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3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Subhead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148840"/>
            <a:ext cx="3566160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2148840"/>
            <a:ext cx="3566160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2148840"/>
            <a:ext cx="3566160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48640" y="16002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Subhead Headline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10697" y="16002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Subhead Headline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8072755" y="16002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Subhead Headline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Long Subhead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3063240"/>
            <a:ext cx="3566160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3063240"/>
            <a:ext cx="3566160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3063240"/>
            <a:ext cx="3566160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48640" y="16002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Subhead Headline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58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36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057400"/>
            <a:ext cx="11090275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4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Subhe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606040"/>
            <a:ext cx="11090275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49274" y="20574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7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057400"/>
            <a:ext cx="5449824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2057400"/>
            <a:ext cx="5449824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00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Subhea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606040"/>
            <a:ext cx="5449824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2606040"/>
            <a:ext cx="5449824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9275" y="2057400"/>
            <a:ext cx="5449888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89663" y="2057400"/>
            <a:ext cx="5449824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09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Long Subhea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3337560"/>
            <a:ext cx="5449824" cy="2834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3337560"/>
            <a:ext cx="5449824" cy="2834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9275" y="20574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with Full Bleed Image + Black Text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8640" y="548640"/>
            <a:ext cx="6400800" cy="483751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6500"/>
              </a:lnSpc>
              <a:defRPr sz="6000" b="1" spc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2698836" y="5943600"/>
            <a:ext cx="4968875" cy="2393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1400">
                <a:latin typeface="Arial" charset="0"/>
                <a:ea typeface="Arial" charset="0"/>
                <a:cs typeface="Arial" charset="0"/>
              </a:defRPr>
            </a:lvl2pPr>
            <a:lvl3pPr>
              <a:defRPr sz="1400">
                <a:latin typeface="Arial" charset="0"/>
                <a:ea typeface="Arial" charset="0"/>
                <a:cs typeface="Arial" charset="0"/>
              </a:defRPr>
            </a:lvl3pPr>
            <a:lvl4pPr>
              <a:defRPr sz="1400">
                <a:latin typeface="Arial" charset="0"/>
                <a:ea typeface="Arial" charset="0"/>
                <a:cs typeface="Arial" charset="0"/>
              </a:defRPr>
            </a:lvl4pPr>
            <a:lvl5pPr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671" y="594571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86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057400"/>
            <a:ext cx="356616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8" y="2057400"/>
            <a:ext cx="356616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2057400"/>
            <a:ext cx="356616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13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Subhead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606040"/>
            <a:ext cx="3566160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2606040"/>
            <a:ext cx="3566160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2606040"/>
            <a:ext cx="3566160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48640" y="20574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10697" y="20574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8072755" y="20574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3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Long Subhead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3520440"/>
            <a:ext cx="3566160" cy="2651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3520440"/>
            <a:ext cx="3566160" cy="2651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3520440"/>
            <a:ext cx="3566160" cy="2651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48640" y="20574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29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Tex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68240" y="0"/>
            <a:ext cx="7223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516880" y="548639"/>
            <a:ext cx="6126480" cy="5668963"/>
          </a:xfrm>
        </p:spPr>
        <p:txBody>
          <a:bodyPr anchor="ctr" anchorCtr="0">
            <a:normAutofit/>
          </a:bodyPr>
          <a:lstStyle>
            <a:lvl1pPr>
              <a:spcBef>
                <a:spcPts val="2400"/>
              </a:spcBef>
              <a:defRPr sz="2000">
                <a:solidFill>
                  <a:schemeClr val="tx1"/>
                </a:solidFill>
              </a:defRPr>
            </a:lvl1pPr>
            <a:lvl2pPr>
              <a:spcBef>
                <a:spcPts val="2400"/>
              </a:spcBef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52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Sub Text Left Tex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68240" y="0"/>
            <a:ext cx="7223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8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228600" indent="-228600">
              <a:lnSpc>
                <a:spcPct val="100000"/>
              </a:lnSpc>
              <a:spcBef>
                <a:spcPts val="1500"/>
              </a:spcBef>
              <a:defRPr sz="1600">
                <a:solidFill>
                  <a:schemeClr val="tx1"/>
                </a:solidFill>
              </a:defRPr>
            </a:lvl3pPr>
            <a:lvl4pPr marL="458788" indent="-228600"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tx1"/>
                </a:solidFill>
              </a:defRPr>
            </a:lvl4pPr>
            <a:lvl5pPr marL="685800" indent="-228600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5516880" y="549275"/>
            <a:ext cx="6126480" cy="5669280"/>
          </a:xfrm>
        </p:spPr>
        <p:txBody>
          <a:bodyPr anchor="ctr" anchorCtr="0">
            <a:normAutofit/>
          </a:bodyPr>
          <a:lstStyle>
            <a:lvl1pPr>
              <a:spcBef>
                <a:spcPts val="2400"/>
              </a:spcBef>
              <a:defRPr sz="2000">
                <a:solidFill>
                  <a:schemeClr val="tx1"/>
                </a:solidFill>
              </a:defRPr>
            </a:lvl1pPr>
            <a:lvl2pPr>
              <a:spcBef>
                <a:spcPts val="2400"/>
              </a:spcBef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67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969435" y="0"/>
            <a:ext cx="722256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84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Sub Tex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969435" y="0"/>
            <a:ext cx="722256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8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228600" indent="-228600">
              <a:lnSpc>
                <a:spcPct val="100000"/>
              </a:lnSpc>
              <a:spcBef>
                <a:spcPts val="1500"/>
              </a:spcBef>
              <a:defRPr sz="1600">
                <a:solidFill>
                  <a:schemeClr val="tx1"/>
                </a:solidFill>
              </a:defRPr>
            </a:lvl3pPr>
            <a:lvl4pPr marL="458788" indent="-228600"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tx1"/>
                </a:solidFill>
              </a:defRPr>
            </a:lvl4pPr>
            <a:lvl5pPr marL="685800" indent="-228600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00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Headline Only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9743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  <p:sp>
        <p:nvSpPr>
          <p:cNvPr id="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968240" y="0"/>
            <a:ext cx="722376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65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Headline Sub Tex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9743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969435" y="0"/>
            <a:ext cx="722256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8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228600" indent="-228600">
              <a:lnSpc>
                <a:spcPct val="100000"/>
              </a:lnSpc>
              <a:spcBef>
                <a:spcPts val="1500"/>
              </a:spcBef>
              <a:defRPr sz="1600">
                <a:solidFill>
                  <a:schemeClr val="tx1"/>
                </a:solidFill>
              </a:defRPr>
            </a:lvl3pPr>
            <a:lvl4pPr marL="458788" indent="-228600"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tx1"/>
                </a:solidFill>
              </a:defRPr>
            </a:lvl4pPr>
            <a:lvl5pPr marL="685800" indent="-228600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9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146301"/>
            <a:ext cx="6126480" cy="594360"/>
          </a:xfrm>
          <a:solidFill>
            <a:schemeClr val="accent2"/>
          </a:solidFill>
        </p:spPr>
        <p:txBody>
          <a:bodyPr lIns="548640" rIns="91440" anchor="ctr" anchorCtr="0">
            <a:noAutofit/>
          </a:bodyPr>
          <a:lstStyle>
            <a:lvl1pPr algn="l">
              <a:defRPr sz="44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headline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 with Full Bleed Image Top">
    <p:bg bwMode="auto"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0" y="0"/>
            <a:ext cx="12192000" cy="4572000"/>
          </a:xfrm>
        </p:spPr>
        <p:txBody>
          <a:bodyPr anchor="ctr" anchorCtr="1"/>
          <a:lstStyle>
            <a:lvl1pPr>
              <a:defRPr sz="4000"/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" name="Rectangle 1"/>
          <p:cNvSpPr/>
          <p:nvPr/>
        </p:nvSpPr>
        <p:spPr bwMode="gray">
          <a:xfrm>
            <a:off x="0" y="4572000"/>
            <a:ext cx="121920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3197047"/>
            <a:ext cx="5653088" cy="365760"/>
          </a:xfrm>
          <a:prstGeom prst="rect">
            <a:avLst/>
          </a:prstGeom>
          <a:solidFill>
            <a:schemeClr val="accent2"/>
          </a:solidFill>
        </p:spPr>
        <p:txBody>
          <a:bodyPr lIns="91440" tIns="0" rIns="9144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800" b="1">
                <a:solidFill>
                  <a:schemeClr val="tx2"/>
                </a:solidFill>
              </a:defRPr>
            </a:lvl2pPr>
            <a:lvl3pPr marL="914400" indent="0">
              <a:buNone/>
              <a:defRPr sz="2800" b="1">
                <a:solidFill>
                  <a:schemeClr val="tx2"/>
                </a:solidFill>
              </a:defRPr>
            </a:lvl3pPr>
            <a:lvl4pPr marL="1371600" indent="0">
              <a:buNone/>
              <a:defRPr sz="2800" b="1">
                <a:solidFill>
                  <a:schemeClr val="tx2"/>
                </a:solidFill>
              </a:defRPr>
            </a:lvl4pPr>
            <a:lvl5pPr marL="1828800" indent="0"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3655924"/>
            <a:ext cx="6092274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40" tIns="0" rIns="9144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6400" b="1">
                <a:solidFill>
                  <a:schemeClr val="bg1"/>
                </a:solidFill>
              </a:defRPr>
            </a:lvl2pPr>
            <a:lvl3pPr marL="914400" indent="0">
              <a:buNone/>
              <a:defRPr sz="6400" b="1">
                <a:solidFill>
                  <a:schemeClr val="bg1"/>
                </a:solidFill>
              </a:defRPr>
            </a:lvl3pPr>
            <a:lvl4pPr marL="1371600" indent="0">
              <a:buNone/>
              <a:defRPr sz="6400" b="1">
                <a:solidFill>
                  <a:schemeClr val="bg1"/>
                </a:solidFill>
              </a:defRPr>
            </a:lvl4pPr>
            <a:lvl5pPr marL="1828800" indent="0">
              <a:buNone/>
              <a:defRPr sz="6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4572000"/>
            <a:ext cx="6869514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40" tIns="0" rIns="9144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6400" b="1">
                <a:solidFill>
                  <a:schemeClr val="bg1"/>
                </a:solidFill>
              </a:defRPr>
            </a:lvl2pPr>
            <a:lvl3pPr marL="914400" indent="0">
              <a:buNone/>
              <a:defRPr sz="6400" b="1">
                <a:solidFill>
                  <a:schemeClr val="bg1"/>
                </a:solidFill>
              </a:defRPr>
            </a:lvl3pPr>
            <a:lvl4pPr marL="1371600" indent="0">
              <a:buNone/>
              <a:defRPr sz="6400" b="1">
                <a:solidFill>
                  <a:schemeClr val="bg1"/>
                </a:solidFill>
              </a:defRPr>
            </a:lvl4pPr>
            <a:lvl5pPr marL="1828800" indent="0">
              <a:buNone/>
              <a:defRPr sz="6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671" y="594571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8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16552"/>
            <a:ext cx="6126480" cy="594360"/>
          </a:xfrm>
          <a:solidFill>
            <a:schemeClr val="accent2"/>
          </a:solidFill>
        </p:spPr>
        <p:txBody>
          <a:bodyPr lIns="548640" rIns="91440" anchor="ctr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Double Divider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1192"/>
            <a:ext cx="4114800" cy="594360"/>
          </a:xfrm>
          <a:solidFill>
            <a:schemeClr val="accent2"/>
          </a:solidFill>
        </p:spPr>
        <p:txBody>
          <a:bodyPr lIns="548640" rIns="9144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1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548639"/>
            <a:ext cx="8321040" cy="5669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7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hite w/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548639"/>
            <a:ext cx="5577840" cy="5669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7068312" y="1325879"/>
            <a:ext cx="4572000" cy="4114800"/>
          </a:xfrm>
        </p:spPr>
        <p:txBody>
          <a:bodyPr anchor="ctr" anchorCtr="0">
            <a:normAutofit/>
          </a:bodyPr>
          <a:lstStyle>
            <a:lvl1pPr>
              <a:spcBef>
                <a:spcPts val="2400"/>
              </a:spcBef>
              <a:defRPr sz="2000">
                <a:solidFill>
                  <a:schemeClr val="tx1"/>
                </a:solidFill>
              </a:defRPr>
            </a:lvl1pPr>
            <a:lvl2pPr>
              <a:spcBef>
                <a:spcPts val="2400"/>
              </a:spcBef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5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548639"/>
            <a:ext cx="8321040" cy="5669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None/>
              <a:defRPr sz="4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9623"/>
            <a:ext cx="627755" cy="996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360" y="6329854"/>
            <a:ext cx="2052395" cy="3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56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ment Black w/ intro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548639"/>
            <a:ext cx="5577840" cy="5669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None/>
              <a:defRPr sz="4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9623"/>
            <a:ext cx="627755" cy="996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7068312" y="1325879"/>
            <a:ext cx="4572000" cy="4114800"/>
          </a:xfrm>
        </p:spPr>
        <p:txBody>
          <a:bodyPr anchor="ctr" anchorCtr="0">
            <a:normAutofit/>
          </a:bodyPr>
          <a:lstStyle>
            <a:lvl1pPr>
              <a:spcBef>
                <a:spcPts val="240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2400"/>
              </a:spcBef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360" y="6329854"/>
            <a:ext cx="2052395" cy="3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42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9623"/>
            <a:ext cx="627755" cy="996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360" y="6329854"/>
            <a:ext cx="2052395" cy="3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65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Sub 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26" hasCustomPrompt="1"/>
          </p:nvPr>
        </p:nvSpPr>
        <p:spPr>
          <a:xfrm>
            <a:off x="548640" y="1600200"/>
            <a:ext cx="5212080" cy="4572000"/>
          </a:xfrm>
        </p:spPr>
        <p:txBody>
          <a:bodyPr anchor="ctr" anchorCtr="1"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Chart / Table / Smart Art / Image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92076" y="2148840"/>
            <a:ext cx="5449824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192076" y="1600200"/>
            <a:ext cx="5449824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87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Sub 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26" hasCustomPrompt="1"/>
          </p:nvPr>
        </p:nvSpPr>
        <p:spPr>
          <a:xfrm>
            <a:off x="548640" y="2057400"/>
            <a:ext cx="5212080" cy="4114800"/>
          </a:xfrm>
        </p:spPr>
        <p:txBody>
          <a:bodyPr anchor="ctr" anchorCtr="1"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Chart / Table / Smart Art / Image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92076" y="2606040"/>
            <a:ext cx="5449824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192076" y="2057400"/>
            <a:ext cx="5449824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65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Yellow Single Headlin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  <a:cs typeface="Georgia"/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50164" y="1645920"/>
            <a:ext cx="11091672" cy="452628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80360" y="4770268"/>
            <a:ext cx="930791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0" rIns="9144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800" b="1">
                <a:solidFill>
                  <a:schemeClr val="tx2"/>
                </a:solidFill>
              </a:defRPr>
            </a:lvl2pPr>
            <a:lvl3pPr marL="914400" indent="0">
              <a:buNone/>
              <a:defRPr sz="2800" b="1">
                <a:solidFill>
                  <a:schemeClr val="tx2"/>
                </a:solidFill>
              </a:defRPr>
            </a:lvl3pPr>
            <a:lvl4pPr marL="1371600" indent="0">
              <a:buNone/>
              <a:defRPr sz="2800" b="1">
                <a:solidFill>
                  <a:schemeClr val="tx2"/>
                </a:solidFill>
              </a:defRPr>
            </a:lvl4pPr>
            <a:lvl5pPr marL="1828800" indent="0"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Presentation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84086" y="5403885"/>
            <a:ext cx="7772400" cy="338554"/>
          </a:xfrm>
          <a:prstGeom prst="rect">
            <a:avLst/>
          </a:prstGeom>
        </p:spPr>
        <p:txBody>
          <a:bodyPr lIns="9144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b="1">
                <a:solidFill>
                  <a:schemeClr val="tx2"/>
                </a:solidFill>
              </a:defRPr>
            </a:lvl2pPr>
            <a:lvl3pPr marL="914400" indent="0">
              <a:buNone/>
              <a:defRPr b="1">
                <a:solidFill>
                  <a:schemeClr val="tx2"/>
                </a:solidFill>
              </a:defRPr>
            </a:lvl3pPr>
            <a:lvl4pPr marL="1371600" indent="0">
              <a:buNone/>
              <a:defRPr b="1">
                <a:solidFill>
                  <a:schemeClr val="tx2"/>
                </a:solidFill>
              </a:defRPr>
            </a:lvl4pPr>
            <a:lvl5pPr marL="1828800" indent="0">
              <a:buNone/>
              <a:defRPr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84086" y="5852160"/>
            <a:ext cx="5486400" cy="276999"/>
          </a:xfrm>
          <a:prstGeom prst="rect">
            <a:avLst/>
          </a:prstGeom>
        </p:spPr>
        <p:txBody>
          <a:bodyPr lIns="9144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b="1">
                <a:solidFill>
                  <a:schemeClr val="tx2"/>
                </a:solidFill>
              </a:defRPr>
            </a:lvl2pPr>
            <a:lvl3pPr marL="914400" indent="0">
              <a:buNone/>
              <a:defRPr b="1">
                <a:solidFill>
                  <a:schemeClr val="tx2"/>
                </a:solidFill>
              </a:defRPr>
            </a:lvl3pPr>
            <a:lvl4pPr marL="1371600" indent="0">
              <a:buNone/>
              <a:defRPr b="1">
                <a:solidFill>
                  <a:schemeClr val="tx2"/>
                </a:solidFill>
              </a:defRPr>
            </a:lvl4pPr>
            <a:lvl5pPr marL="1828800" indent="0">
              <a:buNone/>
              <a:defRPr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752" y="198060"/>
            <a:ext cx="3009418" cy="4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062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Yellow Double Headlin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50164" y="2057400"/>
            <a:ext cx="11091672" cy="41148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392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lts Sing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92076" y="2148840"/>
            <a:ext cx="5449824" cy="2423160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192076" y="1600200"/>
            <a:ext cx="5449824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192076" y="5578158"/>
            <a:ext cx="5449824" cy="640080"/>
          </a:xfrm>
        </p:spPr>
        <p:txBody>
          <a:bodyPr anchor="t" anchorCtr="0"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192012" y="5029200"/>
            <a:ext cx="5449888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25" hasCustomPrompt="1"/>
          </p:nvPr>
        </p:nvSpPr>
        <p:spPr>
          <a:xfrm>
            <a:off x="548640" y="1600200"/>
            <a:ext cx="5257800" cy="4617720"/>
          </a:xfrm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Table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778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lts Doub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92076" y="2651760"/>
            <a:ext cx="5449824" cy="1920240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192076" y="2103120"/>
            <a:ext cx="5449824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192076" y="5578158"/>
            <a:ext cx="5449824" cy="640080"/>
          </a:xfrm>
        </p:spPr>
        <p:txBody>
          <a:bodyPr anchor="t" anchorCtr="0"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192012" y="5029200"/>
            <a:ext cx="5449888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25" hasCustomPrompt="1"/>
          </p:nvPr>
        </p:nvSpPr>
        <p:spPr>
          <a:xfrm>
            <a:off x="548640" y="2103120"/>
            <a:ext cx="5257800" cy="4114800"/>
          </a:xfrm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Table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218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349500" y="1809046"/>
            <a:ext cx="3200400" cy="32004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Picture Placeholder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639560" y="1809046"/>
            <a:ext cx="3200400" cy="32004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349500" y="5303520"/>
            <a:ext cx="3200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2349500" y="5669280"/>
            <a:ext cx="32004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639560" y="5303520"/>
            <a:ext cx="3200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639560" y="5669280"/>
            <a:ext cx="32004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734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48640" y="1925828"/>
            <a:ext cx="2971800" cy="2971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1" name="Picture Placeholder 9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610100" y="1925828"/>
            <a:ext cx="2971800" cy="2971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Picture Placeholder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671560" y="1923346"/>
            <a:ext cx="2971800" cy="2971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5303520"/>
            <a:ext cx="2971800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5669280"/>
            <a:ext cx="2971800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10100" y="5303520"/>
            <a:ext cx="2971800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610100" y="5669280"/>
            <a:ext cx="2971800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671560" y="5303520"/>
            <a:ext cx="2971800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8671560" y="5669280"/>
            <a:ext cx="2971800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638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48640" y="2272801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1234" y="4817302"/>
            <a:ext cx="25008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41234" y="5166360"/>
            <a:ext cx="250081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2" name="Picture Placeholder 9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3484880" y="2272801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3" name="Picture Placeholder 9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421120" y="2272801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4" name="Picture Placeholder 9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9357360" y="2272801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3377474" y="4817302"/>
            <a:ext cx="25008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3377474" y="5166360"/>
            <a:ext cx="250081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6313714" y="4817302"/>
            <a:ext cx="25008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6313714" y="5166360"/>
            <a:ext cx="250081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9249954" y="4817302"/>
            <a:ext cx="25008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8" hasCustomPrompt="1"/>
          </p:nvPr>
        </p:nvSpPr>
        <p:spPr>
          <a:xfrm>
            <a:off x="9249954" y="5166360"/>
            <a:ext cx="250081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57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5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4864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4569165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5157018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8" name="Picture Placeholder 9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518160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9" name="Picture Placeholder 9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286512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0" name="Picture Placeholder 9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749808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1" name="Picture Placeholder 9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981456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33" hasCustomPrompt="1"/>
          </p:nvPr>
        </p:nvSpPr>
        <p:spPr>
          <a:xfrm>
            <a:off x="2865120" y="4569165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Persons</a:t>
            </a:r>
            <a:br>
              <a:rPr lang="en-US"/>
            </a:br>
            <a:r>
              <a:rPr lang="en-US"/>
              <a:t>name</a:t>
            </a:r>
            <a:endParaRPr lang="en-US" dirty="0"/>
          </a:p>
        </p:txBody>
      </p:sp>
      <p:sp>
        <p:nvSpPr>
          <p:cNvPr id="32" name="Text Placeholder 15"/>
          <p:cNvSpPr>
            <a:spLocks noGrp="1"/>
          </p:cNvSpPr>
          <p:nvPr>
            <p:ph type="body" sz="quarter" idx="34" hasCustomPrompt="1"/>
          </p:nvPr>
        </p:nvSpPr>
        <p:spPr>
          <a:xfrm>
            <a:off x="2865120" y="5157018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5181600" y="4541057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Persons</a:t>
            </a:r>
            <a:br>
              <a:rPr lang="en-US"/>
            </a:br>
            <a:r>
              <a:rPr lang="en-US"/>
              <a:t>name</a:t>
            </a:r>
            <a:endParaRPr lang="en-US" dirty="0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36" hasCustomPrompt="1"/>
          </p:nvPr>
        </p:nvSpPr>
        <p:spPr>
          <a:xfrm>
            <a:off x="5181600" y="5128910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37" hasCustomPrompt="1"/>
          </p:nvPr>
        </p:nvSpPr>
        <p:spPr>
          <a:xfrm>
            <a:off x="7498080" y="4541057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Persons</a:t>
            </a:r>
            <a:br>
              <a:rPr lang="en-US"/>
            </a:br>
            <a:r>
              <a:rPr lang="en-US"/>
              <a:t>name</a:t>
            </a:r>
            <a:endParaRPr lang="en-US" dirty="0"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38" hasCustomPrompt="1"/>
          </p:nvPr>
        </p:nvSpPr>
        <p:spPr>
          <a:xfrm>
            <a:off x="7498080" y="5128910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9" hasCustomPrompt="1"/>
          </p:nvPr>
        </p:nvSpPr>
        <p:spPr>
          <a:xfrm>
            <a:off x="9814560" y="4541057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38" name="Text Placeholder 15"/>
          <p:cNvSpPr>
            <a:spLocks noGrp="1"/>
          </p:cNvSpPr>
          <p:nvPr>
            <p:ph type="body" sz="quarter" idx="40" hasCustomPrompt="1"/>
          </p:nvPr>
        </p:nvSpPr>
        <p:spPr>
          <a:xfrm>
            <a:off x="9814560" y="5128910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3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2349500"/>
            <a:ext cx="12192000" cy="4508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54" name="Picture Placeholder 9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1125538" y="1662779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38" hasCustomPrompt="1"/>
          </p:nvPr>
        </p:nvSpPr>
        <p:spPr>
          <a:xfrm>
            <a:off x="547688" y="3155855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39" hasCustomPrompt="1"/>
          </p:nvPr>
        </p:nvSpPr>
        <p:spPr>
          <a:xfrm>
            <a:off x="547688" y="3504668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57" name="Picture Placeholder 9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9694862" y="1662779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41" hasCustomPrompt="1"/>
          </p:nvPr>
        </p:nvSpPr>
        <p:spPr>
          <a:xfrm>
            <a:off x="4832350" y="3155855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4832350" y="3504668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71" name="Picture Placeholder 9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5410200" y="1652186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72" name="Text Placeholder 15"/>
          <p:cNvSpPr>
            <a:spLocks noGrp="1"/>
          </p:cNvSpPr>
          <p:nvPr>
            <p:ph type="body" sz="quarter" idx="44" hasCustomPrompt="1"/>
          </p:nvPr>
        </p:nvSpPr>
        <p:spPr>
          <a:xfrm>
            <a:off x="9117012" y="3145262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73" name="Text Placeholder 15"/>
          <p:cNvSpPr>
            <a:spLocks noGrp="1"/>
          </p:cNvSpPr>
          <p:nvPr>
            <p:ph type="body" sz="quarter" idx="45" hasCustomPrompt="1"/>
          </p:nvPr>
        </p:nvSpPr>
        <p:spPr>
          <a:xfrm>
            <a:off x="9117012" y="3494075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74" name="Picture Placeholder 9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1125538" y="3966024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75" name="Text Placeholder 15"/>
          <p:cNvSpPr>
            <a:spLocks noGrp="1"/>
          </p:cNvSpPr>
          <p:nvPr>
            <p:ph type="body" sz="quarter" idx="47" hasCustomPrompt="1"/>
          </p:nvPr>
        </p:nvSpPr>
        <p:spPr>
          <a:xfrm>
            <a:off x="547688" y="5459100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76" name="Text Placeholder 15"/>
          <p:cNvSpPr>
            <a:spLocks noGrp="1"/>
          </p:cNvSpPr>
          <p:nvPr>
            <p:ph type="body" sz="quarter" idx="48" hasCustomPrompt="1"/>
          </p:nvPr>
        </p:nvSpPr>
        <p:spPr>
          <a:xfrm>
            <a:off x="547688" y="5807913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77" name="Picture Placeholder 9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5410200" y="3966024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78" name="Text Placeholder 15"/>
          <p:cNvSpPr>
            <a:spLocks noGrp="1"/>
          </p:cNvSpPr>
          <p:nvPr>
            <p:ph type="body" sz="quarter" idx="50" hasCustomPrompt="1"/>
          </p:nvPr>
        </p:nvSpPr>
        <p:spPr>
          <a:xfrm>
            <a:off x="4832350" y="5459100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79" name="Text Placeholder 15"/>
          <p:cNvSpPr>
            <a:spLocks noGrp="1"/>
          </p:cNvSpPr>
          <p:nvPr>
            <p:ph type="body" sz="quarter" idx="51" hasCustomPrompt="1"/>
          </p:nvPr>
        </p:nvSpPr>
        <p:spPr>
          <a:xfrm>
            <a:off x="4832350" y="5807913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80" name="Picture Placeholder 9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9694862" y="3955431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81" name="Text Placeholder 15"/>
          <p:cNvSpPr>
            <a:spLocks noGrp="1"/>
          </p:cNvSpPr>
          <p:nvPr>
            <p:ph type="body" sz="quarter" idx="53" hasCustomPrompt="1"/>
          </p:nvPr>
        </p:nvSpPr>
        <p:spPr>
          <a:xfrm>
            <a:off x="9117012" y="5448507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82" name="Text Placeholder 15"/>
          <p:cNvSpPr>
            <a:spLocks noGrp="1"/>
          </p:cNvSpPr>
          <p:nvPr>
            <p:ph type="body" sz="quarter" idx="54" hasCustomPrompt="1"/>
          </p:nvPr>
        </p:nvSpPr>
        <p:spPr>
          <a:xfrm>
            <a:off x="9117012" y="5797320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682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2 Up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920240" y="1809046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Picture Placeholder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984236" y="1809046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4297680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4663440"/>
            <a:ext cx="50292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612636" y="4297680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612636" y="4663440"/>
            <a:ext cx="50292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1"/>
          </p:nvPr>
        </p:nvSpPr>
        <p:spPr>
          <a:xfrm>
            <a:off x="548640" y="5072344"/>
            <a:ext cx="5029200" cy="1005840"/>
          </a:xfr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612636" y="5072344"/>
            <a:ext cx="5029200" cy="1005840"/>
          </a:xfr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340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Up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2350008"/>
            <a:ext cx="12192000" cy="450799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417320" y="1645920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Picture Placeholder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413248" y="1645920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3172968"/>
            <a:ext cx="31089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520440"/>
            <a:ext cx="31089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4544568" y="3172968"/>
            <a:ext cx="31089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544568" y="3520440"/>
            <a:ext cx="31089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1"/>
          </p:nvPr>
        </p:nvSpPr>
        <p:spPr>
          <a:xfrm>
            <a:off x="548640" y="3931920"/>
            <a:ext cx="3108960" cy="2240280"/>
          </a:xfr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4544568" y="3931920"/>
            <a:ext cx="3108960" cy="2240280"/>
          </a:xfr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400032" y="1645920"/>
            <a:ext cx="1371600" cy="13716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>
              <a:defRPr sz="1400"/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8531352" y="3172968"/>
            <a:ext cx="3108960" cy="276999"/>
          </a:xfr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1800" b="1" cap="all" baseline="0"/>
            </a:lvl1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8531352" y="3520440"/>
            <a:ext cx="3108325" cy="246221"/>
          </a:xfr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6"/>
          </p:nvPr>
        </p:nvSpPr>
        <p:spPr>
          <a:xfrm>
            <a:off x="8531225" y="3932238"/>
            <a:ext cx="3108325" cy="223996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615553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783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3 Up Bi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548640" y="1488410"/>
            <a:ext cx="1259458" cy="1259458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41" hasCustomPrompt="1"/>
          </p:nvPr>
        </p:nvSpPr>
        <p:spPr>
          <a:xfrm>
            <a:off x="2208686" y="1788019"/>
            <a:ext cx="9431626" cy="10972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 algn="l">
              <a:lnSpc>
                <a:spcPct val="95000"/>
              </a:lnSpc>
              <a:spcBef>
                <a:spcPts val="300"/>
              </a:spcBef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consectetur</a:t>
            </a:r>
            <a:r>
              <a:rPr lang="en-US" dirty="0"/>
              <a:t> adipiscing elit.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cursus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Nulla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semper porta.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sodales ligula in libero.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2208686" y="1488410"/>
            <a:ext cx="9431626" cy="24622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None/>
              <a:defRPr sz="1600" b="1" spc="0" baseline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 &amp; Title 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44" hasCustomPrompt="1"/>
          </p:nvPr>
        </p:nvSpPr>
        <p:spPr>
          <a:xfrm>
            <a:off x="2208686" y="3110178"/>
            <a:ext cx="9431626" cy="25648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600" b="1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 &amp; Title</a:t>
            </a:r>
          </a:p>
        </p:txBody>
      </p:sp>
      <p:sp>
        <p:nvSpPr>
          <p:cNvPr id="20" name="Text Placeholder 24"/>
          <p:cNvSpPr>
            <a:spLocks noGrp="1"/>
          </p:cNvSpPr>
          <p:nvPr>
            <p:ph type="body" sz="quarter" idx="45" hasCustomPrompt="1"/>
          </p:nvPr>
        </p:nvSpPr>
        <p:spPr>
          <a:xfrm>
            <a:off x="2208686" y="3409787"/>
            <a:ext cx="9431626" cy="109728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>
              <a:lnSpc>
                <a:spcPct val="95000"/>
              </a:lnSpc>
              <a:spcBef>
                <a:spcPts val="300"/>
              </a:spcBef>
              <a:buSzPct val="100000"/>
              <a:buFont typeface="Arial" charset="0"/>
              <a:buNone/>
              <a:defRPr sz="1200" b="0" spc="0" baseline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semper porta.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ligula in libero.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6" hasCustomPrompt="1"/>
          </p:nvPr>
        </p:nvSpPr>
        <p:spPr>
          <a:xfrm>
            <a:off x="2208686" y="4732106"/>
            <a:ext cx="9431626" cy="25648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600" b="1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 &amp; Title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47" hasCustomPrompt="1"/>
          </p:nvPr>
        </p:nvSpPr>
        <p:spPr>
          <a:xfrm>
            <a:off x="2208686" y="5031716"/>
            <a:ext cx="9431626" cy="109728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>
              <a:lnSpc>
                <a:spcPct val="95000"/>
              </a:lnSpc>
              <a:spcBef>
                <a:spcPts val="300"/>
              </a:spcBef>
              <a:buSzPct val="100000"/>
              <a:buFont typeface="Arial" charset="0"/>
              <a:buNone/>
              <a:defRPr sz="1200" b="0" spc="0" baseline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semper porta.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ligula in libero.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48" hasCustomPrompt="1"/>
          </p:nvPr>
        </p:nvSpPr>
        <p:spPr>
          <a:xfrm>
            <a:off x="548640" y="3110178"/>
            <a:ext cx="1259458" cy="1259458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548640" y="4731946"/>
            <a:ext cx="1259458" cy="1259458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547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Group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1264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990600" y="548640"/>
            <a:ext cx="4114800" cy="411480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548640"/>
            <a:ext cx="1645920" cy="1645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4767240"/>
            <a:ext cx="4114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5120640"/>
            <a:ext cx="41148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017000" y="1042349"/>
            <a:ext cx="26517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9017000" y="1423852"/>
            <a:ext cx="26517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086600" y="2606040"/>
            <a:ext cx="1645920" cy="1645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9017000" y="3099749"/>
            <a:ext cx="26517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9017000" y="3481252"/>
            <a:ext cx="26517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7086600" y="4663440"/>
            <a:ext cx="1645920" cy="1645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9017000" y="5157149"/>
            <a:ext cx="26517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9017000" y="5538652"/>
            <a:ext cx="26517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711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b Desig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65760"/>
            <a:ext cx="3108960" cy="1846659"/>
          </a:xfrm>
        </p:spPr>
        <p:txBody>
          <a:bodyPr rIns="9144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187952"/>
            <a:ext cx="12192000" cy="27087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769740" y="1391746"/>
            <a:ext cx="7888859" cy="478045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8640" y="2377440"/>
            <a:ext cx="3108960" cy="1737360"/>
          </a:xfrm>
        </p:spPr>
        <p:txBody>
          <a:bodyPr rIns="91440"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495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Sub Text 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75410" y="952643"/>
            <a:ext cx="1469166" cy="3077766"/>
          </a:xfrm>
        </p:spPr>
        <p:txBody>
          <a:bodyPr anchor="b" anchorCtr="0">
            <a:spAutoFit/>
          </a:bodyPr>
          <a:lstStyle>
            <a:lvl1pPr>
              <a:defRPr sz="20000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9743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8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228600" indent="-228600">
              <a:lnSpc>
                <a:spcPct val="100000"/>
              </a:lnSpc>
              <a:spcBef>
                <a:spcPts val="1500"/>
              </a:spcBef>
              <a:defRPr sz="1600">
                <a:solidFill>
                  <a:schemeClr val="tx1"/>
                </a:solidFill>
              </a:defRPr>
            </a:lvl3pPr>
            <a:lvl4pPr marL="458788" indent="-228600"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tx1"/>
                </a:solidFill>
              </a:defRPr>
            </a:lvl4pPr>
            <a:lvl5pPr marL="685800" indent="-228600"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75410" y="3056386"/>
            <a:ext cx="5470490" cy="3323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insert quote text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75410" y="3864929"/>
            <a:ext cx="3289300" cy="36949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400050" indent="-400050">
              <a:buFont typeface="Arial" panose="020B0604020202020204" pitchFamily="34" charset="0"/>
              <a:buChar char="—"/>
              <a:defRPr sz="18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36175" y="3864929"/>
            <a:ext cx="1609725" cy="1828800"/>
          </a:xfrm>
        </p:spPr>
        <p:txBody>
          <a:bodyPr/>
          <a:lstStyle>
            <a:lvl1pPr algn="r">
              <a:defRPr sz="20000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030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9400" y="837028"/>
            <a:ext cx="1469166" cy="3077766"/>
          </a:xfrm>
        </p:spPr>
        <p:txBody>
          <a:bodyPr anchor="b" anchorCtr="0">
            <a:spAutoFit/>
          </a:bodyPr>
          <a:lstStyle>
            <a:lvl1pPr>
              <a:defRPr sz="20000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1264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29400" y="2954412"/>
            <a:ext cx="5029200" cy="3323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insert quote text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629400" y="4297680"/>
            <a:ext cx="3289300" cy="36949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400050" indent="-400050">
              <a:buFont typeface="Arial" panose="020B0604020202020204" pitchFamily="34" charset="0"/>
              <a:buChar char="—"/>
              <a:defRPr sz="18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49840" y="3805072"/>
            <a:ext cx="1609725" cy="3077766"/>
          </a:xfrm>
        </p:spPr>
        <p:txBody>
          <a:bodyPr>
            <a:spAutoFit/>
          </a:bodyPr>
          <a:lstStyle>
            <a:lvl1pPr algn="r">
              <a:defRPr sz="20000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1006670" y="1371600"/>
            <a:ext cx="4113140" cy="4114800"/>
          </a:xfrm>
          <a:prstGeom prst="ellipse">
            <a:avLst/>
          </a:prstGeom>
          <a:solidFill>
            <a:schemeClr val="bg1"/>
          </a:solidFill>
        </p:spPr>
        <p:txBody>
          <a:bodyPr anchor="ctr" anchorCtr="1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571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985346"/>
            <a:ext cx="5029200" cy="923330"/>
          </a:xfrm>
        </p:spPr>
        <p:txBody>
          <a:bodyPr anchor="b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Edit Closing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226560"/>
            <a:ext cx="3931920" cy="1468437"/>
          </a:xfrm>
        </p:spPr>
        <p:txBody>
          <a:bodyPr/>
          <a:lstStyle>
            <a:lvl1pPr>
              <a:lnSpc>
                <a:spcPts val="2400"/>
              </a:lnSpc>
              <a:spcBef>
                <a:spcPts val="0"/>
              </a:spcBef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contact information; email and phone should be bolded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3015" y="189664"/>
            <a:ext cx="3847619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50863" y="1600200"/>
            <a:ext cx="11090275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Subhe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50863" y="2148840"/>
            <a:ext cx="11090275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0164" y="16002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4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1600200"/>
            <a:ext cx="5449824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1600200"/>
            <a:ext cx="5449824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Subhea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148840"/>
            <a:ext cx="5449824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2148840"/>
            <a:ext cx="5449824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9275" y="1600200"/>
            <a:ext cx="5449888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89663" y="1600200"/>
            <a:ext cx="5449824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164" y="365760"/>
            <a:ext cx="11091672" cy="615553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164" y="1600200"/>
            <a:ext cx="11091672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009376" y="6470383"/>
            <a:ext cx="630936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40" r:id="rId2"/>
    <p:sldLayoutId id="2147483663" r:id="rId3"/>
    <p:sldLayoutId id="2147483664" r:id="rId4"/>
    <p:sldLayoutId id="2147483665" r:id="rId5"/>
    <p:sldLayoutId id="2147483666" r:id="rId6"/>
    <p:sldLayoutId id="2147483732" r:id="rId7"/>
    <p:sldLayoutId id="2147483668" r:id="rId8"/>
    <p:sldLayoutId id="2147483730" r:id="rId9"/>
    <p:sldLayoutId id="2147483818" r:id="rId10"/>
    <p:sldLayoutId id="2147483670" r:id="rId11"/>
    <p:sldLayoutId id="2147483731" r:id="rId12"/>
    <p:sldLayoutId id="2147483817" r:id="rId13"/>
    <p:sldLayoutId id="2147483672" r:id="rId14"/>
    <p:sldLayoutId id="2147483733" r:id="rId15"/>
    <p:sldLayoutId id="2147483734" r:id="rId16"/>
    <p:sldLayoutId id="2147483735" r:id="rId17"/>
    <p:sldLayoutId id="2147483736" r:id="rId18"/>
    <p:sldLayoutId id="2147483819" r:id="rId19"/>
    <p:sldLayoutId id="2147483737" r:id="rId20"/>
    <p:sldLayoutId id="2147483738" r:id="rId21"/>
    <p:sldLayoutId id="2147483816" r:id="rId22"/>
    <p:sldLayoutId id="2147483685" r:id="rId23"/>
    <p:sldLayoutId id="2147483686" r:id="rId24"/>
    <p:sldLayoutId id="2147483679" r:id="rId25"/>
    <p:sldLayoutId id="2147483681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39" r:id="rId49"/>
    <p:sldLayoutId id="2147483710" r:id="rId50"/>
    <p:sldLayoutId id="2147483711" r:id="rId51"/>
    <p:sldLayoutId id="2147483717" r:id="rId52"/>
    <p:sldLayoutId id="2147483718" r:id="rId53"/>
    <p:sldLayoutId id="2147483719" r:id="rId54"/>
    <p:sldLayoutId id="2147483720" r:id="rId55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12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12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kdnuggets.com/2018/05/poll-tools-analytics-data-science-machine-learning-result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r4ds.had.co.nz/" TargetMode="External"/><Relationship Id="rId5" Type="http://schemas.openxmlformats.org/officeDocument/2006/relationships/hyperlink" Target="https://www.packtpub.com/product/clean-code-in-python-second-edition/9781800560215" TargetMode="External"/><Relationship Id="rId4" Type="http://schemas.openxmlformats.org/officeDocument/2006/relationships/hyperlink" Target="https://learning.oreilly.com/library/view/python-machine-learning/978178995575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arn/python" TargetMode="External"/><Relationship Id="rId2" Type="http://schemas.openxmlformats.org/officeDocument/2006/relationships/hyperlink" Target="https://www.udacity.com/course/introduction-to-python--ud1110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orums.fast.ai/t/recommended-python-learning-resources/2688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AAE472-544C-4E08-8731-15B6327C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bootcamp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CB8D55-85AE-4586-9C74-6AB69F1CA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ython - Wikiversity">
            <a:extLst>
              <a:ext uri="{FF2B5EF4-FFF2-40B4-BE49-F238E27FC236}">
                <a16:creationId xmlns:a16="http://schemas.microsoft.com/office/drawing/2014/main" id="{3A28A7A5-9F5D-410B-8A12-9962668B8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29" y="942364"/>
            <a:ext cx="4443790" cy="444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53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26B65F8-522C-4A5D-BE12-1AA1D688D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</p:spPr>
        <p:txBody>
          <a:bodyPr/>
          <a:lstStyle/>
          <a:p>
            <a:pPr>
              <a:spcAft>
                <a:spcPts val="600"/>
              </a:spcAft>
            </a:pPr>
            <a:fld id="{3557A5E0-42A1-4219-A27A-56DCAEF617D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BFC9ED-83BA-4AF4-8D1D-E3996FB3E2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365760"/>
            <a:ext cx="4114800" cy="5852160"/>
          </a:xfrm>
        </p:spPr>
        <p:txBody>
          <a:bodyPr anchor="ctr">
            <a:normAutofit/>
          </a:bodyPr>
          <a:lstStyle/>
          <a:p>
            <a:r>
              <a:rPr lang="en-US" dirty="0"/>
              <a:t>The plan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8A524A6-8DDC-4EE1-8D8C-B270165720C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21005986"/>
              </p:ext>
            </p:extLst>
          </p:nvPr>
        </p:nvGraphicFramePr>
        <p:xfrm>
          <a:off x="5516880" y="548639"/>
          <a:ext cx="6126480" cy="566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18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91FB-5ED3-4740-85C3-3298752C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E36EB-22E0-435D-92A4-FF1279745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2AB28-98B8-4EB8-9848-1EF6E44349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Python is meant to be fun, simple, clear, and easy to use. There are some parts of “The Zen of Python” that describe this: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Beautiful is better than ugly.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Explicit is better than implicit.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imple is better than complex.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Complex is better than complicated.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Readability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"there should be one— and preferably only one —obvious way to do it"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EE2214-DC29-4D02-8DA9-85A39046DD6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189663" y="3563734"/>
            <a:ext cx="5449887" cy="3158307"/>
          </a:xfrm>
        </p:spPr>
      </p:pic>
      <p:pic>
        <p:nvPicPr>
          <p:cNvPr id="1028" name="Picture 4" descr="python-logo-3.6 – The Development Café">
            <a:extLst>
              <a:ext uri="{FF2B5EF4-FFF2-40B4-BE49-F238E27FC236}">
                <a16:creationId xmlns:a16="http://schemas.microsoft.com/office/drawing/2014/main" id="{00A13362-4C56-4475-A5EF-07ECBDC6C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39" y="1033193"/>
            <a:ext cx="4131100" cy="247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97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D4B-E5C1-4AED-86F6-2DA61272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234279-CE8A-4494-8BFF-1A8662ACE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2F89C3A-9CBC-4161-AC05-32EBA702E40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9" y="1600200"/>
            <a:ext cx="4572000" cy="45720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DF778E-9634-4551-965C-1112B025D33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The more users, the bigger the community and more support available. More tools are built.</a:t>
            </a:r>
          </a:p>
          <a:p>
            <a:r>
              <a:rPr lang="en-US" dirty="0"/>
              <a:t>Julia is a newer language, and may be more viable as a top data science language in 5-10 years.</a:t>
            </a:r>
          </a:p>
          <a:p>
            <a:r>
              <a:rPr lang="en-US" dirty="0"/>
              <a:t>Many other tools out there to do data science with, including GUIs such as RapidMiner and Excel.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2FCDB-2E20-427A-9631-773A1E08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896" y="3429000"/>
            <a:ext cx="3488021" cy="2946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F46293-1B93-438F-8978-180DE02AC30F}"/>
              </a:ext>
            </a:extLst>
          </p:cNvPr>
          <p:cNvSpPr txBox="1"/>
          <p:nvPr/>
        </p:nvSpPr>
        <p:spPr>
          <a:xfrm>
            <a:off x="6997258" y="6303982"/>
            <a:ext cx="4015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https://www.kdnuggets.com/2018/05/poll-tools-analytics-data-science-machine-learning-results.html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595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0EB7-72DF-4BBC-B5C0-65CDA66A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distributions and installations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D2752-AEAC-4CFE-A323-9EF4D62E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07507-F648-4731-8D7A-863A0BEC251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distributions are one easy way to install Python, a package manager, and some Python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Anaconda is what we’ll use, although there are many others like Python(</a:t>
            </a:r>
            <a:r>
              <a:rPr lang="en-US" dirty="0" err="1"/>
              <a:t>x,y</a:t>
            </a:r>
            <a:r>
              <a:rPr lang="en-US" dirty="0"/>
              <a:t>)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Anaconda and install.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Windows, I like to check the box ‘add to path’ even though it’s not recommended.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4B24B1-691F-40FC-B42D-F82B323FB18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also use Windows Terminal, although Anaconda Prompt and </a:t>
            </a:r>
            <a:r>
              <a:rPr lang="en-US" dirty="0" err="1"/>
              <a:t>Powershell</a:t>
            </a:r>
            <a:r>
              <a:rPr lang="en-US" dirty="0"/>
              <a:t> work too. To use Terminal or another </a:t>
            </a:r>
            <a:r>
              <a:rPr lang="en-US" dirty="0" err="1"/>
              <a:t>Powershell</a:t>
            </a:r>
            <a:r>
              <a:rPr lang="en-US" dirty="0"/>
              <a:t> we should do ‘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’ from Anaconda </a:t>
            </a:r>
            <a:r>
              <a:rPr lang="en-US" dirty="0" err="1"/>
              <a:t>Powershell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Mac or Linux we can use Terminal for command line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open a </a:t>
            </a:r>
            <a:r>
              <a:rPr lang="en-US" dirty="0" err="1"/>
              <a:t>Jupyter</a:t>
            </a:r>
            <a:r>
              <a:rPr lang="en-US" dirty="0"/>
              <a:t> Notebook from Anaconda Navigator or through a Terminal or command prompt by typing ‘</a:t>
            </a:r>
            <a:r>
              <a:rPr lang="en-US" dirty="0" err="1"/>
              <a:t>jupyter</a:t>
            </a:r>
            <a:r>
              <a:rPr lang="en-US" dirty="0"/>
              <a:t> notebook’.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also use </a:t>
            </a:r>
            <a:r>
              <a:rPr lang="en-US" dirty="0" err="1"/>
              <a:t>IPython</a:t>
            </a:r>
            <a:r>
              <a:rPr lang="en-US" dirty="0"/>
              <a:t> (</a:t>
            </a:r>
            <a:r>
              <a:rPr lang="en-US" dirty="0" err="1"/>
              <a:t>ipython</a:t>
            </a:r>
            <a:r>
              <a:rPr lang="en-US" dirty="0"/>
              <a:t> from the command line) or </a:t>
            </a:r>
            <a:r>
              <a:rPr lang="en-US" dirty="0" err="1"/>
              <a:t>Jupyter</a:t>
            </a:r>
            <a:r>
              <a:rPr lang="en-US" dirty="0"/>
              <a:t> Lab to run Python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also a Python shell (by typing ‘python’ from a terminal) but it is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Anaconda (Python distribution) - Wikipedia">
            <a:extLst>
              <a:ext uri="{FF2B5EF4-FFF2-40B4-BE49-F238E27FC236}">
                <a16:creationId xmlns:a16="http://schemas.microsoft.com/office/drawing/2014/main" id="{BA6E4BDC-98BB-49CE-A776-BE7D6700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87" y="3886200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0306-DAE3-45D9-A38C-B4AC6532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the program and Python/R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4404F-7FF6-41C5-8489-A98785C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38C0B-76A9-4168-8585-4CAA2155E8E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professor/instructor is here to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advisor and success coach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students can help too (e.g. via discussions)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 Learning Commons</a:t>
            </a:r>
          </a:p>
          <a:p>
            <a:pPr lvl="2"/>
            <a:r>
              <a:rPr lang="en-US" dirty="0"/>
              <a:t>Writing Center and Tutoring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 (e.g. docs.python.org)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engines (google, </a:t>
            </a:r>
            <a:r>
              <a:rPr lang="en-US" dirty="0" err="1"/>
              <a:t>duckduckgo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Archives for broken links (archive.is, archive.org)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F3EB0-453D-4376-8868-E595BB16DD6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68E00-2451-4BBC-941E-A3FC8148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81" y="1063316"/>
            <a:ext cx="4759615" cy="32157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B549FF-1003-474A-84B4-5A8C04CB2692}"/>
              </a:ext>
            </a:extLst>
          </p:cNvPr>
          <p:cNvCxnSpPr/>
          <p:nvPr/>
        </p:nvCxnSpPr>
        <p:spPr>
          <a:xfrm flipH="1" flipV="1">
            <a:off x="6995978" y="3582672"/>
            <a:ext cx="982493" cy="1468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A2E5D5-BE34-47E2-B5B0-5590AC30438A}"/>
              </a:ext>
            </a:extLst>
          </p:cNvPr>
          <p:cNvSpPr/>
          <p:nvPr/>
        </p:nvSpPr>
        <p:spPr>
          <a:xfrm>
            <a:off x="7550160" y="4852199"/>
            <a:ext cx="3207228" cy="6603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22B83-69F0-401A-A87E-517DDE93AE1C}"/>
              </a:ext>
            </a:extLst>
          </p:cNvPr>
          <p:cNvSpPr txBox="1"/>
          <p:nvPr/>
        </p:nvSpPr>
        <p:spPr>
          <a:xfrm flipH="1">
            <a:off x="7550158" y="4890285"/>
            <a:ext cx="351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benevolent dictator for life (Resigned in July 2018)</a:t>
            </a:r>
          </a:p>
        </p:txBody>
      </p:sp>
    </p:spTree>
    <p:extLst>
      <p:ext uri="{BB962C8B-B14F-4D97-AF65-F5344CB8AC3E}">
        <p14:creationId xmlns:p14="http://schemas.microsoft.com/office/powerpoint/2010/main" val="363792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B580-8FE7-4BEC-8C85-F7857F2B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64" y="365760"/>
            <a:ext cx="5004694" cy="615553"/>
          </a:xfrm>
        </p:spPr>
        <p:txBody>
          <a:bodyPr/>
          <a:lstStyle/>
          <a:p>
            <a:r>
              <a:rPr lang="en-US" dirty="0"/>
              <a:t>Docs and books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FF6AB-AD37-4438-9007-D0A622A74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4D9B5-E48D-458D-895E-209C29A1F17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Using a search engine and </a:t>
            </a:r>
            <a:r>
              <a:rPr lang="en-US" dirty="0" err="1"/>
              <a:t>stackoverflow</a:t>
            </a:r>
            <a:r>
              <a:rPr lang="en-US" dirty="0"/>
              <a:t> is part of writing code and doing data science!</a:t>
            </a:r>
          </a:p>
          <a:p>
            <a:r>
              <a:rPr lang="en-US" dirty="0"/>
              <a:t>Books (e.g. through the library and O’Reilly Safari) are a good way to understand fundamentals of statistics, machine learning, and specialized topics.</a:t>
            </a:r>
          </a:p>
          <a:p>
            <a:r>
              <a:rPr lang="en-US" dirty="0">
                <a:hlinkClick r:id="rId2"/>
              </a:rPr>
              <a:t>ISLR</a:t>
            </a:r>
            <a:r>
              <a:rPr lang="en-US" dirty="0"/>
              <a:t> (stats in R)</a:t>
            </a:r>
          </a:p>
          <a:p>
            <a:r>
              <a:rPr lang="en-US" dirty="0">
                <a:hlinkClick r:id="rId3"/>
              </a:rPr>
              <a:t>ESL</a:t>
            </a:r>
            <a:r>
              <a:rPr lang="en-US" dirty="0"/>
              <a:t> (stats methods and math)</a:t>
            </a:r>
          </a:p>
          <a:p>
            <a:r>
              <a:rPr lang="en-US" dirty="0">
                <a:hlinkClick r:id="rId4"/>
              </a:rPr>
              <a:t>Python Machine Learning - Third Edition</a:t>
            </a:r>
            <a:r>
              <a:rPr lang="en-US" dirty="0"/>
              <a:t> (</a:t>
            </a:r>
            <a:r>
              <a:rPr lang="en-US" dirty="0" err="1"/>
              <a:t>Packt</a:t>
            </a:r>
            <a:r>
              <a:rPr lang="en-US" dirty="0"/>
              <a:t>)</a:t>
            </a:r>
          </a:p>
          <a:p>
            <a:r>
              <a:rPr lang="en-US" dirty="0">
                <a:hlinkClick r:id="rId5"/>
              </a:rPr>
              <a:t>Clean code in Python – Second Edition</a:t>
            </a:r>
            <a:r>
              <a:rPr lang="en-US" dirty="0"/>
              <a:t> (</a:t>
            </a:r>
            <a:r>
              <a:rPr lang="en-US" dirty="0" err="1"/>
              <a:t>Packt</a:t>
            </a:r>
            <a:r>
              <a:rPr lang="en-US" dirty="0"/>
              <a:t>)</a:t>
            </a:r>
          </a:p>
          <a:p>
            <a:r>
              <a:rPr lang="en-US" dirty="0">
                <a:hlinkClick r:id="rId6"/>
              </a:rPr>
              <a:t>R for Data Science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C6390C-275C-4918-B1EC-EC199C798E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4B4B0-B4BF-4955-BCB7-EE9B6557BE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031" y="2476"/>
            <a:ext cx="4280717" cy="67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1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8F2D-6F4F-46B3-A458-36176E1B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Resources for Learning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F399-EE4A-4982-895E-605F52BDA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94545-585F-4B4D-82C3-0F5B579410E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4678" y="2343150"/>
            <a:ext cx="5449824" cy="2562958"/>
          </a:xfrm>
        </p:spPr>
        <p:txBody>
          <a:bodyPr/>
          <a:lstStyle/>
          <a:p>
            <a:r>
              <a:rPr lang="en-US" dirty="0"/>
              <a:t>If you are still learning Python or feeling shaky on the basics (even after doing the readings), consider doing the following:</a:t>
            </a:r>
          </a:p>
          <a:p>
            <a:r>
              <a:rPr lang="en-US" dirty="0"/>
              <a:t>Complete most of the </a:t>
            </a:r>
            <a:r>
              <a:rPr lang="en-US" dirty="0">
                <a:hlinkClick r:id="rId2"/>
              </a:rPr>
              <a:t>Udacity Intro to Python Course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Weeks 1 and 2: Lessons 1 and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3 and 4: Lesson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5 and 6: Lesson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7 and 8: Lesson 5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1434B5-D9AF-4C06-A62A-24B2E66F41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44359" y="2360734"/>
            <a:ext cx="5449824" cy="2681653"/>
          </a:xfrm>
        </p:spPr>
        <p:txBody>
          <a:bodyPr/>
          <a:lstStyle/>
          <a:p>
            <a:r>
              <a:rPr lang="en-US" dirty="0"/>
              <a:t>If you are feeling relatively comfortable with Python, you might consider doing the Kaggle course on Python if you need a refresher: </a:t>
            </a:r>
            <a:r>
              <a:rPr lang="en-US" dirty="0">
                <a:hlinkClick r:id="rId3"/>
              </a:rPr>
              <a:t>https://www.kaggle.com/learn/python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are many other Python learning resources for all levels listed here: </a:t>
            </a:r>
            <a:r>
              <a:rPr lang="en-US" dirty="0">
                <a:hlinkClick r:id="rId4"/>
              </a:rPr>
              <a:t>https://forums.fast.ai/t/recommended-python-learning-resources/26888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A893C-FF9D-455A-81F9-7C481B641A0A}"/>
              </a:ext>
            </a:extLst>
          </p:cNvPr>
          <p:cNvSpPr txBox="1"/>
          <p:nvPr/>
        </p:nvSpPr>
        <p:spPr>
          <a:xfrm>
            <a:off x="2545290" y="1228579"/>
            <a:ext cx="717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is a foundational skill for much of modern data science. It is worth putting in some time to build solid Python skills.</a:t>
            </a:r>
          </a:p>
        </p:txBody>
      </p:sp>
    </p:spTree>
    <p:extLst>
      <p:ext uri="{BB962C8B-B14F-4D97-AF65-F5344CB8AC3E}">
        <p14:creationId xmlns:p14="http://schemas.microsoft.com/office/powerpoint/2010/main" val="371848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556A-5FB3-4B6D-A38E-6DBDA206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64" y="365760"/>
            <a:ext cx="11091672" cy="1231106"/>
          </a:xfrm>
        </p:spPr>
        <p:txBody>
          <a:bodyPr/>
          <a:lstStyle/>
          <a:p>
            <a:r>
              <a:rPr lang="en-US" dirty="0"/>
              <a:t>Ways to continue building your Python and R skills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14455-0F24-455F-9F79-D516658AC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5E5F-B827-4DC5-823D-94DE3C6EC9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2755" y="1745215"/>
            <a:ext cx="5449824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DataCamp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DataQuest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Hackerrank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the official Python documentation or documentation for other Python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 (participating in competitions, looking at what others are doing)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Codewars.com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Books (e.g. Clean Code with Python 2</a:t>
            </a:r>
            <a:r>
              <a:rPr lang="en-US" baseline="30000" dirty="0"/>
              <a:t>nd</a:t>
            </a:r>
            <a:r>
              <a:rPr lang="en-US" dirty="0"/>
              <a:t> Edition by Mariano Anaya), Minimal Python by Noah Gift and Alfredo </a:t>
            </a:r>
            <a:r>
              <a:rPr lang="en-US" dirty="0" err="1"/>
              <a:t>Deza</a:t>
            </a:r>
            <a:r>
              <a:rPr lang="en-US" dirty="0"/>
              <a:t>, Python Data Science Essentials by Alberto </a:t>
            </a:r>
            <a:r>
              <a:rPr lang="en-US" dirty="0" err="1"/>
              <a:t>Boschetti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6" name="Picture 2" descr="Python - Wikiversity">
            <a:extLst>
              <a:ext uri="{FF2B5EF4-FFF2-40B4-BE49-F238E27FC236}">
                <a16:creationId xmlns:a16="http://schemas.microsoft.com/office/drawing/2014/main" id="{3B8539A0-A6B4-4F2A-85CF-CDF1A2B7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58" y="1664305"/>
            <a:ext cx="4443790" cy="444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28862"/>
      </p:ext>
    </p:extLst>
  </p:cSld>
  <p:clrMapOvr>
    <a:masterClrMapping/>
  </p:clrMapOvr>
</p:sld>
</file>

<file path=ppt/theme/theme1.xml><?xml version="1.0" encoding="utf-8"?>
<a:theme xmlns:a="http://schemas.openxmlformats.org/drawingml/2006/main" name="Primacy Presentation Template">
  <a:themeElements>
    <a:clrScheme name="Custom 4">
      <a:dk1>
        <a:srgbClr val="052C49"/>
      </a:dk1>
      <a:lt1>
        <a:srgbClr val="FFFFFF"/>
      </a:lt1>
      <a:dk2>
        <a:srgbClr val="7F7F7F"/>
      </a:dk2>
      <a:lt2>
        <a:srgbClr val="FFFFFF"/>
      </a:lt2>
      <a:accent1>
        <a:srgbClr val="DAD3C5"/>
      </a:accent1>
      <a:accent2>
        <a:srgbClr val="EED410"/>
      </a:accent2>
      <a:accent3>
        <a:srgbClr val="9F9EA2"/>
      </a:accent3>
      <a:accent4>
        <a:srgbClr val="D7D5D4"/>
      </a:accent4>
      <a:accent5>
        <a:srgbClr val="000000"/>
      </a:accent5>
      <a:accent6>
        <a:srgbClr val="66666E"/>
      </a:accent6>
      <a:hlink>
        <a:srgbClr val="007EEF"/>
      </a:hlink>
      <a:folHlink>
        <a:srgbClr val="8D93A0"/>
      </a:folHlink>
    </a:clrScheme>
    <a:fontScheme name="Primacy 2017 Fonts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>
        <a:sp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imacy_PPT_Presentation_Template_2018" id="{3B844A46-A081-C244-ADC5-4CB783A2A942}" vid="{43CD8778-4000-2342-8775-2ED86AE8B711}"/>
    </a:ext>
  </a:extLst>
</a:theme>
</file>

<file path=ppt/theme/theme2.xml><?xml version="1.0" encoding="utf-8"?>
<a:theme xmlns:a="http://schemas.openxmlformats.org/drawingml/2006/main" name="Office Theme">
  <a:themeElements>
    <a:clrScheme name="Primacy PowerPoint 2017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2E2E35"/>
      </a:accent1>
      <a:accent2>
        <a:srgbClr val="FFF203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007EEF"/>
      </a:hlink>
      <a:folHlink>
        <a:srgbClr val="8D93A0"/>
      </a:folHlink>
    </a:clrScheme>
    <a:fontScheme name="Primacy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rimacy PowerPoint 2017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2E2E35"/>
      </a:accent1>
      <a:accent2>
        <a:srgbClr val="FFF203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007EEF"/>
      </a:hlink>
      <a:folHlink>
        <a:srgbClr val="8D93A0"/>
      </a:folHlink>
    </a:clrScheme>
    <a:fontScheme name="Primacy 2017 Fonts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E05F891A6C444B2C9B2ADC48AF1E6" ma:contentTypeVersion="12" ma:contentTypeDescription="Create a new document." ma:contentTypeScope="" ma:versionID="358421fc23607e7bbb7e455df6c12720">
  <xsd:schema xmlns:xsd="http://www.w3.org/2001/XMLSchema" xmlns:xs="http://www.w3.org/2001/XMLSchema" xmlns:p="http://schemas.microsoft.com/office/2006/metadata/properties" xmlns:ns2="2548bf9a-46dd-448f-87d6-21281256ebbe" xmlns:ns3="9ae61e79-8f21-4eed-99cc-3b34db05f7f0" targetNamespace="http://schemas.microsoft.com/office/2006/metadata/properties" ma:root="true" ma:fieldsID="b451f36b5d9ab658937611de969d6da1" ns2:_="" ns3:_="">
    <xsd:import namespace="2548bf9a-46dd-448f-87d6-21281256ebbe"/>
    <xsd:import namespace="9ae61e79-8f21-4eed-99cc-3b34db05f7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48bf9a-46dd-448f-87d6-21281256eb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61e79-8f21-4eed-99cc-3b34db05f7f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E8EF9C-5FFC-4625-929F-FAAA4BA54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48bf9a-46dd-448f-87d6-21281256ebbe"/>
    <ds:schemaRef ds:uri="9ae61e79-8f21-4eed-99cc-3b34db05f7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5BAC33-2319-47FB-9F68-20DAC1FD0930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2548bf9a-46dd-448f-87d6-21281256ebbe"/>
    <ds:schemaRef ds:uri="http://schemas.microsoft.com/office/infopath/2007/PartnerControls"/>
    <ds:schemaRef ds:uri="9ae61e79-8f21-4eed-99cc-3b34db05f7f0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E121EAF-0B9A-4814-913F-ED5ADC50F5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Primacy_PPT_Presentation_Template_2018</Template>
  <TotalTime>1318</TotalTime>
  <Words>751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Bold</vt:lpstr>
      <vt:lpstr>Montserrat</vt:lpstr>
      <vt:lpstr>Primacy Presentation Template</vt:lpstr>
      <vt:lpstr>Python bootcamp</vt:lpstr>
      <vt:lpstr>PowerPoint Presentation</vt:lpstr>
      <vt:lpstr>Why Python</vt:lpstr>
      <vt:lpstr>Network effects</vt:lpstr>
      <vt:lpstr>Python distributions and installations</vt:lpstr>
      <vt:lpstr>Resources for the program and Python/R</vt:lpstr>
      <vt:lpstr>Docs and books</vt:lpstr>
      <vt:lpstr>Extra Resources for Learning Python</vt:lpstr>
      <vt:lpstr>Ways to continue building your Python and R skills</vt:lpstr>
    </vt:vector>
  </TitlesOfParts>
  <Company>Primacy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Minutillo</dc:creator>
  <dc:description>www.theprimacy.com</dc:description>
  <cp:lastModifiedBy>Nate George</cp:lastModifiedBy>
  <cp:revision>108</cp:revision>
  <dcterms:created xsi:type="dcterms:W3CDTF">2018-09-17T17:28:53Z</dcterms:created>
  <dcterms:modified xsi:type="dcterms:W3CDTF">2021-04-20T15:32:05Z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0x010100454E05F891A6C444B2C9B2ADC48AF1E6</vt:lpwstr>
  </property>
</Properties>
</file>