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A66A0-CF0F-414F-BF4B-440FCDA0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D4D90B-415C-401C-B3EB-78662EF91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B4C9D-4E4C-4FA8-89F1-5A247E6B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E9CA6-D3B8-45B5-BF2C-A793B942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B7C15-D915-4900-88AC-F4DEF85A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98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EFED2-B29E-43E5-B307-CA4225C3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3D8BC3-226D-4F9C-BE02-FD89A866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DD3B92-07BC-4AD0-A283-B9B292B4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BC5731-2B8C-4EA2-AF09-9BDA91BA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95975-A26D-4DE8-A288-8A8869D4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0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646E2B-0D9F-4BBD-A366-03E727BEA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C10BF8-DE82-4F7D-BC64-E628A61F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4029D3-967E-479E-A7A6-560D5CF4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8413B5-BFDF-4556-BD40-D17A56F8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A24635-6E75-4188-B531-249B21C1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94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095CA-66C9-42A2-A3AC-B356AABC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AFB77-2817-4B54-A492-7E4F30D2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ED3893-C514-49C0-920F-C204BE2B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6A586-FF42-4ACB-BD2F-01C5BD8F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E2D61-E32F-4341-912B-697C567C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8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AB63-759C-49A2-B6A4-1499DD6F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1846E-4E02-4E44-B000-92F4F969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22774-4818-402F-A362-5EFC8B28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7E497-37DB-4DEA-B017-C29302E0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8CD74A-4C4E-4F2E-A8A6-9A3257F3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4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03860-EB1F-4566-9A2F-F8D2B8A0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091DD-850F-4B03-9FB4-8F707361D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F865C-F283-4D93-BAD3-652E85155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772BF9-483C-41A1-B086-344421C8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0DE3BB-DB6C-4010-9824-C905A049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9579FB-BDCC-44C0-ABB8-A3EEFCA9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03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569A2-58BC-43FE-AA91-DCE5CE47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482A0-510B-40B0-BD8F-DF712021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2D5C65-60CD-4D06-85BE-A6F3DDC8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8A397A-C0E9-4CF2-ACB8-335810DEF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E98FD6-B19B-45BA-9148-78C978792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A49D94-8AC8-4364-BC85-257F5ECD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184FDE-1C9E-40B6-9F04-072B476D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61B55B-BF3E-429F-9935-80F5291E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8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35E29-A5A9-4A06-B9CD-3A0224D2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3B5D93-3A20-4EC2-8B6B-4FFAE32F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8AE643-8A3D-4523-A3C1-EF08859F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7F3764-1BA0-47B1-ACBD-F6B68439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71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AEE6E1-3946-48C6-AC43-F5B3BDCF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2F002D-3E33-4B71-ABB9-965F678B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91F115-FA9E-4EEA-A590-58B7E575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66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9B416-0E06-4089-A624-99D3389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09E8DA-6049-418C-9C12-EF481332F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3BF0A9-23CE-43D0-8F7F-3BB3E0B43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05FF40-3E02-4463-80AF-6C92EBD8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0E0A5A-4A4A-48B6-BA30-9FF9C1E9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64CDA1-06F8-4B73-9C57-6326867A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9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1E63-0FB2-4859-B229-63F11AF2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A3D392-28B1-4B4F-8772-E7F426537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32597D-0C5A-41E3-A2F1-7754E27F3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2C521F-DDCD-4BA3-A88F-E03AB9D7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99865E-9D7D-4884-848D-0588B483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320C3-6EBF-4F85-B04D-1D7F6EE9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06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4C021D-88DC-4931-90EF-1B44CA64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FFA6D7-EDA8-4903-89B1-B0DEC9C6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809F3-1C8F-450E-8AA1-2DDFB367D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B9175-51EB-44C9-AF7D-F8C77CE99E1E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3CD05-D216-421B-99F9-62DF267A9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AF2695-279C-4AA1-9EB1-B08F9A4CA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734E-8F16-4069-839B-8402901CA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1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6AB413-8A88-4217-8F29-55EC4066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3B3E33-CFC8-492E-A97E-8D7A06DF5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24FA57-92A9-42B2-976F-A50AA76E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D30382-7D1B-472B-8245-5E4E8D39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B04549-0B77-4CDE-9401-E48A3E3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32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Costa Camilo</dc:creator>
  <cp:lastModifiedBy>Yuri Costa Camilo</cp:lastModifiedBy>
  <cp:revision>2</cp:revision>
  <dcterms:created xsi:type="dcterms:W3CDTF">2021-08-05T19:30:13Z</dcterms:created>
  <dcterms:modified xsi:type="dcterms:W3CDTF">2021-08-05T20:06:28Z</dcterms:modified>
</cp:coreProperties>
</file>