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0"/>
  </p:notesMasterIdLst>
  <p:sldIdLst>
    <p:sldId id="256" r:id="rId2"/>
    <p:sldId id="259" r:id="rId3"/>
    <p:sldId id="262" r:id="rId4"/>
    <p:sldId id="258" r:id="rId5"/>
    <p:sldId id="257" r:id="rId6"/>
    <p:sldId id="264" r:id="rId7"/>
    <p:sldId id="261" r:id="rId8"/>
    <p:sldId id="260" r:id="rId9"/>
    <p:sldId id="265" r:id="rId10"/>
    <p:sldId id="263"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84114-3F22-4CF6-9E3F-15AA3341C569}"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D871A-C881-4350-9702-F0F574C6F2FC}" type="slidenum">
              <a:rPr lang="en-US" smtClean="0"/>
              <a:t>‹#›</a:t>
            </a:fld>
            <a:endParaRPr lang="en-US"/>
          </a:p>
        </p:txBody>
      </p:sp>
    </p:spTree>
    <p:extLst>
      <p:ext uri="{BB962C8B-B14F-4D97-AF65-F5344CB8AC3E}">
        <p14:creationId xmlns:p14="http://schemas.microsoft.com/office/powerpoint/2010/main" val="324815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DCEA5E9-7030-43B3-83BD-CB8350A9C820}" type="datetime1">
              <a:rPr lang="en-US" smtClean="0"/>
              <a:t>12/12/2024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36A00EF-5F1E-4808-B8DB-7E755B41869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65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087BD-B992-4100-BBDF-595376B9BA46}"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100531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F383C-85C6-419B-AD9A-8400CC1949CF}"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21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34CF0-5CCA-4E33-9514-D5F19C2495BE}"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72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FBB8C-182C-47B6-AB73-FD067E40B5E8}"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299484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6BA65-A777-4223-827F-8BD5C8EE2C5A}"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37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E4BC8-7C13-4BFA-9CBD-A870A0084EE8}"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009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5FEE9-7938-4D82-B8AA-52C79A47CFA0}"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552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3B6A5-0F67-4569-AE14-7665E15DC978}"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66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866C1-17C6-4BAC-960F-2F43A3262854}"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90064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B4780-BA96-4E61-990A-E2BDA4366E54}"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92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AC767-CD79-427A-A7AB-D84628AA643A}"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310994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948965-94B0-4E7B-975C-B16EA96BBE38}" type="datetime1">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A00EF-5F1E-4808-B8DB-7E755B41869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61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5624D-0B76-4F99-9EEF-FA719E7FE68F}" type="datetime1">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726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F266F-CECF-4D81-AA41-A509D3A7B574}" type="datetime1">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32257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D3361-2A20-4998-8007-E2B8309E74C5}"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43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17F28-4D06-432F-B489-DD7A9304164D}"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396597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E8A30-753B-4FE4-B430-2795BF043353}" type="datetime1">
              <a:rPr lang="en-US" smtClean="0"/>
              <a:t>12/12/2024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6A00EF-5F1E-4808-B8DB-7E755B418697}" type="slidenum">
              <a:rPr lang="en-US" smtClean="0"/>
              <a:t>‹#›</a:t>
            </a:fld>
            <a:endParaRPr lang="en-US"/>
          </a:p>
        </p:txBody>
      </p:sp>
    </p:spTree>
    <p:extLst>
      <p:ext uri="{BB962C8B-B14F-4D97-AF65-F5344CB8AC3E}">
        <p14:creationId xmlns:p14="http://schemas.microsoft.com/office/powerpoint/2010/main" val="31309197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466E-0168-9503-8C4D-8A427B23373D}"/>
              </a:ext>
            </a:extLst>
          </p:cNvPr>
          <p:cNvSpPr>
            <a:spLocks noGrp="1"/>
          </p:cNvSpPr>
          <p:nvPr>
            <p:ph type="ctrTitle"/>
          </p:nvPr>
        </p:nvSpPr>
        <p:spPr>
          <a:xfrm>
            <a:off x="1412240" y="731519"/>
            <a:ext cx="9144000" cy="1234123"/>
          </a:xfrm>
        </p:spPr>
        <p:txBody>
          <a:bodyPr/>
          <a:lstStyle/>
          <a:p>
            <a:r>
              <a:rPr lang="en-US" dirty="0"/>
              <a:t>JENKINS</a:t>
            </a:r>
          </a:p>
        </p:txBody>
      </p:sp>
      <p:sp>
        <p:nvSpPr>
          <p:cNvPr id="3" name="Subtitle 2">
            <a:extLst>
              <a:ext uri="{FF2B5EF4-FFF2-40B4-BE49-F238E27FC236}">
                <a16:creationId xmlns:a16="http://schemas.microsoft.com/office/drawing/2014/main" id="{46395FF7-FE23-4213-9AA9-FFC6F53E71ED}"/>
              </a:ext>
            </a:extLst>
          </p:cNvPr>
          <p:cNvSpPr>
            <a:spLocks noGrp="1"/>
          </p:cNvSpPr>
          <p:nvPr>
            <p:ph type="subTitle" idx="1"/>
          </p:nvPr>
        </p:nvSpPr>
        <p:spPr>
          <a:xfrm>
            <a:off x="2011680" y="2779078"/>
            <a:ext cx="8727440" cy="827722"/>
          </a:xfrm>
        </p:spPr>
        <p:txBody>
          <a:bodyPr/>
          <a:lstStyle/>
          <a:p>
            <a:r>
              <a:rPr lang="en-US" dirty="0">
                <a:latin typeface="Courier New" panose="02070309020205020404" pitchFamily="49" charset="0"/>
                <a:cs typeface="Courier New" panose="02070309020205020404" pitchFamily="49" charset="0"/>
              </a:rPr>
              <a:t>CONTINUOUS INTEGRATION-</a:t>
            </a:r>
            <a:r>
              <a:rPr lang="en-US" dirty="0">
                <a:solidFill>
                  <a:schemeClr val="accent2">
                    <a:lumMod val="75000"/>
                  </a:schemeClr>
                </a:solidFill>
                <a:latin typeface="Courier New" panose="02070309020205020404" pitchFamily="49" charset="0"/>
                <a:cs typeface="Courier New" panose="02070309020205020404" pitchFamily="49" charset="0"/>
              </a:rPr>
              <a:t>JENKINS</a:t>
            </a:r>
          </a:p>
        </p:txBody>
      </p:sp>
    </p:spTree>
    <p:extLst>
      <p:ext uri="{BB962C8B-B14F-4D97-AF65-F5344CB8AC3E}">
        <p14:creationId xmlns:p14="http://schemas.microsoft.com/office/powerpoint/2010/main" val="3130064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02AD-2D00-8B74-9630-C0C5D9690078}"/>
              </a:ext>
            </a:extLst>
          </p:cNvPr>
          <p:cNvSpPr>
            <a:spLocks noGrp="1"/>
          </p:cNvSpPr>
          <p:nvPr>
            <p:ph type="title"/>
          </p:nvPr>
        </p:nvSpPr>
        <p:spPr/>
        <p:txBody>
          <a:bodyPr/>
          <a:lstStyle/>
          <a:p>
            <a:r>
              <a:rPr lang="en-US" dirty="0"/>
              <a:t>What do you require to Use Jenkin Tool?</a:t>
            </a:r>
          </a:p>
        </p:txBody>
      </p:sp>
      <p:sp>
        <p:nvSpPr>
          <p:cNvPr id="3" name="Content Placeholder 2">
            <a:extLst>
              <a:ext uri="{FF2B5EF4-FFF2-40B4-BE49-F238E27FC236}">
                <a16:creationId xmlns:a16="http://schemas.microsoft.com/office/drawing/2014/main" id="{59A70F06-A840-0452-B275-5C55D037A655}"/>
              </a:ext>
            </a:extLst>
          </p:cNvPr>
          <p:cNvSpPr>
            <a:spLocks noGrp="1"/>
          </p:cNvSpPr>
          <p:nvPr>
            <p:ph idx="1"/>
          </p:nvPr>
        </p:nvSpPr>
        <p:spPr>
          <a:xfrm>
            <a:off x="838200" y="1825625"/>
            <a:ext cx="10515600" cy="4128135"/>
          </a:xfrm>
        </p:spPr>
        <p:txBody>
          <a:bodyPr>
            <a:normAutofit/>
          </a:bodyPr>
          <a:lstStyle/>
          <a:p>
            <a:pPr marL="0" indent="0">
              <a:buNone/>
            </a:pPr>
            <a:r>
              <a:rPr lang="en-US" dirty="0"/>
              <a:t>PREREQUISITES:</a:t>
            </a:r>
          </a:p>
          <a:p>
            <a:pPr marL="514350" indent="-514350">
              <a:buFont typeface="+mj-lt"/>
              <a:buAutoNum type="arabicPeriod"/>
            </a:pPr>
            <a:r>
              <a:rPr lang="en-US" dirty="0"/>
              <a:t>A machine with: </a:t>
            </a:r>
          </a:p>
          <a:p>
            <a:r>
              <a:rPr lang="en-US" dirty="0"/>
              <a:t>256 MB of RAM, although more than 2 GB is recommended</a:t>
            </a:r>
          </a:p>
          <a:p>
            <a:r>
              <a:rPr lang="en-US" dirty="0"/>
              <a:t>10 GB of drive space (for Jenkins and your Docker image)</a:t>
            </a:r>
          </a:p>
          <a:p>
            <a:pPr marL="0" indent="0">
              <a:buNone/>
            </a:pPr>
            <a:r>
              <a:rPr lang="en-US" dirty="0"/>
              <a:t>2. The following software installed:</a:t>
            </a:r>
          </a:p>
          <a:p>
            <a:r>
              <a:rPr lang="en-US" dirty="0"/>
              <a:t>Java 11, 17, or 21</a:t>
            </a:r>
          </a:p>
          <a:p>
            <a:r>
              <a:rPr lang="en-US" dirty="0"/>
              <a:t>Docker (navigate to Get Docker site to access the Docker download that’s suitable for your platform)</a:t>
            </a:r>
          </a:p>
        </p:txBody>
      </p:sp>
      <p:sp>
        <p:nvSpPr>
          <p:cNvPr id="4" name="Date Placeholder 3">
            <a:extLst>
              <a:ext uri="{FF2B5EF4-FFF2-40B4-BE49-F238E27FC236}">
                <a16:creationId xmlns:a16="http://schemas.microsoft.com/office/drawing/2014/main" id="{5B9F2979-67CF-1B6A-506B-C9F808FC0EDA}"/>
              </a:ext>
            </a:extLst>
          </p:cNvPr>
          <p:cNvSpPr>
            <a:spLocks noGrp="1"/>
          </p:cNvSpPr>
          <p:nvPr>
            <p:ph type="dt" sz="half" idx="10"/>
          </p:nvPr>
        </p:nvSpPr>
        <p:spPr/>
        <p:txBody>
          <a:bodyPr/>
          <a:lstStyle/>
          <a:p>
            <a:fld id="{0093424C-72FB-478C-9A1B-A2EA027B741D}" type="datetime1">
              <a:rPr lang="en-US" smtClean="0"/>
              <a:t>12/12/2024</a:t>
            </a:fld>
            <a:endParaRPr lang="en-US"/>
          </a:p>
        </p:txBody>
      </p:sp>
      <p:sp>
        <p:nvSpPr>
          <p:cNvPr id="5" name="Footer Placeholder 4">
            <a:extLst>
              <a:ext uri="{FF2B5EF4-FFF2-40B4-BE49-F238E27FC236}">
                <a16:creationId xmlns:a16="http://schemas.microsoft.com/office/drawing/2014/main" id="{CDA97222-5C1E-19D4-46DE-588242831A7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8158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3C9-EB91-2F94-A523-33431075951B}"/>
              </a:ext>
            </a:extLst>
          </p:cNvPr>
          <p:cNvSpPr>
            <a:spLocks noGrp="1"/>
          </p:cNvSpPr>
          <p:nvPr>
            <p:ph type="title"/>
          </p:nvPr>
        </p:nvSpPr>
        <p:spPr>
          <a:xfrm>
            <a:off x="838200" y="136525"/>
            <a:ext cx="10515600" cy="874395"/>
          </a:xfrm>
        </p:spPr>
        <p:txBody>
          <a:bodyPr/>
          <a:lstStyle/>
          <a:p>
            <a:r>
              <a:rPr lang="en-US" dirty="0"/>
              <a:t>Steps To install Jenkins Tool on windows:</a:t>
            </a:r>
          </a:p>
        </p:txBody>
      </p:sp>
      <p:sp>
        <p:nvSpPr>
          <p:cNvPr id="3" name="Content Placeholder 2">
            <a:extLst>
              <a:ext uri="{FF2B5EF4-FFF2-40B4-BE49-F238E27FC236}">
                <a16:creationId xmlns:a16="http://schemas.microsoft.com/office/drawing/2014/main" id="{837EA7A0-895A-5ADA-5F0D-3DAC7154C82E}"/>
              </a:ext>
            </a:extLst>
          </p:cNvPr>
          <p:cNvSpPr>
            <a:spLocks noGrp="1"/>
          </p:cNvSpPr>
          <p:nvPr>
            <p:ph idx="1"/>
          </p:nvPr>
        </p:nvSpPr>
        <p:spPr>
          <a:xfrm>
            <a:off x="838200" y="914400"/>
            <a:ext cx="10515600" cy="5364480"/>
          </a:xfrm>
        </p:spPr>
        <p:txBody>
          <a:bodyPr/>
          <a:lstStyle/>
          <a:p>
            <a:r>
              <a:rPr lang="en-US" dirty="0"/>
              <a:t>Step 1: Download Jenkins</a:t>
            </a:r>
          </a:p>
          <a:p>
            <a:pPr marL="0" indent="0">
              <a:buNone/>
            </a:pPr>
            <a:r>
              <a:rPr lang="en-US" dirty="0"/>
              <a:t> Go to the Jenkins Download Page and download Jenkins for “Windows”.</a:t>
            </a:r>
          </a:p>
          <a:p>
            <a:r>
              <a:rPr lang="en-US" dirty="0"/>
              <a:t>Step 2: Local setup: Once the download is complete, run the jenkins.msi installation file.</a:t>
            </a:r>
          </a:p>
          <a:p>
            <a:endParaRPr lang="en-US" dirty="0"/>
          </a:p>
        </p:txBody>
      </p:sp>
      <p:sp>
        <p:nvSpPr>
          <p:cNvPr id="4" name="Date Placeholder 3">
            <a:extLst>
              <a:ext uri="{FF2B5EF4-FFF2-40B4-BE49-F238E27FC236}">
                <a16:creationId xmlns:a16="http://schemas.microsoft.com/office/drawing/2014/main" id="{445015A6-073B-7612-C475-F351F0255FC2}"/>
              </a:ext>
            </a:extLst>
          </p:cNvPr>
          <p:cNvSpPr>
            <a:spLocks noGrp="1"/>
          </p:cNvSpPr>
          <p:nvPr>
            <p:ph type="dt" sz="half" idx="10"/>
          </p:nvPr>
        </p:nvSpPr>
        <p:spPr/>
        <p:txBody>
          <a:bodyPr/>
          <a:lstStyle/>
          <a:p>
            <a:fld id="{0AC3AFAA-5ABD-4410-AB03-30D8F028882C}" type="datetime1">
              <a:rPr lang="en-US" smtClean="0"/>
              <a:t>12/12/2024</a:t>
            </a:fld>
            <a:endParaRPr lang="en-US"/>
          </a:p>
        </p:txBody>
      </p:sp>
      <p:sp>
        <p:nvSpPr>
          <p:cNvPr id="5" name="Footer Placeholder 4">
            <a:extLst>
              <a:ext uri="{FF2B5EF4-FFF2-40B4-BE49-F238E27FC236}">
                <a16:creationId xmlns:a16="http://schemas.microsoft.com/office/drawing/2014/main" id="{F301D688-3F18-8A2D-DEB3-BC3E5DA2B52F}"/>
              </a:ext>
            </a:extLst>
          </p:cNvPr>
          <p:cNvSpPr>
            <a:spLocks noGrp="1"/>
          </p:cNvSpPr>
          <p:nvPr>
            <p:ph type="ftr" sz="quarter" idx="11"/>
          </p:nvPr>
        </p:nvSpPr>
        <p:spPr/>
        <p:txBody>
          <a:bodyPr/>
          <a:lstStyle/>
          <a:p>
            <a:endParaRPr lang="en-US"/>
          </a:p>
        </p:txBody>
      </p:sp>
      <p:pic>
        <p:nvPicPr>
          <p:cNvPr id="11" name="Picture 10" descr="Starting the Jenkins install wizard">
            <a:extLst>
              <a:ext uri="{FF2B5EF4-FFF2-40B4-BE49-F238E27FC236}">
                <a16:creationId xmlns:a16="http://schemas.microsoft.com/office/drawing/2014/main" id="{2B3929CE-375C-0EB5-28EF-54711D7D2D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2719" y="3160897"/>
            <a:ext cx="5262881" cy="3117984"/>
          </a:xfrm>
          <a:prstGeom prst="rect">
            <a:avLst/>
          </a:prstGeom>
          <a:noFill/>
          <a:ln>
            <a:noFill/>
          </a:ln>
        </p:spPr>
      </p:pic>
    </p:spTree>
    <p:extLst>
      <p:ext uri="{BB962C8B-B14F-4D97-AF65-F5344CB8AC3E}">
        <p14:creationId xmlns:p14="http://schemas.microsoft.com/office/powerpoint/2010/main" val="10812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8D29-72F2-72F0-59AD-9E5B5FAA2AB5}"/>
              </a:ext>
            </a:extLst>
          </p:cNvPr>
          <p:cNvSpPr>
            <a:spLocks noGrp="1"/>
          </p:cNvSpPr>
          <p:nvPr>
            <p:ph idx="1"/>
          </p:nvPr>
        </p:nvSpPr>
        <p:spPr>
          <a:xfrm>
            <a:off x="172720" y="136525"/>
            <a:ext cx="12019280" cy="6040438"/>
          </a:xfrm>
        </p:spPr>
        <p:txBody>
          <a:bodyPr/>
          <a:lstStyle/>
          <a:p>
            <a:r>
              <a:rPr lang="en-US" dirty="0"/>
              <a:t>Step 3: Select the destination folder.</a:t>
            </a:r>
          </a:p>
          <a:p>
            <a:endParaRPr lang="en-US" dirty="0"/>
          </a:p>
        </p:txBody>
      </p:sp>
      <p:sp>
        <p:nvSpPr>
          <p:cNvPr id="4" name="Date Placeholder 3">
            <a:extLst>
              <a:ext uri="{FF2B5EF4-FFF2-40B4-BE49-F238E27FC236}">
                <a16:creationId xmlns:a16="http://schemas.microsoft.com/office/drawing/2014/main" id="{D647358D-F055-179A-CC37-E28C3DBD2572}"/>
              </a:ext>
            </a:extLst>
          </p:cNvPr>
          <p:cNvSpPr>
            <a:spLocks noGrp="1"/>
          </p:cNvSpPr>
          <p:nvPr>
            <p:ph type="dt" sz="half" idx="10"/>
          </p:nvPr>
        </p:nvSpPr>
        <p:spPr/>
        <p:txBody>
          <a:bodyPr/>
          <a:lstStyle/>
          <a:p>
            <a:fld id="{0E17B14F-25DB-448B-A003-1508800228D0}" type="datetime1">
              <a:rPr lang="en-US" smtClean="0"/>
              <a:t>12/12/2024</a:t>
            </a:fld>
            <a:endParaRPr lang="en-US"/>
          </a:p>
        </p:txBody>
      </p:sp>
      <p:sp>
        <p:nvSpPr>
          <p:cNvPr id="5" name="Footer Placeholder 4">
            <a:extLst>
              <a:ext uri="{FF2B5EF4-FFF2-40B4-BE49-F238E27FC236}">
                <a16:creationId xmlns:a16="http://schemas.microsoft.com/office/drawing/2014/main" id="{42CAC634-A3E7-FDA9-0DF7-900F1221C18F}"/>
              </a:ext>
            </a:extLst>
          </p:cNvPr>
          <p:cNvSpPr>
            <a:spLocks noGrp="1"/>
          </p:cNvSpPr>
          <p:nvPr>
            <p:ph type="ftr" sz="quarter" idx="11"/>
          </p:nvPr>
        </p:nvSpPr>
        <p:spPr/>
        <p:txBody>
          <a:bodyPr/>
          <a:lstStyle/>
          <a:p>
            <a:endParaRPr lang="en-US"/>
          </a:p>
        </p:txBody>
      </p:sp>
      <p:pic>
        <p:nvPicPr>
          <p:cNvPr id="7" name="Picture 6" descr="Selecting the install destination">
            <a:extLst>
              <a:ext uri="{FF2B5EF4-FFF2-40B4-BE49-F238E27FC236}">
                <a16:creationId xmlns:a16="http://schemas.microsoft.com/office/drawing/2014/main" id="{5DA9805A-7629-AC9E-7767-44DE92264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9234" y="681037"/>
            <a:ext cx="6819265" cy="5332427"/>
          </a:xfrm>
          <a:prstGeom prst="rect">
            <a:avLst/>
          </a:prstGeom>
          <a:noFill/>
          <a:ln>
            <a:noFill/>
          </a:ln>
        </p:spPr>
      </p:pic>
    </p:spTree>
    <p:extLst>
      <p:ext uri="{BB962C8B-B14F-4D97-AF65-F5344CB8AC3E}">
        <p14:creationId xmlns:p14="http://schemas.microsoft.com/office/powerpoint/2010/main" val="356625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AE7D5-1015-97DB-571E-91D5E2323ABD}"/>
              </a:ext>
            </a:extLst>
          </p:cNvPr>
          <p:cNvSpPr>
            <a:spLocks noGrp="1"/>
          </p:cNvSpPr>
          <p:nvPr>
            <p:ph idx="1"/>
          </p:nvPr>
        </p:nvSpPr>
        <p:spPr>
          <a:xfrm>
            <a:off x="213360" y="136524"/>
            <a:ext cx="11836400" cy="6091555"/>
          </a:xfrm>
        </p:spPr>
        <p:txBody>
          <a:bodyPr/>
          <a:lstStyle/>
          <a:p>
            <a:r>
              <a:rPr lang="en-US" dirty="0"/>
              <a:t>Step 4: Service login credentials</a:t>
            </a:r>
          </a:p>
          <a:p>
            <a:endParaRPr lang="en-US" dirty="0"/>
          </a:p>
        </p:txBody>
      </p:sp>
      <p:sp>
        <p:nvSpPr>
          <p:cNvPr id="4" name="Date Placeholder 3">
            <a:extLst>
              <a:ext uri="{FF2B5EF4-FFF2-40B4-BE49-F238E27FC236}">
                <a16:creationId xmlns:a16="http://schemas.microsoft.com/office/drawing/2014/main" id="{F8D30906-76B3-B822-6D78-481836FDC465}"/>
              </a:ext>
            </a:extLst>
          </p:cNvPr>
          <p:cNvSpPr>
            <a:spLocks noGrp="1"/>
          </p:cNvSpPr>
          <p:nvPr>
            <p:ph type="dt" sz="half" idx="10"/>
          </p:nvPr>
        </p:nvSpPr>
        <p:spPr/>
        <p:txBody>
          <a:bodyPr/>
          <a:lstStyle/>
          <a:p>
            <a:fld id="{3575208D-2976-497D-81F8-E19CEEA1D33B}" type="datetime1">
              <a:rPr lang="en-US" smtClean="0"/>
              <a:t>12/12/2024</a:t>
            </a:fld>
            <a:endParaRPr lang="en-US"/>
          </a:p>
        </p:txBody>
      </p:sp>
      <p:sp>
        <p:nvSpPr>
          <p:cNvPr id="5" name="Footer Placeholder 4">
            <a:extLst>
              <a:ext uri="{FF2B5EF4-FFF2-40B4-BE49-F238E27FC236}">
                <a16:creationId xmlns:a16="http://schemas.microsoft.com/office/drawing/2014/main" id="{C64DE612-68FA-7D45-C5C5-4900A2FC87DC}"/>
              </a:ext>
            </a:extLst>
          </p:cNvPr>
          <p:cNvSpPr>
            <a:spLocks noGrp="1"/>
          </p:cNvSpPr>
          <p:nvPr>
            <p:ph type="ftr" sz="quarter" idx="11"/>
          </p:nvPr>
        </p:nvSpPr>
        <p:spPr/>
        <p:txBody>
          <a:bodyPr/>
          <a:lstStyle/>
          <a:p>
            <a:endParaRPr lang="en-US"/>
          </a:p>
        </p:txBody>
      </p:sp>
      <p:pic>
        <p:nvPicPr>
          <p:cNvPr id="7" name="Picture 6" descr="Adding user credentials for the Jenkins administrator">
            <a:extLst>
              <a:ext uri="{FF2B5EF4-FFF2-40B4-BE49-F238E27FC236}">
                <a16:creationId xmlns:a16="http://schemas.microsoft.com/office/drawing/2014/main" id="{2E7ED676-A1B6-6403-7DE8-3401CD0C3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2390" y="629921"/>
            <a:ext cx="6898640" cy="5394495"/>
          </a:xfrm>
          <a:prstGeom prst="rect">
            <a:avLst/>
          </a:prstGeom>
          <a:noFill/>
          <a:ln>
            <a:noFill/>
          </a:ln>
        </p:spPr>
      </p:pic>
    </p:spTree>
    <p:extLst>
      <p:ext uri="{BB962C8B-B14F-4D97-AF65-F5344CB8AC3E}">
        <p14:creationId xmlns:p14="http://schemas.microsoft.com/office/powerpoint/2010/main" val="153604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1E2DE-991A-40D4-84A9-BD1D17E5DE72}"/>
              </a:ext>
            </a:extLst>
          </p:cNvPr>
          <p:cNvSpPr>
            <a:spLocks noGrp="1"/>
          </p:cNvSpPr>
          <p:nvPr>
            <p:ph idx="1"/>
          </p:nvPr>
        </p:nvSpPr>
        <p:spPr>
          <a:xfrm>
            <a:off x="121920" y="136525"/>
            <a:ext cx="11231880" cy="6040438"/>
          </a:xfrm>
        </p:spPr>
        <p:txBody>
          <a:bodyPr/>
          <a:lstStyle/>
          <a:p>
            <a:r>
              <a:rPr lang="en-US" dirty="0"/>
              <a:t>Step 5: Port selection</a:t>
            </a:r>
          </a:p>
          <a:p>
            <a:endParaRPr lang="en-US" dirty="0"/>
          </a:p>
        </p:txBody>
      </p:sp>
      <p:sp>
        <p:nvSpPr>
          <p:cNvPr id="4" name="Date Placeholder 3">
            <a:extLst>
              <a:ext uri="{FF2B5EF4-FFF2-40B4-BE49-F238E27FC236}">
                <a16:creationId xmlns:a16="http://schemas.microsoft.com/office/drawing/2014/main" id="{AB812C88-7F2B-6F1B-A293-86E0AEB57EAD}"/>
              </a:ext>
            </a:extLst>
          </p:cNvPr>
          <p:cNvSpPr>
            <a:spLocks noGrp="1"/>
          </p:cNvSpPr>
          <p:nvPr>
            <p:ph type="dt" sz="half" idx="10"/>
          </p:nvPr>
        </p:nvSpPr>
        <p:spPr/>
        <p:txBody>
          <a:bodyPr/>
          <a:lstStyle/>
          <a:p>
            <a:fld id="{4F207DC8-1EB6-49D8-8BA5-8C6AD39F82DB}" type="datetime1">
              <a:rPr lang="en-US" smtClean="0"/>
              <a:t>12/12/2024</a:t>
            </a:fld>
            <a:endParaRPr lang="en-US"/>
          </a:p>
        </p:txBody>
      </p:sp>
      <p:sp>
        <p:nvSpPr>
          <p:cNvPr id="5" name="Footer Placeholder 4">
            <a:extLst>
              <a:ext uri="{FF2B5EF4-FFF2-40B4-BE49-F238E27FC236}">
                <a16:creationId xmlns:a16="http://schemas.microsoft.com/office/drawing/2014/main" id="{FE64FC7B-EF1A-2716-797C-E39455E2FE94}"/>
              </a:ext>
            </a:extLst>
          </p:cNvPr>
          <p:cNvSpPr>
            <a:spLocks noGrp="1"/>
          </p:cNvSpPr>
          <p:nvPr>
            <p:ph type="ftr" sz="quarter" idx="11"/>
          </p:nvPr>
        </p:nvSpPr>
        <p:spPr/>
        <p:txBody>
          <a:bodyPr/>
          <a:lstStyle/>
          <a:p>
            <a:endParaRPr lang="en-US"/>
          </a:p>
        </p:txBody>
      </p:sp>
      <p:pic>
        <p:nvPicPr>
          <p:cNvPr id="7" name="Picture 6" descr="Entering the port number Jenkins will use">
            <a:extLst>
              <a:ext uri="{FF2B5EF4-FFF2-40B4-BE49-F238E27FC236}">
                <a16:creationId xmlns:a16="http://schemas.microsoft.com/office/drawing/2014/main" id="{DB8282B6-A0BA-B12B-0E7C-D2D30F3189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960" y="838009"/>
            <a:ext cx="6675120" cy="5219710"/>
          </a:xfrm>
          <a:prstGeom prst="rect">
            <a:avLst/>
          </a:prstGeom>
          <a:noFill/>
          <a:ln>
            <a:noFill/>
          </a:ln>
        </p:spPr>
      </p:pic>
    </p:spTree>
    <p:extLst>
      <p:ext uri="{BB962C8B-B14F-4D97-AF65-F5344CB8AC3E}">
        <p14:creationId xmlns:p14="http://schemas.microsoft.com/office/powerpoint/2010/main" val="397506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920DE-3B80-0338-E031-9CDBC81D6CFF}"/>
              </a:ext>
            </a:extLst>
          </p:cNvPr>
          <p:cNvSpPr>
            <a:spLocks noGrp="1"/>
          </p:cNvSpPr>
          <p:nvPr>
            <p:ph idx="1"/>
          </p:nvPr>
        </p:nvSpPr>
        <p:spPr>
          <a:xfrm>
            <a:off x="121920" y="136525"/>
            <a:ext cx="11231880" cy="6040438"/>
          </a:xfrm>
        </p:spPr>
        <p:txBody>
          <a:bodyPr/>
          <a:lstStyle/>
          <a:p>
            <a:r>
              <a:rPr lang="en-US" dirty="0"/>
              <a:t>Step 6: Select the Java home directory</a:t>
            </a:r>
          </a:p>
          <a:p>
            <a:endParaRPr lang="en-US" dirty="0"/>
          </a:p>
        </p:txBody>
      </p:sp>
      <p:sp>
        <p:nvSpPr>
          <p:cNvPr id="4" name="Date Placeholder 3">
            <a:extLst>
              <a:ext uri="{FF2B5EF4-FFF2-40B4-BE49-F238E27FC236}">
                <a16:creationId xmlns:a16="http://schemas.microsoft.com/office/drawing/2014/main" id="{8D925645-BCC8-8C1D-6F69-AAED8545144C}"/>
              </a:ext>
            </a:extLst>
          </p:cNvPr>
          <p:cNvSpPr>
            <a:spLocks noGrp="1"/>
          </p:cNvSpPr>
          <p:nvPr>
            <p:ph type="dt" sz="half" idx="10"/>
          </p:nvPr>
        </p:nvSpPr>
        <p:spPr/>
        <p:txBody>
          <a:bodyPr/>
          <a:lstStyle/>
          <a:p>
            <a:fld id="{3E6D23AA-3480-4EBB-A1B1-D35AF6A9EBFE}" type="datetime1">
              <a:rPr lang="en-US" smtClean="0"/>
              <a:t>12/12/2024</a:t>
            </a:fld>
            <a:endParaRPr lang="en-US"/>
          </a:p>
        </p:txBody>
      </p:sp>
      <p:sp>
        <p:nvSpPr>
          <p:cNvPr id="5" name="Footer Placeholder 4">
            <a:extLst>
              <a:ext uri="{FF2B5EF4-FFF2-40B4-BE49-F238E27FC236}">
                <a16:creationId xmlns:a16="http://schemas.microsoft.com/office/drawing/2014/main" id="{E4E98653-48F7-7E6D-F8FB-A9AAC4909161}"/>
              </a:ext>
            </a:extLst>
          </p:cNvPr>
          <p:cNvSpPr>
            <a:spLocks noGrp="1"/>
          </p:cNvSpPr>
          <p:nvPr>
            <p:ph type="ftr" sz="quarter" idx="11"/>
          </p:nvPr>
        </p:nvSpPr>
        <p:spPr/>
        <p:txBody>
          <a:bodyPr/>
          <a:lstStyle/>
          <a:p>
            <a:endParaRPr lang="en-US"/>
          </a:p>
        </p:txBody>
      </p:sp>
      <p:pic>
        <p:nvPicPr>
          <p:cNvPr id="7" name="Picture 6" descr="Selecting the Java install directory">
            <a:extLst>
              <a:ext uri="{FF2B5EF4-FFF2-40B4-BE49-F238E27FC236}">
                <a16:creationId xmlns:a16="http://schemas.microsoft.com/office/drawing/2014/main" id="{3C4798F3-E6B2-301A-5106-81541B80C4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087" y="807146"/>
            <a:ext cx="6270625" cy="4903409"/>
          </a:xfrm>
          <a:prstGeom prst="rect">
            <a:avLst/>
          </a:prstGeom>
          <a:noFill/>
          <a:ln>
            <a:noFill/>
          </a:ln>
        </p:spPr>
      </p:pic>
    </p:spTree>
    <p:extLst>
      <p:ext uri="{BB962C8B-B14F-4D97-AF65-F5344CB8AC3E}">
        <p14:creationId xmlns:p14="http://schemas.microsoft.com/office/powerpoint/2010/main" val="169576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A3558-155F-9173-2471-268A9E9197C0}"/>
              </a:ext>
            </a:extLst>
          </p:cNvPr>
          <p:cNvSpPr>
            <a:spLocks noGrp="1"/>
          </p:cNvSpPr>
          <p:nvPr>
            <p:ph idx="1"/>
          </p:nvPr>
        </p:nvSpPr>
        <p:spPr>
          <a:xfrm>
            <a:off x="162560" y="136525"/>
            <a:ext cx="11191240" cy="6040438"/>
          </a:xfrm>
        </p:spPr>
        <p:txBody>
          <a:bodyPr/>
          <a:lstStyle/>
          <a:p>
            <a:r>
              <a:rPr lang="en-US" dirty="0"/>
              <a:t>Step 7: Select the features</a:t>
            </a:r>
          </a:p>
          <a:p>
            <a:endParaRPr lang="en-US" dirty="0"/>
          </a:p>
        </p:txBody>
      </p:sp>
      <p:sp>
        <p:nvSpPr>
          <p:cNvPr id="4" name="Date Placeholder 3">
            <a:extLst>
              <a:ext uri="{FF2B5EF4-FFF2-40B4-BE49-F238E27FC236}">
                <a16:creationId xmlns:a16="http://schemas.microsoft.com/office/drawing/2014/main" id="{A4FE9C96-075A-4043-421D-264045AAC893}"/>
              </a:ext>
            </a:extLst>
          </p:cNvPr>
          <p:cNvSpPr>
            <a:spLocks noGrp="1"/>
          </p:cNvSpPr>
          <p:nvPr>
            <p:ph type="dt" sz="half" idx="10"/>
          </p:nvPr>
        </p:nvSpPr>
        <p:spPr/>
        <p:txBody>
          <a:bodyPr/>
          <a:lstStyle/>
          <a:p>
            <a:fld id="{86A8B05A-DF92-4995-9578-21859A45CD81}" type="datetime1">
              <a:rPr lang="en-US" smtClean="0"/>
              <a:t>12/12/2024</a:t>
            </a:fld>
            <a:endParaRPr lang="en-US"/>
          </a:p>
        </p:txBody>
      </p:sp>
      <p:sp>
        <p:nvSpPr>
          <p:cNvPr id="5" name="Footer Placeholder 4">
            <a:extLst>
              <a:ext uri="{FF2B5EF4-FFF2-40B4-BE49-F238E27FC236}">
                <a16:creationId xmlns:a16="http://schemas.microsoft.com/office/drawing/2014/main" id="{2F3B5E46-71D5-7C5D-1D19-C46D6E6343A1}"/>
              </a:ext>
            </a:extLst>
          </p:cNvPr>
          <p:cNvSpPr>
            <a:spLocks noGrp="1"/>
          </p:cNvSpPr>
          <p:nvPr>
            <p:ph type="ftr" sz="quarter" idx="11"/>
          </p:nvPr>
        </p:nvSpPr>
        <p:spPr/>
        <p:txBody>
          <a:bodyPr/>
          <a:lstStyle/>
          <a:p>
            <a:endParaRPr lang="en-US"/>
          </a:p>
        </p:txBody>
      </p:sp>
      <p:pic>
        <p:nvPicPr>
          <p:cNvPr id="7" name="Picture 6" descr="Choosing which Jenkins services to install">
            <a:extLst>
              <a:ext uri="{FF2B5EF4-FFF2-40B4-BE49-F238E27FC236}">
                <a16:creationId xmlns:a16="http://schemas.microsoft.com/office/drawing/2014/main" id="{60BDF005-82FA-0DBD-715A-AAF1ED017C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 y="724901"/>
            <a:ext cx="6898640" cy="5394495"/>
          </a:xfrm>
          <a:prstGeom prst="rect">
            <a:avLst/>
          </a:prstGeom>
          <a:noFill/>
          <a:ln>
            <a:noFill/>
          </a:ln>
        </p:spPr>
      </p:pic>
    </p:spTree>
    <p:extLst>
      <p:ext uri="{BB962C8B-B14F-4D97-AF65-F5344CB8AC3E}">
        <p14:creationId xmlns:p14="http://schemas.microsoft.com/office/powerpoint/2010/main" val="197818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63F8B-DEF0-51D4-7154-4F6106402256}"/>
              </a:ext>
            </a:extLst>
          </p:cNvPr>
          <p:cNvSpPr>
            <a:spLocks noGrp="1"/>
          </p:cNvSpPr>
          <p:nvPr>
            <p:ph idx="1"/>
          </p:nvPr>
        </p:nvSpPr>
        <p:spPr>
          <a:xfrm>
            <a:off x="132080" y="136525"/>
            <a:ext cx="11221720" cy="6040438"/>
          </a:xfrm>
        </p:spPr>
        <p:txBody>
          <a:bodyPr/>
          <a:lstStyle/>
          <a:p>
            <a:r>
              <a:rPr lang="en-US" dirty="0"/>
              <a:t>Step 8: Installation</a:t>
            </a:r>
          </a:p>
          <a:p>
            <a:endParaRPr lang="en-US" dirty="0"/>
          </a:p>
        </p:txBody>
      </p:sp>
      <p:sp>
        <p:nvSpPr>
          <p:cNvPr id="4" name="Date Placeholder 3">
            <a:extLst>
              <a:ext uri="{FF2B5EF4-FFF2-40B4-BE49-F238E27FC236}">
                <a16:creationId xmlns:a16="http://schemas.microsoft.com/office/drawing/2014/main" id="{736A25C2-BCCD-82E2-21A7-DB8E1AE2A42C}"/>
              </a:ext>
            </a:extLst>
          </p:cNvPr>
          <p:cNvSpPr>
            <a:spLocks noGrp="1"/>
          </p:cNvSpPr>
          <p:nvPr>
            <p:ph type="dt" sz="half" idx="10"/>
          </p:nvPr>
        </p:nvSpPr>
        <p:spPr/>
        <p:txBody>
          <a:bodyPr/>
          <a:lstStyle/>
          <a:p>
            <a:fld id="{CEA1019C-068A-477E-A004-670E39CF30F4}" type="datetime1">
              <a:rPr lang="en-US" smtClean="0"/>
              <a:t>12/12/2024</a:t>
            </a:fld>
            <a:endParaRPr lang="en-US"/>
          </a:p>
        </p:txBody>
      </p:sp>
      <p:sp>
        <p:nvSpPr>
          <p:cNvPr id="5" name="Footer Placeholder 4">
            <a:extLst>
              <a:ext uri="{FF2B5EF4-FFF2-40B4-BE49-F238E27FC236}">
                <a16:creationId xmlns:a16="http://schemas.microsoft.com/office/drawing/2014/main" id="{61FA6706-35C8-29D4-5A2D-124CC91F032F}"/>
              </a:ext>
            </a:extLst>
          </p:cNvPr>
          <p:cNvSpPr>
            <a:spLocks noGrp="1"/>
          </p:cNvSpPr>
          <p:nvPr>
            <p:ph type="ftr" sz="quarter" idx="11"/>
          </p:nvPr>
        </p:nvSpPr>
        <p:spPr/>
        <p:txBody>
          <a:bodyPr/>
          <a:lstStyle/>
          <a:p>
            <a:endParaRPr lang="en-US"/>
          </a:p>
        </p:txBody>
      </p:sp>
      <p:pic>
        <p:nvPicPr>
          <p:cNvPr id="7" name="Picture 6" descr="Starting the installation process">
            <a:extLst>
              <a:ext uri="{FF2B5EF4-FFF2-40B4-BE49-F238E27FC236}">
                <a16:creationId xmlns:a16="http://schemas.microsoft.com/office/drawing/2014/main" id="{3F805361-582A-1EE8-12CD-9F5FE5F169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87" y="681037"/>
            <a:ext cx="6874193" cy="5375378"/>
          </a:xfrm>
          <a:prstGeom prst="rect">
            <a:avLst/>
          </a:prstGeom>
          <a:noFill/>
          <a:ln>
            <a:noFill/>
          </a:ln>
        </p:spPr>
      </p:pic>
    </p:spTree>
    <p:extLst>
      <p:ext uri="{BB962C8B-B14F-4D97-AF65-F5344CB8AC3E}">
        <p14:creationId xmlns:p14="http://schemas.microsoft.com/office/powerpoint/2010/main" val="1490974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3808F-345E-ED98-1814-1382FD24754C}"/>
              </a:ext>
            </a:extLst>
          </p:cNvPr>
          <p:cNvSpPr>
            <a:spLocks noGrp="1"/>
          </p:cNvSpPr>
          <p:nvPr>
            <p:ph idx="1"/>
          </p:nvPr>
        </p:nvSpPr>
        <p:spPr>
          <a:xfrm>
            <a:off x="152400" y="136525"/>
            <a:ext cx="11201400" cy="6040438"/>
          </a:xfrm>
        </p:spPr>
        <p:txBody>
          <a:bodyPr/>
          <a:lstStyle/>
          <a:p>
            <a:pPr marL="0" indent="0">
              <a:buNone/>
            </a:pPr>
            <a:r>
              <a:rPr lang="en-US" dirty="0"/>
              <a:t>Step 8: Complete the Installation</a:t>
            </a:r>
          </a:p>
          <a:p>
            <a:pPr marL="0" indent="0">
              <a:buNone/>
            </a:pPr>
            <a:endParaRPr lang="en-US" dirty="0"/>
          </a:p>
        </p:txBody>
      </p:sp>
      <p:sp>
        <p:nvSpPr>
          <p:cNvPr id="4" name="Date Placeholder 3">
            <a:extLst>
              <a:ext uri="{FF2B5EF4-FFF2-40B4-BE49-F238E27FC236}">
                <a16:creationId xmlns:a16="http://schemas.microsoft.com/office/drawing/2014/main" id="{F8A2AB73-AAEA-038A-E296-6BFDE287A194}"/>
              </a:ext>
            </a:extLst>
          </p:cNvPr>
          <p:cNvSpPr>
            <a:spLocks noGrp="1"/>
          </p:cNvSpPr>
          <p:nvPr>
            <p:ph type="dt" sz="half" idx="10"/>
          </p:nvPr>
        </p:nvSpPr>
        <p:spPr/>
        <p:txBody>
          <a:bodyPr/>
          <a:lstStyle/>
          <a:p>
            <a:fld id="{E9612A00-F012-4B09-B11E-BF9D7DB7E25E}" type="datetime1">
              <a:rPr lang="en-US" smtClean="0"/>
              <a:t>12/12/2024</a:t>
            </a:fld>
            <a:endParaRPr lang="en-US"/>
          </a:p>
        </p:txBody>
      </p:sp>
      <p:sp>
        <p:nvSpPr>
          <p:cNvPr id="5" name="Footer Placeholder 4">
            <a:extLst>
              <a:ext uri="{FF2B5EF4-FFF2-40B4-BE49-F238E27FC236}">
                <a16:creationId xmlns:a16="http://schemas.microsoft.com/office/drawing/2014/main" id="{66B8903E-BF24-621F-8077-366621D79670}"/>
              </a:ext>
            </a:extLst>
          </p:cNvPr>
          <p:cNvSpPr>
            <a:spLocks noGrp="1"/>
          </p:cNvSpPr>
          <p:nvPr>
            <p:ph type="ftr" sz="quarter" idx="11"/>
          </p:nvPr>
        </p:nvSpPr>
        <p:spPr/>
        <p:txBody>
          <a:bodyPr/>
          <a:lstStyle/>
          <a:p>
            <a:endParaRPr lang="en-US"/>
          </a:p>
        </p:txBody>
      </p:sp>
      <p:pic>
        <p:nvPicPr>
          <p:cNvPr id="8" name="Picture 7" descr="Closing the install wizard">
            <a:extLst>
              <a:ext uri="{FF2B5EF4-FFF2-40B4-BE49-F238E27FC236}">
                <a16:creationId xmlns:a16="http://schemas.microsoft.com/office/drawing/2014/main" id="{64BE0F9F-B7B0-37ED-AF3F-D0A6C567A5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 y="681037"/>
            <a:ext cx="5965825" cy="4665066"/>
          </a:xfrm>
          <a:prstGeom prst="rect">
            <a:avLst/>
          </a:prstGeom>
          <a:noFill/>
          <a:ln>
            <a:noFill/>
          </a:ln>
        </p:spPr>
      </p:pic>
    </p:spTree>
    <p:extLst>
      <p:ext uri="{BB962C8B-B14F-4D97-AF65-F5344CB8AC3E}">
        <p14:creationId xmlns:p14="http://schemas.microsoft.com/office/powerpoint/2010/main" val="7962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406E7-531E-B7C9-DEAF-BD6F9D4A2D76}"/>
              </a:ext>
            </a:extLst>
          </p:cNvPr>
          <p:cNvSpPr>
            <a:spLocks noGrp="1"/>
          </p:cNvSpPr>
          <p:nvPr>
            <p:ph idx="1"/>
          </p:nvPr>
        </p:nvSpPr>
        <p:spPr>
          <a:xfrm>
            <a:off x="254000" y="223520"/>
            <a:ext cx="11099800" cy="5953443"/>
          </a:xfrm>
        </p:spPr>
        <p:txBody>
          <a:bodyPr>
            <a:normAutofit/>
          </a:bodyPr>
          <a:lstStyle/>
          <a:p>
            <a:pPr marL="0" indent="0">
              <a:buNone/>
            </a:pPr>
            <a:r>
              <a:rPr lang="en-US" dirty="0"/>
              <a:t>CONTINUOUS INTEGRATION (CI): is the practice of automating the combination of code changes from multiple contributors into a single software project. It's a primary DevOps best practice, allowing developers to frequently merge code changes into a central repository where builds and tests then run.</a:t>
            </a:r>
          </a:p>
          <a:p>
            <a:pPr marL="0" indent="0">
              <a:buNone/>
            </a:pPr>
            <a:endParaRPr lang="en-US" dirty="0"/>
          </a:p>
          <a:p>
            <a:pPr marL="0" indent="0">
              <a:buNone/>
            </a:pPr>
            <a:r>
              <a:rPr lang="en-US" dirty="0"/>
              <a:t>How does CI works?</a:t>
            </a:r>
          </a:p>
          <a:p>
            <a:pPr marL="0" indent="0">
              <a:buNone/>
            </a:pPr>
            <a:r>
              <a:rPr lang="en-US" dirty="0"/>
              <a:t>A development team is able to pull codes of software from repository(GitHub) modify and resubmit the codes updated into a continuous integration server and the server go on test and validate them, then pass it to the tester and tester checks functions of codes, if any errors found in codes Tester send it back to developer, if else deploys  the software.</a:t>
            </a:r>
          </a:p>
          <a:p>
            <a:endParaRPr lang="en-US" b="0" i="0" dirty="0">
              <a:solidFill>
                <a:srgbClr val="4D5156"/>
              </a:solidFill>
              <a:effectLst/>
              <a:latin typeface="Calibri Light "/>
            </a:endParaRPr>
          </a:p>
        </p:txBody>
      </p:sp>
      <p:sp>
        <p:nvSpPr>
          <p:cNvPr id="4" name="Date Placeholder 3">
            <a:extLst>
              <a:ext uri="{FF2B5EF4-FFF2-40B4-BE49-F238E27FC236}">
                <a16:creationId xmlns:a16="http://schemas.microsoft.com/office/drawing/2014/main" id="{E89D96B7-4BC7-3399-1C8C-19828625EADE}"/>
              </a:ext>
            </a:extLst>
          </p:cNvPr>
          <p:cNvSpPr>
            <a:spLocks noGrp="1"/>
          </p:cNvSpPr>
          <p:nvPr>
            <p:ph type="dt" sz="half" idx="10"/>
          </p:nvPr>
        </p:nvSpPr>
        <p:spPr/>
        <p:txBody>
          <a:bodyPr/>
          <a:lstStyle/>
          <a:p>
            <a:fld id="{689E004A-96BC-489E-872D-F0B14F4769E2}" type="datetime1">
              <a:rPr lang="en-US" smtClean="0"/>
              <a:t>12/12/2024</a:t>
            </a:fld>
            <a:endParaRPr lang="en-US"/>
          </a:p>
        </p:txBody>
      </p:sp>
      <p:sp>
        <p:nvSpPr>
          <p:cNvPr id="5" name="Footer Placeholder 4">
            <a:extLst>
              <a:ext uri="{FF2B5EF4-FFF2-40B4-BE49-F238E27FC236}">
                <a16:creationId xmlns:a16="http://schemas.microsoft.com/office/drawing/2014/main" id="{B8C546FD-7619-B461-E3E5-3AE8E0066EA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0527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090E-185A-BB65-49FC-E4BF82273E0B}"/>
              </a:ext>
            </a:extLst>
          </p:cNvPr>
          <p:cNvSpPr>
            <a:spLocks noGrp="1"/>
          </p:cNvSpPr>
          <p:nvPr>
            <p:ph type="title"/>
          </p:nvPr>
        </p:nvSpPr>
        <p:spPr/>
        <p:txBody>
          <a:bodyPr/>
          <a:lstStyle/>
          <a:p>
            <a:r>
              <a:rPr lang="en-US" dirty="0"/>
              <a:t>How Does Continuous Integration Work?</a:t>
            </a:r>
          </a:p>
        </p:txBody>
      </p:sp>
      <p:pic>
        <p:nvPicPr>
          <p:cNvPr id="14" name="Content Placeholder 13">
            <a:extLst>
              <a:ext uri="{FF2B5EF4-FFF2-40B4-BE49-F238E27FC236}">
                <a16:creationId xmlns:a16="http://schemas.microsoft.com/office/drawing/2014/main" id="{5C499E3C-DFBE-43CA-61B9-E75E285A1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377" y="1951831"/>
            <a:ext cx="8784324" cy="4351338"/>
          </a:xfrm>
        </p:spPr>
      </p:pic>
      <p:sp>
        <p:nvSpPr>
          <p:cNvPr id="4" name="Date Placeholder 3">
            <a:extLst>
              <a:ext uri="{FF2B5EF4-FFF2-40B4-BE49-F238E27FC236}">
                <a16:creationId xmlns:a16="http://schemas.microsoft.com/office/drawing/2014/main" id="{E83745AB-2B9A-ABB8-C5A7-EBA5A83C7417}"/>
              </a:ext>
            </a:extLst>
          </p:cNvPr>
          <p:cNvSpPr>
            <a:spLocks noGrp="1"/>
          </p:cNvSpPr>
          <p:nvPr>
            <p:ph type="dt" sz="half" idx="10"/>
          </p:nvPr>
        </p:nvSpPr>
        <p:spPr/>
        <p:txBody>
          <a:bodyPr/>
          <a:lstStyle/>
          <a:p>
            <a:fld id="{3630F87D-6F86-43B2-B63D-61689A1F0CB9}" type="datetime1">
              <a:rPr lang="en-US" smtClean="0"/>
              <a:t>12/12/2024</a:t>
            </a:fld>
            <a:endParaRPr lang="en-US"/>
          </a:p>
        </p:txBody>
      </p:sp>
      <p:sp>
        <p:nvSpPr>
          <p:cNvPr id="5" name="Footer Placeholder 4">
            <a:extLst>
              <a:ext uri="{FF2B5EF4-FFF2-40B4-BE49-F238E27FC236}">
                <a16:creationId xmlns:a16="http://schemas.microsoft.com/office/drawing/2014/main" id="{AFA5B1D6-E8F7-70FD-00F7-07E77514A8F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3034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90EE7-107A-508E-EF89-F4FCBD1DED91}"/>
              </a:ext>
            </a:extLst>
          </p:cNvPr>
          <p:cNvSpPr>
            <a:spLocks noGrp="1"/>
          </p:cNvSpPr>
          <p:nvPr>
            <p:ph idx="1"/>
          </p:nvPr>
        </p:nvSpPr>
        <p:spPr>
          <a:xfrm>
            <a:off x="340360" y="136525"/>
            <a:ext cx="11729720" cy="6142355"/>
          </a:xfrm>
        </p:spPr>
        <p:txBody>
          <a:bodyPr/>
          <a:lstStyle/>
          <a:p>
            <a:r>
              <a:rPr lang="en-US" dirty="0"/>
              <a:t>CONTINUOUS INTEGRATION  Has many tools as shown below, but we will talk more on Jenkins:</a:t>
            </a:r>
          </a:p>
        </p:txBody>
      </p:sp>
      <p:sp>
        <p:nvSpPr>
          <p:cNvPr id="4" name="Date Placeholder 3">
            <a:extLst>
              <a:ext uri="{FF2B5EF4-FFF2-40B4-BE49-F238E27FC236}">
                <a16:creationId xmlns:a16="http://schemas.microsoft.com/office/drawing/2014/main" id="{68C9EEEF-0388-5F4D-E85B-B36005EAEACE}"/>
              </a:ext>
            </a:extLst>
          </p:cNvPr>
          <p:cNvSpPr>
            <a:spLocks noGrp="1"/>
          </p:cNvSpPr>
          <p:nvPr>
            <p:ph type="dt" sz="half" idx="10"/>
          </p:nvPr>
        </p:nvSpPr>
        <p:spPr/>
        <p:txBody>
          <a:bodyPr/>
          <a:lstStyle/>
          <a:p>
            <a:fld id="{E2595742-D707-41B3-B8E1-DF39A578F77B}" type="datetime1">
              <a:rPr lang="en-US" smtClean="0"/>
              <a:t>12/12/2024</a:t>
            </a:fld>
            <a:endParaRPr lang="en-US"/>
          </a:p>
        </p:txBody>
      </p:sp>
      <p:sp>
        <p:nvSpPr>
          <p:cNvPr id="5" name="Footer Placeholder 4">
            <a:extLst>
              <a:ext uri="{FF2B5EF4-FFF2-40B4-BE49-F238E27FC236}">
                <a16:creationId xmlns:a16="http://schemas.microsoft.com/office/drawing/2014/main" id="{037CF9FD-8431-5FEA-2ECF-5696D51AF1D9}"/>
              </a:ext>
            </a:extLst>
          </p:cNvPr>
          <p:cNvSpPr>
            <a:spLocks noGrp="1"/>
          </p:cNvSpPr>
          <p:nvPr>
            <p:ph type="ftr" sz="quarter" idx="11"/>
          </p:nvPr>
        </p:nvSpPr>
        <p:spPr/>
        <p:txBody>
          <a:bodyPr/>
          <a:lstStyle/>
          <a:p>
            <a:endParaRPr lang="en-US"/>
          </a:p>
        </p:txBody>
      </p:sp>
      <p:pic>
        <p:nvPicPr>
          <p:cNvPr id="7" name="Picture 6">
            <a:extLst>
              <a:ext uri="{FF2B5EF4-FFF2-40B4-BE49-F238E27FC236}">
                <a16:creationId xmlns:a16="http://schemas.microsoft.com/office/drawing/2014/main" id="{B99DE812-A861-CFEE-9C41-78AF1D03E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 y="1036638"/>
            <a:ext cx="9985463" cy="5319712"/>
          </a:xfrm>
          <a:prstGeom prst="rect">
            <a:avLst/>
          </a:prstGeom>
        </p:spPr>
      </p:pic>
    </p:spTree>
    <p:extLst>
      <p:ext uri="{BB962C8B-B14F-4D97-AF65-F5344CB8AC3E}">
        <p14:creationId xmlns:p14="http://schemas.microsoft.com/office/powerpoint/2010/main" val="49125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8014-001E-BDFA-C062-8B578A27DBA1}"/>
              </a:ext>
            </a:extLst>
          </p:cNvPr>
          <p:cNvSpPr>
            <a:spLocks noGrp="1"/>
          </p:cNvSpPr>
          <p:nvPr>
            <p:ph type="title"/>
          </p:nvPr>
        </p:nvSpPr>
        <p:spPr/>
        <p:txBody>
          <a:bodyPr/>
          <a:lstStyle/>
          <a:p>
            <a:r>
              <a:rPr lang="en-US" dirty="0"/>
              <a:t>Introduction for Jenkins:</a:t>
            </a:r>
          </a:p>
        </p:txBody>
      </p:sp>
      <p:sp>
        <p:nvSpPr>
          <p:cNvPr id="3" name="Content Placeholder 2">
            <a:extLst>
              <a:ext uri="{FF2B5EF4-FFF2-40B4-BE49-F238E27FC236}">
                <a16:creationId xmlns:a16="http://schemas.microsoft.com/office/drawing/2014/main" id="{6EF8AA8D-A19A-635A-1990-5BFB42397C53}"/>
              </a:ext>
            </a:extLst>
          </p:cNvPr>
          <p:cNvSpPr>
            <a:spLocks noGrp="1"/>
          </p:cNvSpPr>
          <p:nvPr>
            <p:ph idx="1"/>
          </p:nvPr>
        </p:nvSpPr>
        <p:spPr/>
        <p:txBody>
          <a:bodyPr/>
          <a:lstStyle/>
          <a:p>
            <a:r>
              <a:rPr lang="en-US" dirty="0"/>
              <a:t>Jenkins is a continuous integration tool that allows continuous development, test and deployment of newly created codes.</a:t>
            </a:r>
          </a:p>
          <a:p>
            <a:r>
              <a:rPr lang="en-US" dirty="0"/>
              <a:t>Jenkins is an open-source automation tool written in Java with plugins built for continuous integration. Jenkins is used to build and test your software projects continuously making it easier for developers to integrate changes to the project, and making it easier for users to obtain a fresh build.</a:t>
            </a:r>
          </a:p>
          <a:p>
            <a:r>
              <a:rPr lang="en-US" dirty="0"/>
              <a:t>With Jenkins, organizations can accelerate the software development process through automation. All the processes done through Jenkins pipeline.</a:t>
            </a:r>
          </a:p>
        </p:txBody>
      </p:sp>
      <p:sp>
        <p:nvSpPr>
          <p:cNvPr id="4" name="Date Placeholder 3">
            <a:extLst>
              <a:ext uri="{FF2B5EF4-FFF2-40B4-BE49-F238E27FC236}">
                <a16:creationId xmlns:a16="http://schemas.microsoft.com/office/drawing/2014/main" id="{DBBE6743-A398-CB1F-C27D-383E9A771363}"/>
              </a:ext>
            </a:extLst>
          </p:cNvPr>
          <p:cNvSpPr>
            <a:spLocks noGrp="1"/>
          </p:cNvSpPr>
          <p:nvPr>
            <p:ph type="dt" sz="half" idx="10"/>
          </p:nvPr>
        </p:nvSpPr>
        <p:spPr/>
        <p:txBody>
          <a:bodyPr/>
          <a:lstStyle/>
          <a:p>
            <a:fld id="{135532A6-90AA-43C7-BE9C-C9B3005073A0}" type="datetime1">
              <a:rPr lang="en-US" smtClean="0"/>
              <a:t>12/12/2024</a:t>
            </a:fld>
            <a:endParaRPr lang="en-US"/>
          </a:p>
        </p:txBody>
      </p:sp>
      <p:sp>
        <p:nvSpPr>
          <p:cNvPr id="5" name="Footer Placeholder 4">
            <a:extLst>
              <a:ext uri="{FF2B5EF4-FFF2-40B4-BE49-F238E27FC236}">
                <a16:creationId xmlns:a16="http://schemas.microsoft.com/office/drawing/2014/main" id="{3CFEE1EA-6F54-414A-4D2C-93FAB0F8E16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550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CD5129-F53B-968F-5E68-DEC1FE821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45" y="518160"/>
            <a:ext cx="11463640" cy="5760720"/>
          </a:xfrm>
        </p:spPr>
      </p:pic>
      <p:sp>
        <p:nvSpPr>
          <p:cNvPr id="4" name="Date Placeholder 3">
            <a:extLst>
              <a:ext uri="{FF2B5EF4-FFF2-40B4-BE49-F238E27FC236}">
                <a16:creationId xmlns:a16="http://schemas.microsoft.com/office/drawing/2014/main" id="{37F7B7C2-1739-EF1E-23D7-EFC23E16D5B8}"/>
              </a:ext>
            </a:extLst>
          </p:cNvPr>
          <p:cNvSpPr>
            <a:spLocks noGrp="1"/>
          </p:cNvSpPr>
          <p:nvPr>
            <p:ph type="dt" sz="half" idx="10"/>
          </p:nvPr>
        </p:nvSpPr>
        <p:spPr/>
        <p:txBody>
          <a:bodyPr/>
          <a:lstStyle/>
          <a:p>
            <a:fld id="{86A30C80-CA98-456E-907E-8A8FF6BDF07A}" type="datetime1">
              <a:rPr lang="en-US" smtClean="0"/>
              <a:t>12/12/2024</a:t>
            </a:fld>
            <a:endParaRPr lang="en-US"/>
          </a:p>
        </p:txBody>
      </p:sp>
      <p:sp>
        <p:nvSpPr>
          <p:cNvPr id="5" name="Footer Placeholder 4">
            <a:extLst>
              <a:ext uri="{FF2B5EF4-FFF2-40B4-BE49-F238E27FC236}">
                <a16:creationId xmlns:a16="http://schemas.microsoft.com/office/drawing/2014/main" id="{5E1C308B-6F2E-660F-9D46-8B3D61DA857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8456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A5BC-D2F3-B253-DFCD-B432B271E58C}"/>
              </a:ext>
            </a:extLst>
          </p:cNvPr>
          <p:cNvSpPr>
            <a:spLocks noGrp="1"/>
          </p:cNvSpPr>
          <p:nvPr>
            <p:ph type="title"/>
          </p:nvPr>
        </p:nvSpPr>
        <p:spPr/>
        <p:txBody>
          <a:bodyPr/>
          <a:lstStyle/>
          <a:p>
            <a:r>
              <a:rPr lang="en-US" dirty="0"/>
              <a:t>JENKINS PIPELINE</a:t>
            </a:r>
          </a:p>
        </p:txBody>
      </p:sp>
      <p:sp>
        <p:nvSpPr>
          <p:cNvPr id="3" name="Content Placeholder 2">
            <a:extLst>
              <a:ext uri="{FF2B5EF4-FFF2-40B4-BE49-F238E27FC236}">
                <a16:creationId xmlns:a16="http://schemas.microsoft.com/office/drawing/2014/main" id="{8244BFC7-AC47-2327-C2D8-CCD3628E0FD8}"/>
              </a:ext>
            </a:extLst>
          </p:cNvPr>
          <p:cNvSpPr>
            <a:spLocks noGrp="1"/>
          </p:cNvSpPr>
          <p:nvPr>
            <p:ph idx="1"/>
          </p:nvPr>
        </p:nvSpPr>
        <p:spPr>
          <a:xfrm>
            <a:off x="756920" y="2160905"/>
            <a:ext cx="10515600" cy="3071495"/>
          </a:xfrm>
        </p:spPr>
        <p:txBody>
          <a:bodyPr>
            <a:normAutofit lnSpcReduction="10000"/>
          </a:bodyPr>
          <a:lstStyle/>
          <a:p>
            <a:r>
              <a:rPr lang="en-US" dirty="0"/>
              <a:t>A Jenkins pipeline defines an entire application lifecycle, from building, testing, and deploying to post-production activities such as monitoring and feedback.</a:t>
            </a:r>
          </a:p>
          <a:p>
            <a:r>
              <a:rPr lang="en-US" dirty="0"/>
              <a:t>The pipeline can be version-controlled, allowing teams to have full control over the software delivery process and enabling easier collaboration and reproducibility.</a:t>
            </a:r>
          </a:p>
          <a:p>
            <a:endParaRPr lang="en-US" dirty="0"/>
          </a:p>
          <a:p>
            <a:endParaRPr lang="en-US" dirty="0"/>
          </a:p>
          <a:p>
            <a:pPr marL="0" indent="0">
              <a:buNone/>
            </a:pPr>
            <a:r>
              <a:rPr lang="en-US" dirty="0"/>
              <a:t>The image below explain how Development team operates under Jenkin pipeline</a:t>
            </a:r>
          </a:p>
        </p:txBody>
      </p:sp>
      <p:sp>
        <p:nvSpPr>
          <p:cNvPr id="4" name="Date Placeholder 3">
            <a:extLst>
              <a:ext uri="{FF2B5EF4-FFF2-40B4-BE49-F238E27FC236}">
                <a16:creationId xmlns:a16="http://schemas.microsoft.com/office/drawing/2014/main" id="{A1AD346B-1DB6-F7B8-F294-618F2091EE90}"/>
              </a:ext>
            </a:extLst>
          </p:cNvPr>
          <p:cNvSpPr>
            <a:spLocks noGrp="1"/>
          </p:cNvSpPr>
          <p:nvPr>
            <p:ph type="dt" sz="half" idx="10"/>
          </p:nvPr>
        </p:nvSpPr>
        <p:spPr/>
        <p:txBody>
          <a:bodyPr/>
          <a:lstStyle/>
          <a:p>
            <a:fld id="{7923818F-02FB-47AC-8C54-C24DFF0244D8}" type="datetime1">
              <a:rPr lang="en-US" smtClean="0"/>
              <a:t>12/12/2024</a:t>
            </a:fld>
            <a:endParaRPr lang="en-US"/>
          </a:p>
        </p:txBody>
      </p:sp>
      <p:sp>
        <p:nvSpPr>
          <p:cNvPr id="5" name="Footer Placeholder 4">
            <a:extLst>
              <a:ext uri="{FF2B5EF4-FFF2-40B4-BE49-F238E27FC236}">
                <a16:creationId xmlns:a16="http://schemas.microsoft.com/office/drawing/2014/main" id="{3D4FDA5A-3810-D85C-280D-4E22C97B452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46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7933-C1D7-3176-D19E-7D70089F0106}"/>
              </a:ext>
            </a:extLst>
          </p:cNvPr>
          <p:cNvSpPr>
            <a:spLocks noGrp="1"/>
          </p:cNvSpPr>
          <p:nvPr>
            <p:ph type="title"/>
          </p:nvPr>
        </p:nvSpPr>
        <p:spPr/>
        <p:txBody>
          <a:bodyPr/>
          <a:lstStyle/>
          <a:p>
            <a:r>
              <a:rPr lang="en-US" dirty="0"/>
              <a:t>FEATURE OF JENKINS TOOL</a:t>
            </a:r>
          </a:p>
        </p:txBody>
      </p:sp>
      <p:sp>
        <p:nvSpPr>
          <p:cNvPr id="3" name="Content Placeholder 2">
            <a:extLst>
              <a:ext uri="{FF2B5EF4-FFF2-40B4-BE49-F238E27FC236}">
                <a16:creationId xmlns:a16="http://schemas.microsoft.com/office/drawing/2014/main" id="{4D3C537F-C7F9-1BFA-EA71-2A01A0F12235}"/>
              </a:ext>
            </a:extLst>
          </p:cNvPr>
          <p:cNvSpPr>
            <a:spLocks noGrp="1"/>
          </p:cNvSpPr>
          <p:nvPr>
            <p:ph idx="1"/>
          </p:nvPr>
        </p:nvSpPr>
        <p:spPr/>
        <p:txBody>
          <a:bodyPr>
            <a:normAutofit lnSpcReduction="10000"/>
          </a:bodyPr>
          <a:lstStyle/>
          <a:p>
            <a:r>
              <a:rPr lang="en-US" dirty="0"/>
              <a:t>Adoption: Jenkins is widespread, with more than 147,000 active installations and over 1 million users around the world.</a:t>
            </a:r>
          </a:p>
          <a:p>
            <a:r>
              <a:rPr lang="en-US" dirty="0"/>
              <a:t>Plugins: Jenkins is interconnected with well over 1,000 plugins that allow it to integrate with most of the development, testing and deployment tools.</a:t>
            </a:r>
          </a:p>
          <a:p>
            <a:r>
              <a:rPr lang="en-US" dirty="0"/>
              <a:t>Security: Jenkins control access, manage user permissions and ensure the confidentiality and integrity of the CI/CD pipeline.</a:t>
            </a:r>
          </a:p>
          <a:p>
            <a:r>
              <a:rPr lang="en-US" dirty="0"/>
              <a:t>Automated build: allows the automation of process build, ensuring that data is compiled, packaged, and tested consistently. This reduce manual errors.</a:t>
            </a:r>
          </a:p>
        </p:txBody>
      </p:sp>
      <p:sp>
        <p:nvSpPr>
          <p:cNvPr id="4" name="Date Placeholder 3">
            <a:extLst>
              <a:ext uri="{FF2B5EF4-FFF2-40B4-BE49-F238E27FC236}">
                <a16:creationId xmlns:a16="http://schemas.microsoft.com/office/drawing/2014/main" id="{9B767A16-BF2C-5A89-CF88-665BDD742553}"/>
              </a:ext>
            </a:extLst>
          </p:cNvPr>
          <p:cNvSpPr>
            <a:spLocks noGrp="1"/>
          </p:cNvSpPr>
          <p:nvPr>
            <p:ph type="dt" sz="half" idx="10"/>
          </p:nvPr>
        </p:nvSpPr>
        <p:spPr/>
        <p:txBody>
          <a:bodyPr/>
          <a:lstStyle/>
          <a:p>
            <a:fld id="{02ABE1DF-246B-4887-8E25-16910BD5D9DB}" type="datetime1">
              <a:rPr lang="en-US" smtClean="0"/>
              <a:t>12/12/2024</a:t>
            </a:fld>
            <a:endParaRPr lang="en-US"/>
          </a:p>
        </p:txBody>
      </p:sp>
      <p:sp>
        <p:nvSpPr>
          <p:cNvPr id="5" name="Footer Placeholder 4">
            <a:extLst>
              <a:ext uri="{FF2B5EF4-FFF2-40B4-BE49-F238E27FC236}">
                <a16:creationId xmlns:a16="http://schemas.microsoft.com/office/drawing/2014/main" id="{8FCD005D-D5A9-DA32-C833-8DDA3C7FE2F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2059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24E1-0EDF-7377-A891-4838C302B893}"/>
              </a:ext>
            </a:extLst>
          </p:cNvPr>
          <p:cNvSpPr>
            <a:spLocks noGrp="1"/>
          </p:cNvSpPr>
          <p:nvPr>
            <p:ph type="title"/>
          </p:nvPr>
        </p:nvSpPr>
        <p:spPr>
          <a:xfrm>
            <a:off x="736600" y="700405"/>
            <a:ext cx="10515600" cy="1325563"/>
          </a:xfrm>
        </p:spPr>
        <p:txBody>
          <a:bodyPr/>
          <a:lstStyle/>
          <a:p>
            <a:r>
              <a:rPr lang="en-US" dirty="0"/>
              <a:t>ADVANTAGES OF JENKINS</a:t>
            </a:r>
          </a:p>
        </p:txBody>
      </p:sp>
      <p:sp>
        <p:nvSpPr>
          <p:cNvPr id="3" name="Content Placeholder 2">
            <a:extLst>
              <a:ext uri="{FF2B5EF4-FFF2-40B4-BE49-F238E27FC236}">
                <a16:creationId xmlns:a16="http://schemas.microsoft.com/office/drawing/2014/main" id="{F0E2F867-C1EB-9C2B-020D-F5A3F4A32BA3}"/>
              </a:ext>
            </a:extLst>
          </p:cNvPr>
          <p:cNvSpPr>
            <a:spLocks noGrp="1"/>
          </p:cNvSpPr>
          <p:nvPr>
            <p:ph idx="1"/>
          </p:nvPr>
        </p:nvSpPr>
        <p:spPr>
          <a:xfrm>
            <a:off x="736600" y="2414905"/>
            <a:ext cx="10515600" cy="2492375"/>
          </a:xfrm>
        </p:spPr>
        <p:txBody>
          <a:bodyPr/>
          <a:lstStyle/>
          <a:p>
            <a:r>
              <a:rPr lang="en-US" dirty="0"/>
              <a:t>It is an open-source tool with great community support.</a:t>
            </a:r>
          </a:p>
          <a:p>
            <a:r>
              <a:rPr lang="en-US" dirty="0"/>
              <a:t>It is easy to install.</a:t>
            </a:r>
          </a:p>
          <a:p>
            <a:r>
              <a:rPr lang="en-US" dirty="0"/>
              <a:t>It is free of cost.</a:t>
            </a:r>
          </a:p>
          <a:p>
            <a:r>
              <a:rPr lang="en-US" dirty="0"/>
              <a:t>It is built with Java and hence, it is portable to all the major platforms.</a:t>
            </a:r>
          </a:p>
        </p:txBody>
      </p:sp>
      <p:sp>
        <p:nvSpPr>
          <p:cNvPr id="4" name="Date Placeholder 3">
            <a:extLst>
              <a:ext uri="{FF2B5EF4-FFF2-40B4-BE49-F238E27FC236}">
                <a16:creationId xmlns:a16="http://schemas.microsoft.com/office/drawing/2014/main" id="{89502A51-E5A0-B89F-D3E3-3AA59384EE37}"/>
              </a:ext>
            </a:extLst>
          </p:cNvPr>
          <p:cNvSpPr>
            <a:spLocks noGrp="1"/>
          </p:cNvSpPr>
          <p:nvPr>
            <p:ph type="dt" sz="half" idx="10"/>
          </p:nvPr>
        </p:nvSpPr>
        <p:spPr/>
        <p:txBody>
          <a:bodyPr/>
          <a:lstStyle/>
          <a:p>
            <a:fld id="{074EF1E0-562E-4C45-8DF0-DF4CF0B64052}" type="datetime1">
              <a:rPr lang="en-US" smtClean="0"/>
              <a:t>12/12/2024</a:t>
            </a:fld>
            <a:endParaRPr lang="en-US"/>
          </a:p>
        </p:txBody>
      </p:sp>
      <p:sp>
        <p:nvSpPr>
          <p:cNvPr id="5" name="Footer Placeholder 4">
            <a:extLst>
              <a:ext uri="{FF2B5EF4-FFF2-40B4-BE49-F238E27FC236}">
                <a16:creationId xmlns:a16="http://schemas.microsoft.com/office/drawing/2014/main" id="{CF2DA1A9-4644-C6E6-0C90-FB47D7632B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028983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260</TotalTime>
  <Words>626</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 </vt:lpstr>
      <vt:lpstr>Courier New</vt:lpstr>
      <vt:lpstr>Garamond</vt:lpstr>
      <vt:lpstr>Organic</vt:lpstr>
      <vt:lpstr>JENKINS</vt:lpstr>
      <vt:lpstr>PowerPoint Presentation</vt:lpstr>
      <vt:lpstr>How Does Continuous Integration Work?</vt:lpstr>
      <vt:lpstr>PowerPoint Presentation</vt:lpstr>
      <vt:lpstr>Introduction for Jenkins:</vt:lpstr>
      <vt:lpstr>PowerPoint Presentation</vt:lpstr>
      <vt:lpstr>JENKINS PIPELINE</vt:lpstr>
      <vt:lpstr>FEATURE OF JENKINS TOOL</vt:lpstr>
      <vt:lpstr>ADVANTAGES OF JENKINS</vt:lpstr>
      <vt:lpstr>What do you require to Use Jenkin Tool?</vt:lpstr>
      <vt:lpstr>Steps To install Jenkins Tool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user</dc:creator>
  <cp:lastModifiedBy>UWAMAHORO Bonaventure</cp:lastModifiedBy>
  <cp:revision>10</cp:revision>
  <dcterms:created xsi:type="dcterms:W3CDTF">2024-01-25T13:09:41Z</dcterms:created>
  <dcterms:modified xsi:type="dcterms:W3CDTF">2024-12-12T06:35:00Z</dcterms:modified>
</cp:coreProperties>
</file>