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81" r:id="rId4"/>
    <p:sldId id="277" r:id="rId5"/>
    <p:sldId id="257" r:id="rId6"/>
    <p:sldId id="258" r:id="rId7"/>
    <p:sldId id="260" r:id="rId8"/>
    <p:sldId id="278" r:id="rId9"/>
    <p:sldId id="280" r:id="rId10"/>
    <p:sldId id="289" r:id="rId11"/>
    <p:sldId id="294" r:id="rId12"/>
    <p:sldId id="290" r:id="rId13"/>
    <p:sldId id="291" r:id="rId14"/>
    <p:sldId id="293" r:id="rId15"/>
    <p:sldId id="282" r:id="rId16"/>
    <p:sldId id="296" r:id="rId17"/>
    <p:sldId id="297" r:id="rId18"/>
    <p:sldId id="283" r:id="rId19"/>
    <p:sldId id="287" r:id="rId20"/>
    <p:sldId id="288" r:id="rId21"/>
    <p:sldId id="292" r:id="rId22"/>
    <p:sldId id="264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E715D-6ABA-48A9-994E-DFC7F7C0EB51}" type="datetimeFigureOut">
              <a:rPr lang="zh-CN" altLang="en-US"/>
              <a:pPr>
                <a:defRPr/>
              </a:pPr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D3A4-723E-4C3C-92B5-C10E3D33E2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896AD-2333-48F8-96E4-3EE49A1C3AC8}" type="datetimeFigureOut">
              <a:rPr lang="zh-CN" altLang="en-US"/>
              <a:pPr>
                <a:defRPr/>
              </a:pPr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522BE-CC9C-4699-83ED-27E960C9E3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1219-C00E-4E33-B7CB-77B0D3F4CAD5}" type="datetimeFigureOut">
              <a:rPr lang="zh-CN" altLang="en-US"/>
              <a:pPr>
                <a:defRPr/>
              </a:pPr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2BC2-E927-4BE8-8A13-3E6DF999CF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728E7-5B88-42E4-BA0F-1E0A29E80FC4}" type="datetimeFigureOut">
              <a:rPr lang="zh-CN" altLang="en-US"/>
              <a:pPr>
                <a:defRPr/>
              </a:pPr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4D97B-1B0D-4D78-8484-020FB8CA0D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46389-BFA1-411D-BC7F-A2B5CADC24C3}" type="datetimeFigureOut">
              <a:rPr lang="zh-CN" altLang="en-US"/>
              <a:pPr>
                <a:defRPr/>
              </a:pPr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493F2-B0A9-49CA-BBBD-0ED95D8577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B49F8-D9C7-4105-B4BC-9909B279DAD2}" type="datetimeFigureOut">
              <a:rPr lang="zh-CN" altLang="en-US"/>
              <a:pPr>
                <a:defRPr/>
              </a:pPr>
              <a:t>2015/12/10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F1BA7-BA20-47DE-9586-D3EF8B549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B88A5-A3EC-487E-95C7-ABFDDC83E88A}" type="datetimeFigureOut">
              <a:rPr lang="zh-CN" altLang="en-US"/>
              <a:pPr>
                <a:defRPr/>
              </a:pPr>
              <a:t>2015/12/10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86A1A-4BAB-4D29-BC8B-F41DFABB19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22418-F5C9-43E5-80A7-019424EFD9E3}" type="datetimeFigureOut">
              <a:rPr lang="zh-CN" altLang="en-US"/>
              <a:pPr>
                <a:defRPr/>
              </a:pPr>
              <a:t>2015/12/10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030BC-7BD9-40E2-BA60-871FD28F7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3E870-9EB0-45AD-A33A-46FCF92BCFC3}" type="datetimeFigureOut">
              <a:rPr lang="zh-CN" altLang="en-US"/>
              <a:pPr>
                <a:defRPr/>
              </a:pPr>
              <a:t>2015/12/10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09110-EE7E-4AA6-8404-E2F7F74BD1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A221A-8159-4752-B360-67795156FBD8}" type="datetimeFigureOut">
              <a:rPr lang="zh-CN" altLang="en-US"/>
              <a:pPr>
                <a:defRPr/>
              </a:pPr>
              <a:t>2015/12/10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D2491-D212-4E2F-94DA-F7856949EF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A3A9A-EFAA-4E52-8289-2CD759B4D3F7}" type="datetimeFigureOut">
              <a:rPr lang="zh-CN" altLang="en-US"/>
              <a:pPr>
                <a:defRPr/>
              </a:pPr>
              <a:t>2015/12/10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93927-9719-48EE-ACEE-CE4DCFBAD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9D92CD-58F2-40E5-A132-E2EB8AD1D092}" type="datetimeFigureOut">
              <a:rPr lang="zh-CN" altLang="en-US"/>
              <a:pPr>
                <a:defRPr/>
              </a:pPr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1AE097-A7BF-4F28-A182-A16D9E82C1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>
          <a:xfrm>
            <a:off x="1524000" y="1039813"/>
            <a:ext cx="9144000" cy="2387600"/>
          </a:xfrm>
        </p:spPr>
        <p:txBody>
          <a:bodyPr/>
          <a:lstStyle/>
          <a:p>
            <a:r>
              <a:rPr lang="en-US" altLang="zh-CN" sz="3600" dirty="0" smtClean="0">
                <a:latin typeface="华文新魏" pitchFamily="2" charset="-122"/>
                <a:ea typeface="华文新魏" pitchFamily="2" charset="-122"/>
              </a:rPr>
              <a:t>Reliability Availability Maintainability Safety</a:t>
            </a:r>
            <a:endParaRPr lang="zh-CN" altLang="en-US" sz="36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5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LIU </a:t>
            </a:r>
            <a:r>
              <a:rPr lang="en-US" altLang="zh-CN" sz="5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Yankuan</a:t>
            </a:r>
            <a:endParaRPr lang="en-US" altLang="zh-CN" sz="5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5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2015.12.10</a:t>
            </a:r>
            <a:endParaRPr lang="zh-CN" altLang="en-US" sz="5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838200" y="158400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过站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 around Time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前段航班到港时间与本段航班离港时间之间的时间，是航班用来进行所有地面活动的可用时间。</a:t>
            </a: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过站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时间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69" y="3874612"/>
            <a:ext cx="9550259" cy="25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838200" y="11101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计划过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站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时间：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前段航班计划到港时间与本段航班计划离港时间之间的时间</a:t>
            </a: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实际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站时间：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前段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航班实际到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港时间与本段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航班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实际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离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港时间之间的时间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过站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时间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69" y="3881436"/>
            <a:ext cx="9550259" cy="25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9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838200" y="11101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 capabilities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A320 series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30min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A330/A350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 hours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A380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hours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过站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时间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08" y="1780071"/>
            <a:ext cx="9550259" cy="25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838200" y="11101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过站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时间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5" y="812800"/>
            <a:ext cx="10481479" cy="564259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40483" y="6455391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E190</a:t>
            </a:r>
            <a:r>
              <a:rPr lang="zh-CN" altLang="en-US" dirty="0">
                <a:solidFill>
                  <a:srgbClr val="000000"/>
                </a:solidFill>
                <a:latin typeface="楷体e眠副浡渀."/>
              </a:rPr>
              <a:t>机型过站航班标准保障流程图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6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170597" y="1101134"/>
            <a:ext cx="1185080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放行可靠性（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Dispatch/Operational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Reliability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DR/OR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放行</a:t>
            </a:r>
            <a:r>
              <a:rPr lang="zh-CN" altLang="en-US" dirty="0" smtClean="0"/>
              <a:t>正常率</a:t>
            </a:r>
            <a:r>
              <a:rPr lang="en-US" altLang="zh-CN" dirty="0"/>
              <a:t>=</a:t>
            </a:r>
            <a:r>
              <a:rPr lang="zh-CN" altLang="en-US" dirty="0" smtClean="0"/>
              <a:t>（放行正常班次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计划放行总班次）</a:t>
            </a:r>
            <a:r>
              <a:rPr lang="zh-CN" altLang="en-US" dirty="0"/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</a:t>
            </a:r>
            <a:r>
              <a:rPr lang="zh-CN" altLang="en-US" dirty="0" smtClean="0">
                <a:solidFill>
                  <a:srgbClr val="0070C0"/>
                </a:solidFill>
              </a:rPr>
              <a:t>放行正常班次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：准时离港或延迟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15min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以内离港</a:t>
            </a: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放行可靠性</a:t>
            </a:r>
          </a:p>
        </p:txBody>
      </p:sp>
    </p:spTree>
    <p:extLst>
      <p:ext uri="{BB962C8B-B14F-4D97-AF65-F5344CB8AC3E}">
        <p14:creationId xmlns:p14="http://schemas.microsoft.com/office/powerpoint/2010/main" val="256049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509517" y="1455238"/>
            <a:ext cx="1168248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非正常运行事件（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Operational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Interruption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放行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可靠性</a:t>
            </a:r>
            <a:endParaRPr lang="zh-CN" altLang="en-US" sz="4000" dirty="0" smtClean="0">
              <a:solidFill>
                <a:schemeClr val="accent4">
                  <a:lumMod val="60000"/>
                  <a:lumOff val="40000"/>
                </a:schemeClr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331404" y="2797791"/>
            <a:ext cx="2727849" cy="11077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Delay&gt;15min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9143013" y="5389562"/>
            <a:ext cx="2304198" cy="9553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Divert Destination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31172" y="5363129"/>
            <a:ext cx="2379258" cy="9553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Aborted Take-off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9676262" y="4001068"/>
            <a:ext cx="2306471" cy="9553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Ground Turn-backs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56229" y="3981227"/>
            <a:ext cx="2448637" cy="9553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Cancellation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356977" y="4360456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O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I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 rot="19599143">
            <a:off x="9265336" y="4538294"/>
            <a:ext cx="443747" cy="218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16200000">
            <a:off x="8545959" y="4029328"/>
            <a:ext cx="443747" cy="218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2337578">
            <a:off x="7887802" y="4563953"/>
            <a:ext cx="443747" cy="218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8081209">
            <a:off x="8121505" y="5245763"/>
            <a:ext cx="443747" cy="218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3240137">
            <a:off x="9026119" y="5249911"/>
            <a:ext cx="443747" cy="218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295227" y="3421033"/>
            <a:ext cx="3851114" cy="29238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400" b="1" dirty="0" smtClean="0">
                <a:solidFill>
                  <a:schemeClr val="tx1"/>
                </a:solidFill>
              </a:rPr>
              <a:t>Causes: 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</a:rPr>
              <a:t>Environmental Conditions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</a:rPr>
              <a:t>Air Traffic Controls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</a:rPr>
              <a:t>Airport Service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</a:rPr>
              <a:t>Flight Delays</a:t>
            </a:r>
          </a:p>
          <a:p>
            <a:pPr algn="just"/>
            <a:r>
              <a:rPr lang="en-US" altLang="zh-CN" sz="2400" dirty="0">
                <a:solidFill>
                  <a:srgbClr val="FF0000"/>
                </a:solidFill>
              </a:rPr>
              <a:t>Technical </a:t>
            </a:r>
            <a:r>
              <a:rPr lang="en-US" altLang="zh-CN" sz="2400" dirty="0" smtClean="0">
                <a:solidFill>
                  <a:srgbClr val="FF0000"/>
                </a:solidFill>
              </a:rPr>
              <a:t>Failures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838200" y="158400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时左右，国航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CA1822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在跑道道口发动机起火，福州航空跟随滑行的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FU6577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航班在后发现后及时通报，国航飞机及时关车。机场消防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分钟赶到后，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辆消防车围住福州航空飞机喷洒灭火泡沫，后发现喷错后，才为国航飞机进行消防处理。受此事影响，福州机场跑道关闭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分钟。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放行可靠性</a:t>
            </a:r>
          </a:p>
        </p:txBody>
      </p:sp>
    </p:spTree>
    <p:extLst>
      <p:ext uri="{BB962C8B-B14F-4D97-AF65-F5344CB8AC3E}">
        <p14:creationId xmlns:p14="http://schemas.microsoft.com/office/powerpoint/2010/main" val="29881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117910" cy="685800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10" y="0"/>
            <a:ext cx="7074090" cy="4253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75" b="17932"/>
          <a:stretch/>
        </p:blipFill>
        <p:spPr>
          <a:xfrm>
            <a:off x="5117910" y="3425590"/>
            <a:ext cx="5685022" cy="34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838200" y="158400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非正常运行事件（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Operational Interruption Rate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航空器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 Rate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个航班非正常运行事件的数量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 Rate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个航班非正常运行事件的数量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放行可靠性</a:t>
            </a:r>
          </a:p>
        </p:txBody>
      </p:sp>
    </p:spTree>
    <p:extLst>
      <p:ext uri="{BB962C8B-B14F-4D97-AF65-F5344CB8AC3E}">
        <p14:creationId xmlns:p14="http://schemas.microsoft.com/office/powerpoint/2010/main" val="13214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838200" y="112842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中规定不允许放行（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NOGO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）的项目，需进行修理或拆换，步骤如下：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平均修复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时间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92" y="2627764"/>
            <a:ext cx="9502468" cy="2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649" name="内容占位符 2"/>
          <p:cNvSpPr>
            <a:spLocks noGrp="1"/>
          </p:cNvSpPr>
          <p:nvPr>
            <p:ph idx="1"/>
          </p:nvPr>
        </p:nvSpPr>
        <p:spPr>
          <a:xfrm>
            <a:off x="838200" y="985992"/>
            <a:ext cx="1051560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可靠性控制：安全性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经济性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失效率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l-GR" altLang="zh-CN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串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并联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模型：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平均故障间隔时间（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MTBF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平均非计划拆换间隔时间（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MTBUR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故障未发现（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NFF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7650" name="标题 1"/>
          <p:cNvSpPr txBox="1">
            <a:spLocks/>
          </p:cNvSpPr>
          <p:nvPr/>
        </p:nvSpPr>
        <p:spPr bwMode="auto">
          <a:xfrm>
            <a:off x="838200" y="-173192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dirty="0">
                <a:latin typeface="华文隶书" pitchFamily="2" charset="-122"/>
                <a:ea typeface="华文隶书" pitchFamily="2" charset="-122"/>
              </a:rPr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回    顾</a:t>
            </a:r>
            <a:endParaRPr lang="zh-CN" alt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5700931"/>
            <a:ext cx="2623988" cy="461665"/>
          </a:xfrm>
          <a:prstGeom prst="rect">
            <a:avLst/>
          </a:prstGeom>
          <a:blipFill rotWithShape="0">
            <a:blip r:embed="rId2"/>
            <a:stretch>
              <a:fillRect t="-125000" r="-465" b="-190789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89215" y="5700931"/>
            <a:ext cx="3009414" cy="461665"/>
          </a:xfrm>
          <a:prstGeom prst="rect">
            <a:avLst/>
          </a:prstGeom>
          <a:blipFill rotWithShape="0">
            <a:blip r:embed="rId3"/>
            <a:stretch>
              <a:fillRect t="-125000" b="-190789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27654" name="矩形 7"/>
          <p:cNvSpPr>
            <a:spLocks noChangeArrowheads="1"/>
          </p:cNvSpPr>
          <p:nvPr/>
        </p:nvSpPr>
        <p:spPr bwMode="auto">
          <a:xfrm>
            <a:off x="7126288" y="5559425"/>
            <a:ext cx="3997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NFF=(MTBF-MTBUR)/MTBF</a:t>
            </a:r>
            <a:endParaRPr lang="zh-CN" altLang="en-US" sz="2400" i="1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871103" y="2604359"/>
                <a:ext cx="1034322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03" y="2604359"/>
                <a:ext cx="1034322" cy="6592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293922" y="2604359"/>
                <a:ext cx="1076641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subSup"/>
                          <m:grow m:val="on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22" y="2604359"/>
                <a:ext cx="1076641" cy="6592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1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6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6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6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7654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838200" y="112842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平均修复时间（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Mean Time to Repair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修理恢复零件功能要求所需要的平均时间长度称为平均修复时间（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MTTR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MTTR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大于（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TAT+15min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）时，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对放行可靠性（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DR/OR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）造成影响，记为非正常运行事件（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GI/OI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平均修复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140057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838200" y="112842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放行标准：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CDL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时间：计划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实际过站时间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可靠性（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DR/OR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正常运行事件（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平均修复时间（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MTTR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总    结</a:t>
            </a:r>
          </a:p>
        </p:txBody>
      </p:sp>
    </p:spTree>
    <p:extLst>
      <p:ext uri="{BB962C8B-B14F-4D97-AF65-F5344CB8AC3E}">
        <p14:creationId xmlns:p14="http://schemas.microsoft.com/office/powerpoint/2010/main" val="8070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放行标准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838200" y="1534935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放行标准（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MEL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是航空公司实施</a:t>
            </a:r>
            <a:r>
              <a:rPr lang="zh-CN" altLang="en-US" u="sng" dirty="0" smtClean="0">
                <a:latin typeface="+mn-ea"/>
                <a:cs typeface="Times New Roman" panose="02020603050405020304" pitchFamily="18" charset="0"/>
              </a:rPr>
              <a:t>安全运营的指导性文件和飞机放行的技术依据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，其内容涉及</a:t>
            </a:r>
            <a:r>
              <a:rPr lang="zh-CN" altLang="en-US" u="sng" dirty="0" smtClean="0">
                <a:latin typeface="+mn-ea"/>
                <a:cs typeface="Times New Roman" panose="02020603050405020304" pitchFamily="18" charset="0"/>
              </a:rPr>
              <a:t>机务、飞行、运输、签派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等多个部门，它是在充分考虑到</a:t>
            </a:r>
            <a:r>
              <a:rPr lang="zh-CN" altLang="en-US" u="sng" dirty="0" smtClean="0">
                <a:latin typeface="+mn-ea"/>
                <a:cs typeface="Times New Roman" panose="02020603050405020304" pitchFamily="18" charset="0"/>
              </a:rPr>
              <a:t>飞行安全和公司效益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的关系后制定的。</a:t>
            </a: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放行标准（</a:t>
            </a:r>
            <a:r>
              <a:rPr lang="en-US" altLang="zh-CN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MEL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）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838200" y="1111855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MEL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Minimum Equipment List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zh-CN" altLang="en-US" dirty="0"/>
              <a:t>即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最低设备清单</a:t>
            </a:r>
            <a:r>
              <a:rPr lang="zh-CN" altLang="en-US" dirty="0" smtClean="0"/>
              <a:t>，是由</a:t>
            </a:r>
            <a:r>
              <a:rPr lang="zh-CN" altLang="en-US" u="sng" dirty="0"/>
              <a:t>航空器营运人制定，经过本国适航机构批准</a:t>
            </a:r>
            <a:r>
              <a:rPr lang="zh-CN" altLang="en-US" dirty="0"/>
              <a:t>的重要技术文件</a:t>
            </a:r>
            <a:r>
              <a:rPr lang="zh-CN" altLang="en-US" dirty="0" smtClean="0"/>
              <a:t>，它充分</a:t>
            </a:r>
            <a:r>
              <a:rPr lang="zh-CN" altLang="en-US" u="sng" dirty="0"/>
              <a:t>利用飞机设计的安全余度</a:t>
            </a:r>
            <a:r>
              <a:rPr lang="zh-CN" altLang="en-US" dirty="0" smtClean="0"/>
              <a:t>，是在保证飞机运行</a:t>
            </a:r>
            <a:r>
              <a:rPr lang="zh-CN" altLang="en-US" dirty="0"/>
              <a:t>安全的前提下在规定的期限内允许保留故障继续</a:t>
            </a:r>
            <a:r>
              <a:rPr lang="zh-CN" altLang="en-US" dirty="0" smtClean="0"/>
              <a:t>飞行的标准。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制定的依据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MMEL</a:t>
            </a:r>
            <a:r>
              <a:rPr lang="zh-CN" altLang="en-US" u="sng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zh-CN" alt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</a:t>
            </a:r>
            <a:r>
              <a: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最低设备</a:t>
            </a:r>
            <a:r>
              <a:rPr lang="zh-CN" alt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清单）</a:t>
            </a:r>
            <a:endParaRPr lang="zh-CN" altLang="en-US" b="1" u="sng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5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放行标准（</a:t>
            </a:r>
            <a:r>
              <a:rPr lang="en-US" altLang="zh-CN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MMEL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）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838200" y="1283891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MMEL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Minimum Equipment List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主最低设备清单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是由</a:t>
            </a:r>
            <a:r>
              <a: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航空器制造国的民航当局、适航机构制订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的，用于指导航空器用户、航空公司</a:t>
            </a:r>
            <a:r>
              <a: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具体编写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的纲领性文件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，它规定了该型号飞机允许带有哪些不工作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的设备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放行，并对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工作设备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的最低放行数量以及保留故障放行的限制条款作出了原则上的要求。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85" name="内容占位符 2"/>
          <p:cNvSpPr>
            <a:spLocks noGrp="1"/>
          </p:cNvSpPr>
          <p:nvPr>
            <p:ph idx="1"/>
          </p:nvPr>
        </p:nvSpPr>
        <p:spPr>
          <a:xfrm>
            <a:off x="838200" y="1443038"/>
            <a:ext cx="10515600" cy="51768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MMEL</a:t>
            </a:r>
            <a:r>
              <a:rPr lang="zh-CN" alt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中并不包含所有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影响飞行安全的必不可少的项目，例如：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机翼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襟翼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发动机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起落架</a:t>
            </a:r>
            <a:endParaRPr lang="en-US" altLang="zh-CN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因此，作为航空公司正式使用的放行文件，</a:t>
            </a:r>
            <a:r>
              <a:rPr lang="en-US" altLang="zh-C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zh-CN" alt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应高于</a:t>
            </a:r>
            <a:r>
              <a:rPr lang="en-US" altLang="zh-C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所建立的标准。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所列的各种设备项目、数量的放行限制不得低于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的标准。</a:t>
            </a:r>
          </a:p>
        </p:txBody>
      </p:sp>
      <p:sp>
        <p:nvSpPr>
          <p:cNvPr id="16387" name="标题 1"/>
          <p:cNvSpPr>
            <a:spLocks noGrp="1"/>
          </p:cNvSpPr>
          <p:nvPr>
            <p:ph type="title"/>
          </p:nvPr>
        </p:nvSpPr>
        <p:spPr>
          <a:xfrm>
            <a:off x="838200" y="-21129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放行标准（</a:t>
            </a:r>
            <a:r>
              <a:rPr lang="en-US" altLang="zh-CN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MEL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>
            <a:off x="838201" y="2142699"/>
            <a:ext cx="4281984" cy="3686602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工程技术部门完成对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MMEL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的翻译、校对和信息汇总，形成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初稿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838200" y="111998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的制定过程：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放行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标准（</a:t>
            </a:r>
            <a:r>
              <a:rPr lang="en-US" altLang="zh-CN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MEL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）</a:t>
            </a:r>
          </a:p>
        </p:txBody>
      </p:sp>
      <p:sp>
        <p:nvSpPr>
          <p:cNvPr id="2" name="五边形 1"/>
          <p:cNvSpPr/>
          <p:nvPr/>
        </p:nvSpPr>
        <p:spPr>
          <a:xfrm>
            <a:off x="4296487" y="2146491"/>
            <a:ext cx="4217157" cy="368660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运行部组织飞行人员和飞机维修工程师对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初稿进行评估和修改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7804672" y="2136635"/>
            <a:ext cx="4258101" cy="368660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上交航空公司所在的民航地区管理局，经审批同意批准后，正式投入使用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838200" y="111998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MEL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的注意事项：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对于未包含在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内的项目：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与航空器适航性有关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的所有项目，自动要求这些必须保持工作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不影响飞机适航性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的项目，视情况而定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zh-CN" alt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不适用于飞行过程中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发生或者发现的故障及缺陷。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放行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标准（</a:t>
            </a:r>
            <a:r>
              <a:rPr lang="en-US" altLang="zh-CN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MEL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891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838200" y="111998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Deviation List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构型偏离清单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，是由负责</a:t>
            </a:r>
            <a:r>
              <a:rPr lang="zh-CN" alt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型别设计机构制定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的，经</a:t>
            </a:r>
            <a:r>
              <a:rPr lang="zh-CN" alt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设计所在国适航部门批准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的清单，它指明了</a:t>
            </a:r>
            <a:r>
              <a:rPr lang="zh-CN" alt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飞机存在外形缺陷（部件丢失或损坏）的情况下放行的条件和性能减载要求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是飞行手册的一部分，它与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一同构成了航空公司某机型的放行标准。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放行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标准（</a:t>
            </a:r>
            <a:r>
              <a:rPr lang="en-US" altLang="zh-CN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CDL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7549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994</Words>
  <Application>Microsoft Office PowerPoint</Application>
  <PresentationFormat>宽屏</PresentationFormat>
  <Paragraphs>101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黑体</vt:lpstr>
      <vt:lpstr>华文隶书</vt:lpstr>
      <vt:lpstr>华文新魏</vt:lpstr>
      <vt:lpstr>楷体e眠副浡渀.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Reliability Availability Maintainability Safety</vt:lpstr>
      <vt:lpstr>PowerPoint 演示文稿</vt:lpstr>
      <vt:lpstr>           放行标准</vt:lpstr>
      <vt:lpstr>           放行标准（MEL）</vt:lpstr>
      <vt:lpstr>           放行标准（MMEL）</vt:lpstr>
      <vt:lpstr>           放行标准（MEL）</vt:lpstr>
      <vt:lpstr>           放行标准（MEL）</vt:lpstr>
      <vt:lpstr>           放行标准（MEL）</vt:lpstr>
      <vt:lpstr>           放行标准（CDL）</vt:lpstr>
      <vt:lpstr>           过站时间</vt:lpstr>
      <vt:lpstr>           过站时间</vt:lpstr>
      <vt:lpstr>           过站时间</vt:lpstr>
      <vt:lpstr>           过站时间</vt:lpstr>
      <vt:lpstr>           放行可靠性</vt:lpstr>
      <vt:lpstr>           放行可靠性</vt:lpstr>
      <vt:lpstr>           放行可靠性</vt:lpstr>
      <vt:lpstr>PowerPoint 演示文稿</vt:lpstr>
      <vt:lpstr>           放行可靠性</vt:lpstr>
      <vt:lpstr>           平均修复时间</vt:lpstr>
      <vt:lpstr>           平均修复时间</vt:lpstr>
      <vt:lpstr>           总    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liuyankuan</dc:creator>
  <cp:lastModifiedBy>liuyankuan</cp:lastModifiedBy>
  <cp:revision>144</cp:revision>
  <dcterms:created xsi:type="dcterms:W3CDTF">2015-11-25T05:45:05Z</dcterms:created>
  <dcterms:modified xsi:type="dcterms:W3CDTF">2015-12-10T07:15:27Z</dcterms:modified>
</cp:coreProperties>
</file>