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88" r:id="rId3"/>
    <p:sldId id="293" r:id="rId4"/>
    <p:sldId id="289" r:id="rId5"/>
    <p:sldId id="290" r:id="rId6"/>
    <p:sldId id="291" r:id="rId7"/>
    <p:sldId id="29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968" autoAdjust="0"/>
    <p:restoredTop sz="92948" autoAdjust="0"/>
  </p:normalViewPr>
  <p:slideViewPr>
    <p:cSldViewPr>
      <p:cViewPr varScale="1">
        <p:scale>
          <a:sx n="128" d="100"/>
          <a:sy n="128" d="100"/>
        </p:scale>
        <p:origin x="7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B3547-EB13-4220-B408-49E28F92A712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37FE5-5A74-4804-88D6-3C7B40F69C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4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收集并评估空域划分需求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计划并分配空域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ATC</a:t>
            </a:r>
            <a:r>
              <a:rPr lang="zh-CN" altLang="en-US" dirty="0" smtClean="0"/>
              <a:t>，军方及民航协作在短时间内激活或者封锁某一空域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实时及预报信息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37FE5-5A74-4804-88D6-3C7B40F69C6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禁飞区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管制区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危险区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37FE5-5A74-4804-88D6-3C7B40F69C6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对不同活动进行分级控制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对不同活动采取不同的规则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对不同的活动提供不同的服务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对不同的活动提供不同的机组人员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37FE5-5A74-4804-88D6-3C7B40F69C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6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1.TMA</a:t>
            </a:r>
            <a:r>
              <a:rPr lang="zh-CN" altLang="en-US" dirty="0" smtClean="0"/>
              <a:t>终端管制区，负责几个机场的管制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37FE5-5A74-4804-88D6-3C7B40F69C6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F778-1148-44B9-8C20-72AD45605AE1}" type="datetimeFigureOut">
              <a:rPr lang="zh-CN" altLang="en-US" smtClean="0"/>
              <a:pPr/>
              <a:t>2016/1/1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F3C62-B6BA-4738-A751-F1C89F38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are the functions of ASM?</a:t>
            </a:r>
          </a:p>
          <a:p>
            <a:r>
              <a:rPr lang="en-US" altLang="zh-CN" dirty="0" smtClean="0"/>
              <a:t>What are three types of SUA?</a:t>
            </a:r>
          </a:p>
          <a:p>
            <a:r>
              <a:rPr lang="en-US" altLang="zh-CN" dirty="0" smtClean="0"/>
              <a:t>Why is airspace classified?</a:t>
            </a:r>
          </a:p>
          <a:p>
            <a:r>
              <a:rPr lang="en-US" altLang="zh-CN" dirty="0" smtClean="0"/>
              <a:t>What are the blocks of airspace for commercial flights? </a:t>
            </a:r>
          </a:p>
          <a:p>
            <a:r>
              <a:rPr lang="en-US" altLang="zh-CN" dirty="0" smtClean="0"/>
              <a:t>What ATC units are responsible for these blocks of airspace?</a:t>
            </a:r>
          </a:p>
          <a:p>
            <a:r>
              <a:rPr lang="en-US" altLang="zh-CN" dirty="0" smtClean="0"/>
              <a:t>Should Chinese airspace be “reclassified”?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6" descr="AG00317_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1071546"/>
            <a:ext cx="1246187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Functions of 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149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u="sng" dirty="0" smtClean="0"/>
              <a:t>collection and evaluation </a:t>
            </a:r>
            <a:r>
              <a:rPr lang="en-US" altLang="zh-CN" dirty="0" smtClean="0"/>
              <a:t>of all requests which require temporary airspace allocation;</a:t>
            </a:r>
          </a:p>
          <a:p>
            <a:r>
              <a:rPr lang="en-US" altLang="zh-CN" u="sng" dirty="0" smtClean="0"/>
              <a:t>planning and allocation </a:t>
            </a:r>
            <a:r>
              <a:rPr lang="en-US" altLang="zh-CN" dirty="0" smtClean="0"/>
              <a:t>of the required airspace to the users concerned where segregation is necessary;</a:t>
            </a:r>
          </a:p>
          <a:p>
            <a:r>
              <a:rPr lang="en-US" altLang="zh-CN" u="sng" dirty="0" smtClean="0"/>
              <a:t>activation or de-activation </a:t>
            </a:r>
            <a:r>
              <a:rPr lang="en-US" altLang="zh-CN" dirty="0" smtClean="0"/>
              <a:t>of such airspace within adequately narrow time tolerances, in close co-operation with ATC units and civil or military units concerned. </a:t>
            </a:r>
          </a:p>
          <a:p>
            <a:r>
              <a:rPr lang="en-US" altLang="zh-CN" u="sng" dirty="0" smtClean="0"/>
              <a:t>dissemination</a:t>
            </a:r>
            <a:r>
              <a:rPr lang="en-US" altLang="zh-CN" dirty="0" smtClean="0"/>
              <a:t> of detailed information, both in advance and in real time, to all parties concerned.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85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142984"/>
            <a:ext cx="318610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Airspace reservations and restrictions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4" y="3214686"/>
            <a:ext cx="3214678" cy="257176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Reservations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r>
              <a:rPr lang="en-US" altLang="zh-CN" sz="2400" dirty="0" smtClean="0"/>
              <a:t>pecial </a:t>
            </a:r>
            <a:r>
              <a:rPr lang="en-US" altLang="zh-CN" sz="2400" dirty="0" smtClean="0">
                <a:solidFill>
                  <a:srgbClr val="FF0000"/>
                </a:solidFill>
              </a:rPr>
              <a:t>U</a:t>
            </a:r>
            <a:r>
              <a:rPr lang="en-US" altLang="zh-CN" sz="2400" dirty="0" smtClean="0"/>
              <a:t>se 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 smtClean="0"/>
              <a:t>irspace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Prohibited Area</a:t>
            </a:r>
          </a:p>
          <a:p>
            <a:pPr lvl="1"/>
            <a:r>
              <a:rPr lang="en-US" altLang="zh-CN" sz="2000" dirty="0" smtClean="0"/>
              <a:t>Restricted Area</a:t>
            </a:r>
          </a:p>
          <a:p>
            <a:pPr lvl="1"/>
            <a:r>
              <a:rPr lang="en-US" altLang="zh-CN" sz="2000" dirty="0" smtClean="0"/>
              <a:t>Danger Area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-11379"/>
            <a:ext cx="5214974" cy="686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363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 of Airspace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purpose of airspace classification</a:t>
            </a:r>
          </a:p>
          <a:p>
            <a:pPr lvl="1"/>
            <a:r>
              <a:rPr lang="en-US" altLang="zh-CN" dirty="0" smtClean="0"/>
              <a:t>Different degree of control for different activities</a:t>
            </a:r>
          </a:p>
          <a:p>
            <a:pPr lvl="1"/>
            <a:r>
              <a:rPr lang="en-US" altLang="zh-CN" dirty="0" smtClean="0"/>
              <a:t>Different rules for different activities</a:t>
            </a:r>
          </a:p>
          <a:p>
            <a:pPr lvl="1"/>
            <a:r>
              <a:rPr lang="en-US" altLang="zh-CN" dirty="0" smtClean="0"/>
              <a:t>Different service for different activities</a:t>
            </a:r>
          </a:p>
          <a:p>
            <a:pPr lvl="1"/>
            <a:r>
              <a:rPr lang="en-US" altLang="zh-CN" dirty="0" smtClean="0"/>
              <a:t>Different equipage requirements for different activities</a:t>
            </a:r>
          </a:p>
        </p:txBody>
      </p:sp>
      <p:pic>
        <p:nvPicPr>
          <p:cNvPr id="4" name="图片 3" descr="MC900320932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848" y="4454739"/>
            <a:ext cx="1809598" cy="545897"/>
          </a:xfrm>
          <a:prstGeom prst="rect">
            <a:avLst/>
          </a:prstGeom>
        </p:spPr>
      </p:pic>
      <p:pic>
        <p:nvPicPr>
          <p:cNvPr id="5" name="图片 4" descr="MC900295601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5143512"/>
            <a:ext cx="1143008" cy="705115"/>
          </a:xfrm>
          <a:prstGeom prst="rect">
            <a:avLst/>
          </a:prstGeom>
        </p:spPr>
      </p:pic>
      <p:pic>
        <p:nvPicPr>
          <p:cNvPr id="6" name="图片 5" descr="MC900296338.W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8" y="5572140"/>
            <a:ext cx="1500198" cy="731990"/>
          </a:xfrm>
          <a:prstGeom prst="rect">
            <a:avLst/>
          </a:prstGeom>
        </p:spPr>
      </p:pic>
      <p:pic>
        <p:nvPicPr>
          <p:cNvPr id="7" name="图片 6" descr="MC900320912.W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30" y="5572140"/>
            <a:ext cx="826384" cy="784897"/>
          </a:xfrm>
          <a:prstGeom prst="rect">
            <a:avLst/>
          </a:prstGeom>
        </p:spPr>
      </p:pic>
      <p:pic>
        <p:nvPicPr>
          <p:cNvPr id="8" name="图片 7" descr="MC900326646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072330" y="4357694"/>
            <a:ext cx="822288" cy="5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8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磁盘 9"/>
          <p:cNvSpPr/>
          <p:nvPr/>
        </p:nvSpPr>
        <p:spPr>
          <a:xfrm>
            <a:off x="6643702" y="5715016"/>
            <a:ext cx="1307400" cy="81809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5715008" y="4857760"/>
            <a:ext cx="3143240" cy="12858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Airspace for Commercial Flights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Airways and Air-routes (AWY)</a:t>
            </a:r>
          </a:p>
          <a:p>
            <a:r>
              <a:rPr lang="en-US" altLang="zh-CN" dirty="0" smtClean="0"/>
              <a:t>Terminal Control Areas (TMA)</a:t>
            </a:r>
          </a:p>
          <a:p>
            <a:r>
              <a:rPr lang="en-US" altLang="zh-CN" dirty="0" smtClean="0"/>
              <a:t>Aerodrome Control Zones (CTZ)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1285852" y="5643578"/>
            <a:ext cx="1296642" cy="85725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428596" y="4857760"/>
            <a:ext cx="3143240" cy="12858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0" y="3714752"/>
            <a:ext cx="9144000" cy="157163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85918" y="6357958"/>
            <a:ext cx="214314" cy="457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43768" y="6429396"/>
            <a:ext cx="214314" cy="457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 rot="1314706">
            <a:off x="4730781" y="4418736"/>
            <a:ext cx="357028" cy="154356"/>
            <a:chOff x="4388" y="3243"/>
            <a:chExt cx="597" cy="26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4394" y="3243"/>
              <a:ext cx="589" cy="256"/>
            </a:xfrm>
            <a:custGeom>
              <a:avLst/>
              <a:gdLst/>
              <a:ahLst/>
              <a:cxnLst>
                <a:cxn ang="0">
                  <a:pos x="486" y="15"/>
                </a:cxn>
                <a:cxn ang="0">
                  <a:pos x="505" y="8"/>
                </a:cxn>
                <a:cxn ang="0">
                  <a:pos x="522" y="3"/>
                </a:cxn>
                <a:cxn ang="0">
                  <a:pos x="538" y="1"/>
                </a:cxn>
                <a:cxn ang="0">
                  <a:pos x="551" y="2"/>
                </a:cxn>
                <a:cxn ang="0">
                  <a:pos x="566" y="4"/>
                </a:cxn>
                <a:cxn ang="0">
                  <a:pos x="575" y="4"/>
                </a:cxn>
                <a:cxn ang="0">
                  <a:pos x="581" y="5"/>
                </a:cxn>
                <a:cxn ang="0">
                  <a:pos x="585" y="7"/>
                </a:cxn>
                <a:cxn ang="0">
                  <a:pos x="587" y="11"/>
                </a:cxn>
                <a:cxn ang="0">
                  <a:pos x="587" y="17"/>
                </a:cxn>
                <a:cxn ang="0">
                  <a:pos x="581" y="24"/>
                </a:cxn>
                <a:cxn ang="0">
                  <a:pos x="575" y="32"/>
                </a:cxn>
                <a:cxn ang="0">
                  <a:pos x="560" y="42"/>
                </a:cxn>
                <a:cxn ang="0">
                  <a:pos x="542" y="53"/>
                </a:cxn>
                <a:cxn ang="0">
                  <a:pos x="515" y="68"/>
                </a:cxn>
                <a:cxn ang="0">
                  <a:pos x="440" y="104"/>
                </a:cxn>
                <a:cxn ang="0">
                  <a:pos x="445" y="118"/>
                </a:cxn>
                <a:cxn ang="0">
                  <a:pos x="434" y="127"/>
                </a:cxn>
                <a:cxn ang="0">
                  <a:pos x="419" y="136"/>
                </a:cxn>
                <a:cxn ang="0">
                  <a:pos x="405" y="143"/>
                </a:cxn>
                <a:cxn ang="0">
                  <a:pos x="382" y="151"/>
                </a:cxn>
                <a:cxn ang="0">
                  <a:pos x="366" y="144"/>
                </a:cxn>
                <a:cxn ang="0">
                  <a:pos x="330" y="160"/>
                </a:cxn>
                <a:cxn ang="0">
                  <a:pos x="307" y="169"/>
                </a:cxn>
                <a:cxn ang="0">
                  <a:pos x="236" y="203"/>
                </a:cxn>
                <a:cxn ang="0">
                  <a:pos x="178" y="223"/>
                </a:cxn>
                <a:cxn ang="0">
                  <a:pos x="123" y="240"/>
                </a:cxn>
                <a:cxn ang="0">
                  <a:pos x="65" y="250"/>
                </a:cxn>
                <a:cxn ang="0">
                  <a:pos x="32" y="248"/>
                </a:cxn>
                <a:cxn ang="0">
                  <a:pos x="55" y="230"/>
                </a:cxn>
                <a:cxn ang="0">
                  <a:pos x="0" y="155"/>
                </a:cxn>
                <a:cxn ang="0">
                  <a:pos x="23" y="144"/>
                </a:cxn>
                <a:cxn ang="0">
                  <a:pos x="32" y="144"/>
                </a:cxn>
                <a:cxn ang="0">
                  <a:pos x="114" y="175"/>
                </a:cxn>
                <a:cxn ang="0">
                  <a:pos x="129" y="179"/>
                </a:cxn>
                <a:cxn ang="0">
                  <a:pos x="147" y="178"/>
                </a:cxn>
                <a:cxn ang="0">
                  <a:pos x="161" y="172"/>
                </a:cxn>
                <a:cxn ang="0">
                  <a:pos x="477" y="18"/>
                </a:cxn>
              </a:cxnLst>
              <a:rect l="0" t="0" r="r" b="b"/>
              <a:pathLst>
                <a:path w="589" h="256">
                  <a:moveTo>
                    <a:pt x="477" y="18"/>
                  </a:moveTo>
                  <a:lnTo>
                    <a:pt x="486" y="15"/>
                  </a:lnTo>
                  <a:lnTo>
                    <a:pt x="496" y="11"/>
                  </a:lnTo>
                  <a:lnTo>
                    <a:pt x="505" y="8"/>
                  </a:lnTo>
                  <a:lnTo>
                    <a:pt x="514" y="4"/>
                  </a:lnTo>
                  <a:lnTo>
                    <a:pt x="522" y="3"/>
                  </a:lnTo>
                  <a:lnTo>
                    <a:pt x="531" y="0"/>
                  </a:lnTo>
                  <a:lnTo>
                    <a:pt x="538" y="1"/>
                  </a:lnTo>
                  <a:lnTo>
                    <a:pt x="546" y="1"/>
                  </a:lnTo>
                  <a:lnTo>
                    <a:pt x="551" y="2"/>
                  </a:lnTo>
                  <a:lnTo>
                    <a:pt x="561" y="4"/>
                  </a:lnTo>
                  <a:lnTo>
                    <a:pt x="566" y="4"/>
                  </a:lnTo>
                  <a:lnTo>
                    <a:pt x="570" y="3"/>
                  </a:lnTo>
                  <a:lnTo>
                    <a:pt x="575" y="4"/>
                  </a:lnTo>
                  <a:lnTo>
                    <a:pt x="578" y="5"/>
                  </a:lnTo>
                  <a:lnTo>
                    <a:pt x="581" y="5"/>
                  </a:lnTo>
                  <a:lnTo>
                    <a:pt x="583" y="6"/>
                  </a:lnTo>
                  <a:lnTo>
                    <a:pt x="585" y="7"/>
                  </a:lnTo>
                  <a:lnTo>
                    <a:pt x="586" y="9"/>
                  </a:lnTo>
                  <a:lnTo>
                    <a:pt x="587" y="11"/>
                  </a:lnTo>
                  <a:lnTo>
                    <a:pt x="588" y="14"/>
                  </a:lnTo>
                  <a:lnTo>
                    <a:pt x="587" y="17"/>
                  </a:lnTo>
                  <a:lnTo>
                    <a:pt x="586" y="20"/>
                  </a:lnTo>
                  <a:lnTo>
                    <a:pt x="581" y="24"/>
                  </a:lnTo>
                  <a:lnTo>
                    <a:pt x="580" y="27"/>
                  </a:lnTo>
                  <a:lnTo>
                    <a:pt x="575" y="32"/>
                  </a:lnTo>
                  <a:lnTo>
                    <a:pt x="569" y="37"/>
                  </a:lnTo>
                  <a:lnTo>
                    <a:pt x="560" y="42"/>
                  </a:lnTo>
                  <a:lnTo>
                    <a:pt x="553" y="48"/>
                  </a:lnTo>
                  <a:lnTo>
                    <a:pt x="542" y="53"/>
                  </a:lnTo>
                  <a:lnTo>
                    <a:pt x="530" y="60"/>
                  </a:lnTo>
                  <a:lnTo>
                    <a:pt x="515" y="68"/>
                  </a:lnTo>
                  <a:lnTo>
                    <a:pt x="505" y="72"/>
                  </a:lnTo>
                  <a:lnTo>
                    <a:pt x="440" y="104"/>
                  </a:lnTo>
                  <a:lnTo>
                    <a:pt x="445" y="116"/>
                  </a:lnTo>
                  <a:lnTo>
                    <a:pt x="445" y="118"/>
                  </a:lnTo>
                  <a:lnTo>
                    <a:pt x="441" y="121"/>
                  </a:lnTo>
                  <a:lnTo>
                    <a:pt x="434" y="127"/>
                  </a:lnTo>
                  <a:lnTo>
                    <a:pt x="424" y="132"/>
                  </a:lnTo>
                  <a:lnTo>
                    <a:pt x="419" y="136"/>
                  </a:lnTo>
                  <a:lnTo>
                    <a:pt x="412" y="139"/>
                  </a:lnTo>
                  <a:lnTo>
                    <a:pt x="405" y="143"/>
                  </a:lnTo>
                  <a:lnTo>
                    <a:pt x="394" y="147"/>
                  </a:lnTo>
                  <a:lnTo>
                    <a:pt x="382" y="151"/>
                  </a:lnTo>
                  <a:lnTo>
                    <a:pt x="371" y="154"/>
                  </a:lnTo>
                  <a:lnTo>
                    <a:pt x="366" y="144"/>
                  </a:lnTo>
                  <a:lnTo>
                    <a:pt x="343" y="155"/>
                  </a:lnTo>
                  <a:lnTo>
                    <a:pt x="330" y="160"/>
                  </a:lnTo>
                  <a:lnTo>
                    <a:pt x="313" y="166"/>
                  </a:lnTo>
                  <a:lnTo>
                    <a:pt x="307" y="169"/>
                  </a:lnTo>
                  <a:lnTo>
                    <a:pt x="253" y="195"/>
                  </a:lnTo>
                  <a:lnTo>
                    <a:pt x="236" y="203"/>
                  </a:lnTo>
                  <a:lnTo>
                    <a:pt x="208" y="216"/>
                  </a:lnTo>
                  <a:lnTo>
                    <a:pt x="178" y="223"/>
                  </a:lnTo>
                  <a:lnTo>
                    <a:pt x="150" y="232"/>
                  </a:lnTo>
                  <a:lnTo>
                    <a:pt x="123" y="240"/>
                  </a:lnTo>
                  <a:lnTo>
                    <a:pt x="93" y="245"/>
                  </a:lnTo>
                  <a:lnTo>
                    <a:pt x="65" y="250"/>
                  </a:lnTo>
                  <a:lnTo>
                    <a:pt x="35" y="255"/>
                  </a:lnTo>
                  <a:lnTo>
                    <a:pt x="32" y="248"/>
                  </a:lnTo>
                  <a:lnTo>
                    <a:pt x="43" y="240"/>
                  </a:lnTo>
                  <a:lnTo>
                    <a:pt x="55" y="230"/>
                  </a:lnTo>
                  <a:lnTo>
                    <a:pt x="63" y="226"/>
                  </a:lnTo>
                  <a:lnTo>
                    <a:pt x="0" y="155"/>
                  </a:lnTo>
                  <a:lnTo>
                    <a:pt x="17" y="146"/>
                  </a:lnTo>
                  <a:lnTo>
                    <a:pt x="23" y="144"/>
                  </a:lnTo>
                  <a:lnTo>
                    <a:pt x="27" y="144"/>
                  </a:lnTo>
                  <a:lnTo>
                    <a:pt x="32" y="144"/>
                  </a:lnTo>
                  <a:lnTo>
                    <a:pt x="37" y="145"/>
                  </a:lnTo>
                  <a:lnTo>
                    <a:pt x="114" y="175"/>
                  </a:lnTo>
                  <a:lnTo>
                    <a:pt x="120" y="178"/>
                  </a:lnTo>
                  <a:lnTo>
                    <a:pt x="129" y="179"/>
                  </a:lnTo>
                  <a:lnTo>
                    <a:pt x="138" y="179"/>
                  </a:lnTo>
                  <a:lnTo>
                    <a:pt x="147" y="178"/>
                  </a:lnTo>
                  <a:lnTo>
                    <a:pt x="154" y="177"/>
                  </a:lnTo>
                  <a:lnTo>
                    <a:pt x="161" y="172"/>
                  </a:lnTo>
                  <a:lnTo>
                    <a:pt x="189" y="159"/>
                  </a:lnTo>
                  <a:lnTo>
                    <a:pt x="477" y="1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4388" y="3246"/>
              <a:ext cx="597" cy="259"/>
            </a:xfrm>
            <a:custGeom>
              <a:avLst/>
              <a:gdLst/>
              <a:ahLst/>
              <a:cxnLst>
                <a:cxn ang="0">
                  <a:pos x="492" y="14"/>
                </a:cxn>
                <a:cxn ang="0">
                  <a:pos x="512" y="8"/>
                </a:cxn>
                <a:cxn ang="0">
                  <a:pos x="528" y="3"/>
                </a:cxn>
                <a:cxn ang="0">
                  <a:pos x="546" y="0"/>
                </a:cxn>
                <a:cxn ang="0">
                  <a:pos x="558" y="1"/>
                </a:cxn>
                <a:cxn ang="0">
                  <a:pos x="574" y="4"/>
                </a:cxn>
                <a:cxn ang="0">
                  <a:pos x="582" y="5"/>
                </a:cxn>
                <a:cxn ang="0">
                  <a:pos x="589" y="5"/>
                </a:cxn>
                <a:cxn ang="0">
                  <a:pos x="593" y="8"/>
                </a:cxn>
                <a:cxn ang="0">
                  <a:pos x="596" y="12"/>
                </a:cxn>
                <a:cxn ang="0">
                  <a:pos x="595" y="18"/>
                </a:cxn>
                <a:cxn ang="0">
                  <a:pos x="590" y="26"/>
                </a:cxn>
                <a:cxn ang="0">
                  <a:pos x="582" y="33"/>
                </a:cxn>
                <a:cxn ang="0">
                  <a:pos x="569" y="43"/>
                </a:cxn>
                <a:cxn ang="0">
                  <a:pos x="549" y="56"/>
                </a:cxn>
                <a:cxn ang="0">
                  <a:pos x="522" y="71"/>
                </a:cxn>
                <a:cxn ang="0">
                  <a:pos x="445" y="108"/>
                </a:cxn>
                <a:cxn ang="0">
                  <a:pos x="452" y="122"/>
                </a:cxn>
                <a:cxn ang="0">
                  <a:pos x="441" y="130"/>
                </a:cxn>
                <a:cxn ang="0">
                  <a:pos x="426" y="139"/>
                </a:cxn>
                <a:cxn ang="0">
                  <a:pos x="410" y="146"/>
                </a:cxn>
                <a:cxn ang="0">
                  <a:pos x="388" y="155"/>
                </a:cxn>
                <a:cxn ang="0">
                  <a:pos x="371" y="147"/>
                </a:cxn>
                <a:cxn ang="0">
                  <a:pos x="334" y="164"/>
                </a:cxn>
                <a:cxn ang="0">
                  <a:pos x="312" y="174"/>
                </a:cxn>
                <a:cxn ang="0">
                  <a:pos x="240" y="208"/>
                </a:cxn>
                <a:cxn ang="0">
                  <a:pos x="182" y="228"/>
                </a:cxn>
                <a:cxn ang="0">
                  <a:pos x="125" y="243"/>
                </a:cxn>
                <a:cxn ang="0">
                  <a:pos x="67" y="254"/>
                </a:cxn>
                <a:cxn ang="0">
                  <a:pos x="33" y="251"/>
                </a:cxn>
                <a:cxn ang="0">
                  <a:pos x="56" y="234"/>
                </a:cxn>
                <a:cxn ang="0">
                  <a:pos x="0" y="156"/>
                </a:cxn>
                <a:cxn ang="0">
                  <a:pos x="21" y="144"/>
                </a:cxn>
                <a:cxn ang="0">
                  <a:pos x="31" y="143"/>
                </a:cxn>
                <a:cxn ang="0">
                  <a:pos x="117" y="178"/>
                </a:cxn>
                <a:cxn ang="0">
                  <a:pos x="132" y="182"/>
                </a:cxn>
                <a:cxn ang="0">
                  <a:pos x="149" y="181"/>
                </a:cxn>
                <a:cxn ang="0">
                  <a:pos x="165" y="174"/>
                </a:cxn>
                <a:cxn ang="0">
                  <a:pos x="483" y="19"/>
                </a:cxn>
              </a:cxnLst>
              <a:rect l="0" t="0" r="r" b="b"/>
              <a:pathLst>
                <a:path w="597" h="259">
                  <a:moveTo>
                    <a:pt x="483" y="19"/>
                  </a:moveTo>
                  <a:lnTo>
                    <a:pt x="492" y="14"/>
                  </a:lnTo>
                  <a:lnTo>
                    <a:pt x="502" y="10"/>
                  </a:lnTo>
                  <a:lnTo>
                    <a:pt x="512" y="8"/>
                  </a:lnTo>
                  <a:lnTo>
                    <a:pt x="521" y="4"/>
                  </a:lnTo>
                  <a:lnTo>
                    <a:pt x="528" y="3"/>
                  </a:lnTo>
                  <a:lnTo>
                    <a:pt x="537" y="1"/>
                  </a:lnTo>
                  <a:lnTo>
                    <a:pt x="546" y="0"/>
                  </a:lnTo>
                  <a:lnTo>
                    <a:pt x="553" y="1"/>
                  </a:lnTo>
                  <a:lnTo>
                    <a:pt x="558" y="1"/>
                  </a:lnTo>
                  <a:lnTo>
                    <a:pt x="568" y="4"/>
                  </a:lnTo>
                  <a:lnTo>
                    <a:pt x="574" y="4"/>
                  </a:lnTo>
                  <a:lnTo>
                    <a:pt x="578" y="4"/>
                  </a:lnTo>
                  <a:lnTo>
                    <a:pt x="582" y="5"/>
                  </a:lnTo>
                  <a:lnTo>
                    <a:pt x="585" y="5"/>
                  </a:lnTo>
                  <a:lnTo>
                    <a:pt x="589" y="5"/>
                  </a:lnTo>
                  <a:lnTo>
                    <a:pt x="591" y="7"/>
                  </a:lnTo>
                  <a:lnTo>
                    <a:pt x="593" y="8"/>
                  </a:lnTo>
                  <a:lnTo>
                    <a:pt x="595" y="10"/>
                  </a:lnTo>
                  <a:lnTo>
                    <a:pt x="596" y="12"/>
                  </a:lnTo>
                  <a:lnTo>
                    <a:pt x="596" y="16"/>
                  </a:lnTo>
                  <a:lnTo>
                    <a:pt x="595" y="18"/>
                  </a:lnTo>
                  <a:lnTo>
                    <a:pt x="592" y="22"/>
                  </a:lnTo>
                  <a:lnTo>
                    <a:pt x="590" y="26"/>
                  </a:lnTo>
                  <a:lnTo>
                    <a:pt x="588" y="29"/>
                  </a:lnTo>
                  <a:lnTo>
                    <a:pt x="582" y="33"/>
                  </a:lnTo>
                  <a:lnTo>
                    <a:pt x="576" y="38"/>
                  </a:lnTo>
                  <a:lnTo>
                    <a:pt x="569" y="43"/>
                  </a:lnTo>
                  <a:lnTo>
                    <a:pt x="561" y="50"/>
                  </a:lnTo>
                  <a:lnTo>
                    <a:pt x="549" y="56"/>
                  </a:lnTo>
                  <a:lnTo>
                    <a:pt x="537" y="63"/>
                  </a:lnTo>
                  <a:lnTo>
                    <a:pt x="522" y="71"/>
                  </a:lnTo>
                  <a:lnTo>
                    <a:pt x="511" y="76"/>
                  </a:lnTo>
                  <a:lnTo>
                    <a:pt x="445" y="108"/>
                  </a:lnTo>
                  <a:lnTo>
                    <a:pt x="452" y="119"/>
                  </a:lnTo>
                  <a:lnTo>
                    <a:pt x="452" y="122"/>
                  </a:lnTo>
                  <a:lnTo>
                    <a:pt x="448" y="125"/>
                  </a:lnTo>
                  <a:lnTo>
                    <a:pt x="441" y="130"/>
                  </a:lnTo>
                  <a:lnTo>
                    <a:pt x="431" y="135"/>
                  </a:lnTo>
                  <a:lnTo>
                    <a:pt x="426" y="139"/>
                  </a:lnTo>
                  <a:lnTo>
                    <a:pt x="419" y="142"/>
                  </a:lnTo>
                  <a:lnTo>
                    <a:pt x="410" y="146"/>
                  </a:lnTo>
                  <a:lnTo>
                    <a:pt x="400" y="150"/>
                  </a:lnTo>
                  <a:lnTo>
                    <a:pt x="388" y="155"/>
                  </a:lnTo>
                  <a:lnTo>
                    <a:pt x="377" y="158"/>
                  </a:lnTo>
                  <a:lnTo>
                    <a:pt x="371" y="147"/>
                  </a:lnTo>
                  <a:lnTo>
                    <a:pt x="349" y="158"/>
                  </a:lnTo>
                  <a:lnTo>
                    <a:pt x="334" y="164"/>
                  </a:lnTo>
                  <a:lnTo>
                    <a:pt x="319" y="170"/>
                  </a:lnTo>
                  <a:lnTo>
                    <a:pt x="312" y="174"/>
                  </a:lnTo>
                  <a:lnTo>
                    <a:pt x="256" y="200"/>
                  </a:lnTo>
                  <a:lnTo>
                    <a:pt x="240" y="208"/>
                  </a:lnTo>
                  <a:lnTo>
                    <a:pt x="211" y="219"/>
                  </a:lnTo>
                  <a:lnTo>
                    <a:pt x="182" y="228"/>
                  </a:lnTo>
                  <a:lnTo>
                    <a:pt x="154" y="236"/>
                  </a:lnTo>
                  <a:lnTo>
                    <a:pt x="125" y="243"/>
                  </a:lnTo>
                  <a:lnTo>
                    <a:pt x="95" y="249"/>
                  </a:lnTo>
                  <a:lnTo>
                    <a:pt x="67" y="254"/>
                  </a:lnTo>
                  <a:lnTo>
                    <a:pt x="37" y="258"/>
                  </a:lnTo>
                  <a:lnTo>
                    <a:pt x="33" y="251"/>
                  </a:lnTo>
                  <a:lnTo>
                    <a:pt x="43" y="242"/>
                  </a:lnTo>
                  <a:lnTo>
                    <a:pt x="56" y="234"/>
                  </a:lnTo>
                  <a:lnTo>
                    <a:pt x="63" y="229"/>
                  </a:lnTo>
                  <a:lnTo>
                    <a:pt x="0" y="156"/>
                  </a:lnTo>
                  <a:lnTo>
                    <a:pt x="18" y="146"/>
                  </a:lnTo>
                  <a:lnTo>
                    <a:pt x="21" y="144"/>
                  </a:lnTo>
                  <a:lnTo>
                    <a:pt x="26" y="144"/>
                  </a:lnTo>
                  <a:lnTo>
                    <a:pt x="31" y="143"/>
                  </a:lnTo>
                  <a:lnTo>
                    <a:pt x="36" y="146"/>
                  </a:lnTo>
                  <a:lnTo>
                    <a:pt x="117" y="178"/>
                  </a:lnTo>
                  <a:lnTo>
                    <a:pt x="122" y="180"/>
                  </a:lnTo>
                  <a:lnTo>
                    <a:pt x="132" y="182"/>
                  </a:lnTo>
                  <a:lnTo>
                    <a:pt x="142" y="180"/>
                  </a:lnTo>
                  <a:lnTo>
                    <a:pt x="149" y="181"/>
                  </a:lnTo>
                  <a:lnTo>
                    <a:pt x="157" y="178"/>
                  </a:lnTo>
                  <a:lnTo>
                    <a:pt x="165" y="174"/>
                  </a:lnTo>
                  <a:lnTo>
                    <a:pt x="191" y="161"/>
                  </a:lnTo>
                  <a:lnTo>
                    <a:pt x="483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4397" y="3396"/>
              <a:ext cx="157" cy="80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81" y="64"/>
                </a:cxn>
                <a:cxn ang="0">
                  <a:pos x="0" y="0"/>
                </a:cxn>
                <a:cxn ang="0">
                  <a:pos x="81" y="64"/>
                </a:cxn>
                <a:cxn ang="0">
                  <a:pos x="109" y="50"/>
                </a:cxn>
                <a:cxn ang="0">
                  <a:pos x="156" y="24"/>
                </a:cxn>
              </a:cxnLst>
              <a:rect l="0" t="0" r="r" b="b"/>
              <a:pathLst>
                <a:path w="157" h="80">
                  <a:moveTo>
                    <a:pt x="54" y="79"/>
                  </a:moveTo>
                  <a:lnTo>
                    <a:pt x="81" y="64"/>
                  </a:lnTo>
                  <a:lnTo>
                    <a:pt x="0" y="0"/>
                  </a:lnTo>
                  <a:lnTo>
                    <a:pt x="81" y="64"/>
                  </a:lnTo>
                  <a:lnTo>
                    <a:pt x="109" y="50"/>
                  </a:lnTo>
                  <a:lnTo>
                    <a:pt x="156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4429" y="3466"/>
              <a:ext cx="77" cy="26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6" y="1"/>
                </a:cxn>
                <a:cxn ang="0">
                  <a:pos x="60" y="4"/>
                </a:cxn>
                <a:cxn ang="0">
                  <a:pos x="48" y="8"/>
                </a:cxn>
                <a:cxn ang="0">
                  <a:pos x="60" y="4"/>
                </a:cxn>
                <a:cxn ang="0">
                  <a:pos x="66" y="1"/>
                </a:cxn>
                <a:cxn ang="0">
                  <a:pos x="75" y="0"/>
                </a:cxn>
                <a:cxn ang="0">
                  <a:pos x="76" y="1"/>
                </a:cxn>
                <a:cxn ang="0">
                  <a:pos x="67" y="6"/>
                </a:cxn>
                <a:cxn ang="0">
                  <a:pos x="58" y="12"/>
                </a:cxn>
                <a:cxn ang="0">
                  <a:pos x="52" y="15"/>
                </a:cxn>
                <a:cxn ang="0">
                  <a:pos x="43" y="18"/>
                </a:cxn>
                <a:cxn ang="0">
                  <a:pos x="52" y="15"/>
                </a:cxn>
                <a:cxn ang="0">
                  <a:pos x="58" y="12"/>
                </a:cxn>
                <a:cxn ang="0">
                  <a:pos x="67" y="6"/>
                </a:cxn>
                <a:cxn ang="0">
                  <a:pos x="68" y="9"/>
                </a:cxn>
                <a:cxn ang="0">
                  <a:pos x="68" y="13"/>
                </a:cxn>
                <a:cxn ang="0">
                  <a:pos x="54" y="18"/>
                </a:cxn>
                <a:cxn ang="0">
                  <a:pos x="45" y="19"/>
                </a:cxn>
                <a:cxn ang="0">
                  <a:pos x="43" y="18"/>
                </a:cxn>
                <a:cxn ang="0">
                  <a:pos x="25" y="23"/>
                </a:cxn>
                <a:cxn ang="0">
                  <a:pos x="0" y="25"/>
                </a:cxn>
                <a:cxn ang="0">
                  <a:pos x="14" y="17"/>
                </a:cxn>
                <a:cxn ang="0">
                  <a:pos x="18" y="16"/>
                </a:cxn>
                <a:cxn ang="0">
                  <a:pos x="48" y="8"/>
                </a:cxn>
                <a:cxn ang="0">
                  <a:pos x="63" y="1"/>
                </a:cxn>
              </a:cxnLst>
              <a:rect l="0" t="0" r="r" b="b"/>
              <a:pathLst>
                <a:path w="77" h="26">
                  <a:moveTo>
                    <a:pt x="63" y="1"/>
                  </a:moveTo>
                  <a:lnTo>
                    <a:pt x="66" y="1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60" y="4"/>
                  </a:lnTo>
                  <a:lnTo>
                    <a:pt x="66" y="1"/>
                  </a:lnTo>
                  <a:lnTo>
                    <a:pt x="75" y="0"/>
                  </a:lnTo>
                  <a:lnTo>
                    <a:pt x="76" y="1"/>
                  </a:lnTo>
                  <a:lnTo>
                    <a:pt x="67" y="6"/>
                  </a:lnTo>
                  <a:lnTo>
                    <a:pt x="58" y="12"/>
                  </a:lnTo>
                  <a:lnTo>
                    <a:pt x="52" y="15"/>
                  </a:lnTo>
                  <a:lnTo>
                    <a:pt x="43" y="18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7" y="6"/>
                  </a:lnTo>
                  <a:lnTo>
                    <a:pt x="68" y="9"/>
                  </a:lnTo>
                  <a:lnTo>
                    <a:pt x="68" y="13"/>
                  </a:lnTo>
                  <a:lnTo>
                    <a:pt x="54" y="18"/>
                  </a:lnTo>
                  <a:lnTo>
                    <a:pt x="45" y="19"/>
                  </a:lnTo>
                  <a:lnTo>
                    <a:pt x="43" y="18"/>
                  </a:lnTo>
                  <a:lnTo>
                    <a:pt x="25" y="23"/>
                  </a:lnTo>
                  <a:lnTo>
                    <a:pt x="0" y="25"/>
                  </a:lnTo>
                  <a:lnTo>
                    <a:pt x="14" y="17"/>
                  </a:lnTo>
                  <a:lnTo>
                    <a:pt x="18" y="16"/>
                  </a:lnTo>
                  <a:lnTo>
                    <a:pt x="48" y="8"/>
                  </a:lnTo>
                  <a:lnTo>
                    <a:pt x="63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4666" y="3333"/>
              <a:ext cx="170" cy="59"/>
            </a:xfrm>
            <a:custGeom>
              <a:avLst/>
              <a:gdLst/>
              <a:ahLst/>
              <a:cxnLst>
                <a:cxn ang="0">
                  <a:pos x="168" y="21"/>
                </a:cxn>
                <a:cxn ang="0">
                  <a:pos x="168" y="18"/>
                </a:cxn>
                <a:cxn ang="0">
                  <a:pos x="169" y="15"/>
                </a:cxn>
                <a:cxn ang="0">
                  <a:pos x="169" y="11"/>
                </a:cxn>
                <a:cxn ang="0">
                  <a:pos x="168" y="8"/>
                </a:cxn>
                <a:cxn ang="0">
                  <a:pos x="164" y="4"/>
                </a:cxn>
                <a:cxn ang="0">
                  <a:pos x="160" y="0"/>
                </a:cxn>
                <a:cxn ang="0">
                  <a:pos x="152" y="2"/>
                </a:cxn>
                <a:cxn ang="0">
                  <a:pos x="140" y="5"/>
                </a:cxn>
                <a:cxn ang="0">
                  <a:pos x="121" y="13"/>
                </a:cxn>
                <a:cxn ang="0">
                  <a:pos x="102" y="22"/>
                </a:cxn>
                <a:cxn ang="0">
                  <a:pos x="91" y="30"/>
                </a:cxn>
                <a:cxn ang="0">
                  <a:pos x="100" y="26"/>
                </a:cxn>
                <a:cxn ang="0">
                  <a:pos x="110" y="23"/>
                </a:cxn>
                <a:cxn ang="0">
                  <a:pos x="117" y="19"/>
                </a:cxn>
                <a:cxn ang="0">
                  <a:pos x="121" y="18"/>
                </a:cxn>
                <a:cxn ang="0">
                  <a:pos x="130" y="18"/>
                </a:cxn>
                <a:cxn ang="0">
                  <a:pos x="121" y="18"/>
                </a:cxn>
                <a:cxn ang="0">
                  <a:pos x="117" y="19"/>
                </a:cxn>
                <a:cxn ang="0">
                  <a:pos x="110" y="23"/>
                </a:cxn>
                <a:cxn ang="0">
                  <a:pos x="100" y="26"/>
                </a:cxn>
                <a:cxn ang="0">
                  <a:pos x="91" y="30"/>
                </a:cxn>
                <a:cxn ang="0">
                  <a:pos x="17" y="51"/>
                </a:cxn>
                <a:cxn ang="0">
                  <a:pos x="8" y="55"/>
                </a:cxn>
                <a:cxn ang="0">
                  <a:pos x="2" y="57"/>
                </a:cxn>
                <a:cxn ang="0">
                  <a:pos x="0" y="58"/>
                </a:cxn>
              </a:cxnLst>
              <a:rect l="0" t="0" r="r" b="b"/>
              <a:pathLst>
                <a:path w="170" h="59">
                  <a:moveTo>
                    <a:pt x="168" y="21"/>
                  </a:moveTo>
                  <a:lnTo>
                    <a:pt x="168" y="18"/>
                  </a:lnTo>
                  <a:lnTo>
                    <a:pt x="169" y="15"/>
                  </a:lnTo>
                  <a:lnTo>
                    <a:pt x="169" y="11"/>
                  </a:lnTo>
                  <a:lnTo>
                    <a:pt x="168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52" y="2"/>
                  </a:lnTo>
                  <a:lnTo>
                    <a:pt x="140" y="5"/>
                  </a:lnTo>
                  <a:lnTo>
                    <a:pt x="121" y="13"/>
                  </a:lnTo>
                  <a:lnTo>
                    <a:pt x="102" y="22"/>
                  </a:lnTo>
                  <a:lnTo>
                    <a:pt x="91" y="30"/>
                  </a:lnTo>
                  <a:lnTo>
                    <a:pt x="100" y="26"/>
                  </a:lnTo>
                  <a:lnTo>
                    <a:pt x="110" y="23"/>
                  </a:lnTo>
                  <a:lnTo>
                    <a:pt x="117" y="19"/>
                  </a:lnTo>
                  <a:lnTo>
                    <a:pt x="121" y="18"/>
                  </a:lnTo>
                  <a:lnTo>
                    <a:pt x="130" y="18"/>
                  </a:lnTo>
                  <a:lnTo>
                    <a:pt x="121" y="18"/>
                  </a:lnTo>
                  <a:lnTo>
                    <a:pt x="117" y="19"/>
                  </a:lnTo>
                  <a:lnTo>
                    <a:pt x="110" y="23"/>
                  </a:lnTo>
                  <a:lnTo>
                    <a:pt x="100" y="26"/>
                  </a:lnTo>
                  <a:lnTo>
                    <a:pt x="91" y="30"/>
                  </a:lnTo>
                  <a:lnTo>
                    <a:pt x="17" y="51"/>
                  </a:lnTo>
                  <a:lnTo>
                    <a:pt x="8" y="55"/>
                  </a:lnTo>
                  <a:lnTo>
                    <a:pt x="2" y="57"/>
                  </a:lnTo>
                  <a:lnTo>
                    <a:pt x="0" y="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4660" y="3392"/>
              <a:ext cx="41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2"/>
                </a:cxn>
                <a:cxn ang="0">
                  <a:pos x="12" y="8"/>
                </a:cxn>
                <a:cxn ang="0">
                  <a:pos x="13" y="10"/>
                </a:cxn>
                <a:cxn ang="0">
                  <a:pos x="15" y="9"/>
                </a:cxn>
                <a:cxn ang="0">
                  <a:pos x="29" y="3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31" y="5"/>
                </a:cxn>
                <a:cxn ang="0">
                  <a:pos x="32" y="7"/>
                </a:cxn>
                <a:cxn ang="0">
                  <a:pos x="37" y="4"/>
                </a:cxn>
                <a:cxn ang="0">
                  <a:pos x="24" y="12"/>
                </a:cxn>
                <a:cxn ang="0">
                  <a:pos x="18" y="18"/>
                </a:cxn>
                <a:cxn ang="0">
                  <a:pos x="14" y="23"/>
                </a:cxn>
                <a:cxn ang="0">
                  <a:pos x="11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29" y="30"/>
                </a:cxn>
                <a:cxn ang="0">
                  <a:pos x="40" y="28"/>
                </a:cxn>
              </a:cxnLst>
              <a:rect l="0" t="0" r="r" b="b"/>
              <a:pathLst>
                <a:path w="41" h="34">
                  <a:moveTo>
                    <a:pt x="0" y="6"/>
                  </a:moveTo>
                  <a:lnTo>
                    <a:pt x="20" y="2"/>
                  </a:lnTo>
                  <a:lnTo>
                    <a:pt x="12" y="8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1" y="5"/>
                  </a:lnTo>
                  <a:lnTo>
                    <a:pt x="32" y="7"/>
                  </a:lnTo>
                  <a:lnTo>
                    <a:pt x="37" y="4"/>
                  </a:lnTo>
                  <a:lnTo>
                    <a:pt x="24" y="12"/>
                  </a:lnTo>
                  <a:lnTo>
                    <a:pt x="18" y="18"/>
                  </a:lnTo>
                  <a:lnTo>
                    <a:pt x="14" y="23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40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4720" y="3340"/>
              <a:ext cx="114" cy="56"/>
            </a:xfrm>
            <a:custGeom>
              <a:avLst/>
              <a:gdLst/>
              <a:ahLst/>
              <a:cxnLst>
                <a:cxn ang="0">
                  <a:pos x="113" y="14"/>
                </a:cxn>
                <a:cxn ang="0">
                  <a:pos x="108" y="1"/>
                </a:cxn>
                <a:cxn ang="0">
                  <a:pos x="105" y="0"/>
                </a:cxn>
                <a:cxn ang="0">
                  <a:pos x="100" y="3"/>
                </a:cxn>
                <a:cxn ang="0">
                  <a:pos x="93" y="7"/>
                </a:cxn>
                <a:cxn ang="0">
                  <a:pos x="75" y="15"/>
                </a:cxn>
                <a:cxn ang="0">
                  <a:pos x="65" y="22"/>
                </a:cxn>
                <a:cxn ang="0">
                  <a:pos x="47" y="35"/>
                </a:cxn>
                <a:cxn ang="0">
                  <a:pos x="35" y="46"/>
                </a:cxn>
                <a:cxn ang="0">
                  <a:pos x="37" y="52"/>
                </a:cxn>
                <a:cxn ang="0">
                  <a:pos x="39" y="53"/>
                </a:cxn>
                <a:cxn ang="0">
                  <a:pos x="35" y="47"/>
                </a:cxn>
                <a:cxn ang="0">
                  <a:pos x="27" y="50"/>
                </a:cxn>
                <a:cxn ang="0">
                  <a:pos x="7" y="55"/>
                </a:cxn>
                <a:cxn ang="0">
                  <a:pos x="4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17" y="41"/>
                </a:cxn>
                <a:cxn ang="0">
                  <a:pos x="28" y="36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49" y="21"/>
                </a:cxn>
                <a:cxn ang="0">
                  <a:pos x="50" y="21"/>
                </a:cxn>
                <a:cxn ang="0">
                  <a:pos x="56" y="20"/>
                </a:cxn>
                <a:cxn ang="0">
                  <a:pos x="61" y="18"/>
                </a:cxn>
                <a:cxn ang="0">
                  <a:pos x="78" y="10"/>
                </a:cxn>
                <a:cxn ang="0">
                  <a:pos x="86" y="8"/>
                </a:cxn>
                <a:cxn ang="0">
                  <a:pos x="88" y="6"/>
                </a:cxn>
                <a:cxn ang="0">
                  <a:pos x="93" y="7"/>
                </a:cxn>
              </a:cxnLst>
              <a:rect l="0" t="0" r="r" b="b"/>
              <a:pathLst>
                <a:path w="114" h="56">
                  <a:moveTo>
                    <a:pt x="113" y="14"/>
                  </a:moveTo>
                  <a:lnTo>
                    <a:pt x="108" y="1"/>
                  </a:lnTo>
                  <a:lnTo>
                    <a:pt x="105" y="0"/>
                  </a:lnTo>
                  <a:lnTo>
                    <a:pt x="100" y="3"/>
                  </a:lnTo>
                  <a:lnTo>
                    <a:pt x="93" y="7"/>
                  </a:lnTo>
                  <a:lnTo>
                    <a:pt x="75" y="15"/>
                  </a:lnTo>
                  <a:lnTo>
                    <a:pt x="65" y="22"/>
                  </a:lnTo>
                  <a:lnTo>
                    <a:pt x="47" y="35"/>
                  </a:lnTo>
                  <a:lnTo>
                    <a:pt x="35" y="46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35" y="47"/>
                  </a:lnTo>
                  <a:lnTo>
                    <a:pt x="27" y="50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17" y="41"/>
                  </a:lnTo>
                  <a:lnTo>
                    <a:pt x="28" y="36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6" y="20"/>
                  </a:lnTo>
                  <a:lnTo>
                    <a:pt x="61" y="18"/>
                  </a:lnTo>
                  <a:lnTo>
                    <a:pt x="78" y="10"/>
                  </a:lnTo>
                  <a:lnTo>
                    <a:pt x="86" y="8"/>
                  </a:lnTo>
                  <a:lnTo>
                    <a:pt x="88" y="6"/>
                  </a:lnTo>
                  <a:lnTo>
                    <a:pt x="93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4823" y="3340"/>
              <a:ext cx="18" cy="31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4" y="30"/>
                </a:cxn>
                <a:cxn ang="0">
                  <a:pos x="17" y="28"/>
                </a:cxn>
                <a:cxn ang="0">
                  <a:pos x="17" y="25"/>
                </a:cxn>
                <a:cxn ang="0">
                  <a:pos x="5" y="1"/>
                </a:cxn>
              </a:cxnLst>
              <a:rect l="0" t="0" r="r" b="b"/>
              <a:pathLst>
                <a:path w="18" h="31">
                  <a:moveTo>
                    <a:pt x="5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14" y="30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4680" y="3377"/>
              <a:ext cx="53" cy="2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11"/>
                </a:cxn>
                <a:cxn ang="0">
                  <a:pos x="29" y="5"/>
                </a:cxn>
                <a:cxn ang="0">
                  <a:pos x="22" y="9"/>
                </a:cxn>
                <a:cxn ang="0">
                  <a:pos x="13" y="16"/>
                </a:cxn>
                <a:cxn ang="0">
                  <a:pos x="18" y="15"/>
                </a:cxn>
                <a:cxn ang="0">
                  <a:pos x="26" y="11"/>
                </a:cxn>
                <a:cxn ang="0">
                  <a:pos x="38" y="8"/>
                </a:cxn>
                <a:cxn ang="0">
                  <a:pos x="52" y="0"/>
                </a:cxn>
                <a:cxn ang="0">
                  <a:pos x="43" y="6"/>
                </a:cxn>
                <a:cxn ang="0">
                  <a:pos x="28" y="15"/>
                </a:cxn>
                <a:cxn ang="0">
                  <a:pos x="16" y="20"/>
                </a:cxn>
                <a:cxn ang="0">
                  <a:pos x="28" y="15"/>
                </a:cxn>
                <a:cxn ang="0">
                  <a:pos x="28" y="16"/>
                </a:cxn>
                <a:cxn ang="0">
                  <a:pos x="40" y="13"/>
                </a:cxn>
                <a:cxn ang="0">
                  <a:pos x="28" y="16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30" y="19"/>
                </a:cxn>
                <a:cxn ang="0">
                  <a:pos x="41" y="15"/>
                </a:cxn>
                <a:cxn ang="0">
                  <a:pos x="30" y="19"/>
                </a:cxn>
                <a:cxn ang="0">
                  <a:pos x="33" y="23"/>
                </a:cxn>
                <a:cxn ang="0">
                  <a:pos x="48" y="17"/>
                </a:cxn>
              </a:cxnLst>
              <a:rect l="0" t="0" r="r" b="b"/>
              <a:pathLst>
                <a:path w="53" h="24">
                  <a:moveTo>
                    <a:pt x="0" y="17"/>
                  </a:moveTo>
                  <a:lnTo>
                    <a:pt x="14" y="11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3" y="16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8" y="8"/>
                  </a:lnTo>
                  <a:lnTo>
                    <a:pt x="52" y="0"/>
                  </a:lnTo>
                  <a:lnTo>
                    <a:pt x="43" y="6"/>
                  </a:lnTo>
                  <a:lnTo>
                    <a:pt x="28" y="15"/>
                  </a:lnTo>
                  <a:lnTo>
                    <a:pt x="16" y="20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40" y="13"/>
                  </a:lnTo>
                  <a:lnTo>
                    <a:pt x="28" y="16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30" y="19"/>
                  </a:lnTo>
                  <a:lnTo>
                    <a:pt x="41" y="15"/>
                  </a:lnTo>
                  <a:lnTo>
                    <a:pt x="30" y="19"/>
                  </a:lnTo>
                  <a:lnTo>
                    <a:pt x="33" y="23"/>
                  </a:lnTo>
                  <a:lnTo>
                    <a:pt x="48" y="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4940" y="3247"/>
              <a:ext cx="17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3"/>
                </a:cxn>
                <a:cxn ang="0">
                  <a:pos x="8" y="7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7" h="8">
                  <a:moveTo>
                    <a:pt x="5" y="0"/>
                  </a:moveTo>
                  <a:lnTo>
                    <a:pt x="16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4933" y="3251"/>
              <a:ext cx="14" cy="1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4"/>
                </a:cxn>
                <a:cxn ang="0">
                  <a:pos x="7" y="9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4" h="11">
                  <a:moveTo>
                    <a:pt x="5" y="0"/>
                  </a:moveTo>
                  <a:lnTo>
                    <a:pt x="13" y="4"/>
                  </a:lnTo>
                  <a:lnTo>
                    <a:pt x="7" y="9"/>
                  </a:lnTo>
                  <a:lnTo>
                    <a:pt x="4" y="10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4925" y="3255"/>
              <a:ext cx="11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7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1"/>
                </a:cxn>
                <a:cxn ang="0">
                  <a:pos x="6" y="0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lnTo>
                    <a:pt x="10" y="7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4885" y="3259"/>
              <a:ext cx="29" cy="35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7" y="19"/>
                </a:cxn>
                <a:cxn ang="0">
                  <a:pos x="13" y="32"/>
                </a:cxn>
                <a:cxn ang="0">
                  <a:pos x="13" y="33"/>
                </a:cxn>
                <a:cxn ang="0">
                  <a:pos x="15" y="34"/>
                </a:cxn>
                <a:cxn ang="0">
                  <a:pos x="16" y="33"/>
                </a:cxn>
                <a:cxn ang="0">
                  <a:pos x="26" y="28"/>
                </a:cxn>
                <a:cxn ang="0">
                  <a:pos x="27" y="28"/>
                </a:cxn>
                <a:cxn ang="0">
                  <a:pos x="27" y="26"/>
                </a:cxn>
                <a:cxn ang="0">
                  <a:pos x="28" y="25"/>
                </a:cxn>
                <a:cxn ang="0">
                  <a:pos x="22" y="11"/>
                </a:cxn>
                <a:cxn ang="0">
                  <a:pos x="16" y="1"/>
                </a:cxn>
              </a:cxnLst>
              <a:rect l="0" t="0" r="r" b="b"/>
              <a:pathLst>
                <a:path w="29" h="35">
                  <a:moveTo>
                    <a:pt x="16" y="1"/>
                  </a:moveTo>
                  <a:lnTo>
                    <a:pt x="16" y="0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7" y="19"/>
                  </a:lnTo>
                  <a:lnTo>
                    <a:pt x="13" y="32"/>
                  </a:lnTo>
                  <a:lnTo>
                    <a:pt x="13" y="33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8" y="25"/>
                  </a:lnTo>
                  <a:lnTo>
                    <a:pt x="22" y="11"/>
                  </a:lnTo>
                  <a:lnTo>
                    <a:pt x="16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4530" y="3433"/>
              <a:ext cx="26" cy="3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5" y="23"/>
                </a:cxn>
                <a:cxn ang="0">
                  <a:pos x="10" y="33"/>
                </a:cxn>
                <a:cxn ang="0">
                  <a:pos x="11" y="34"/>
                </a:cxn>
                <a:cxn ang="0">
                  <a:pos x="13" y="34"/>
                </a:cxn>
                <a:cxn ang="0">
                  <a:pos x="14" y="34"/>
                </a:cxn>
                <a:cxn ang="0">
                  <a:pos x="24" y="29"/>
                </a:cxn>
                <a:cxn ang="0">
                  <a:pos x="25" y="28"/>
                </a:cxn>
                <a:cxn ang="0">
                  <a:pos x="25" y="27"/>
                </a:cxn>
                <a:cxn ang="0">
                  <a:pos x="25" y="26"/>
                </a:cxn>
                <a:cxn ang="0">
                  <a:pos x="20" y="15"/>
                </a:cxn>
                <a:cxn ang="0">
                  <a:pos x="15" y="1"/>
                </a:cxn>
              </a:cxnLst>
              <a:rect l="0" t="0" r="r" b="b"/>
              <a:pathLst>
                <a:path w="26" h="35">
                  <a:moveTo>
                    <a:pt x="15" y="1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5" y="23"/>
                  </a:lnTo>
                  <a:lnTo>
                    <a:pt x="10" y="33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14" y="34"/>
                  </a:lnTo>
                  <a:lnTo>
                    <a:pt x="24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0" y="15"/>
                  </a:lnTo>
                  <a:lnTo>
                    <a:pt x="1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4643" y="3391"/>
              <a:ext cx="24" cy="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14" y="11"/>
                </a:cxn>
              </a:cxnLst>
              <a:rect l="0" t="0" r="r" b="b"/>
              <a:pathLst>
                <a:path w="24" h="15">
                  <a:moveTo>
                    <a:pt x="23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14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4657" y="3393"/>
              <a:ext cx="8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7" y="0"/>
                </a:cxn>
              </a:cxnLst>
              <a:rect l="0" t="0" r="r" b="b"/>
              <a:pathLst>
                <a:path w="8" h="10">
                  <a:moveTo>
                    <a:pt x="0" y="9"/>
                  </a:moveTo>
                  <a:lnTo>
                    <a:pt x="0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4657" y="3397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1" y="5"/>
                  </a:lnTo>
                  <a:lnTo>
                    <a:pt x="7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4664" y="3384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5"/>
                </a:cxn>
                <a:cxn ang="0">
                  <a:pos x="3" y="0"/>
                </a:cxn>
                <a:cxn ang="0">
                  <a:pos x="0" y="8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lnTo>
                    <a:pt x="5" y="5"/>
                  </a:lnTo>
                  <a:lnTo>
                    <a:pt x="3" y="0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4664" y="3391"/>
              <a:ext cx="3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4639" y="339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4631" y="340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4623" y="3406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4616" y="3410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4609" y="3414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4600" y="3417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4593" y="3421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4585" y="3425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4578" y="342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4569" y="3432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4647" y="3395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4662" y="3387"/>
              <a:ext cx="6" cy="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5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4670" y="3383"/>
              <a:ext cx="7" cy="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6"/>
                </a:cxn>
              </a:cxnLst>
              <a:rect l="0" t="0" r="r" b="b"/>
              <a:pathLst>
                <a:path w="7" h="7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4677" y="3380"/>
              <a:ext cx="7" cy="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2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4" name="Line 36"/>
            <p:cNvSpPr>
              <a:spLocks noChangeShapeType="1"/>
            </p:cNvSpPr>
            <p:nvPr/>
          </p:nvSpPr>
          <p:spPr bwMode="auto">
            <a:xfrm flipH="1">
              <a:off x="4679" y="3383"/>
              <a:ext cx="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5" name="Line 37"/>
            <p:cNvSpPr>
              <a:spLocks noChangeShapeType="1"/>
            </p:cNvSpPr>
            <p:nvPr/>
          </p:nvSpPr>
          <p:spPr bwMode="auto">
            <a:xfrm flipV="1">
              <a:off x="4768" y="3348"/>
              <a:ext cx="4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4772" y="3349"/>
              <a:ext cx="3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4771" y="3346"/>
              <a:ext cx="2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5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4771" y="3341"/>
              <a:ext cx="6" cy="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" name="Line 41"/>
            <p:cNvSpPr>
              <a:spLocks noChangeShapeType="1"/>
            </p:cNvSpPr>
            <p:nvPr/>
          </p:nvSpPr>
          <p:spPr bwMode="auto">
            <a:xfrm flipH="1" flipV="1">
              <a:off x="4763" y="3332"/>
              <a:ext cx="14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4765" y="3334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4764" y="3328"/>
              <a:ext cx="7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0" y="3"/>
                </a:cxn>
              </a:cxnLst>
              <a:rect l="0" t="0" r="r" b="b"/>
              <a:pathLst>
                <a:path w="7" h="4">
                  <a:moveTo>
                    <a:pt x="0" y="3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4762" y="3331"/>
              <a:ext cx="4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3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3" name="Line 45"/>
            <p:cNvSpPr>
              <a:spLocks noChangeShapeType="1"/>
            </p:cNvSpPr>
            <p:nvPr/>
          </p:nvSpPr>
          <p:spPr bwMode="auto">
            <a:xfrm flipH="1">
              <a:off x="4754" y="3335"/>
              <a:ext cx="1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4756" y="3339"/>
              <a:ext cx="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4755" y="3335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4755" y="3334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7" name="Line 49"/>
            <p:cNvSpPr>
              <a:spLocks noChangeShapeType="1"/>
            </p:cNvSpPr>
            <p:nvPr/>
          </p:nvSpPr>
          <p:spPr bwMode="auto">
            <a:xfrm>
              <a:off x="4757" y="3345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4762" y="3353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4762" y="3346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4763" y="3350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1" name="Line 53"/>
            <p:cNvSpPr>
              <a:spLocks noChangeShapeType="1"/>
            </p:cNvSpPr>
            <p:nvPr/>
          </p:nvSpPr>
          <p:spPr bwMode="auto">
            <a:xfrm flipV="1">
              <a:off x="4765" y="3349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2" name="Line 54"/>
            <p:cNvSpPr>
              <a:spLocks noChangeShapeType="1"/>
            </p:cNvSpPr>
            <p:nvPr/>
          </p:nvSpPr>
          <p:spPr bwMode="auto">
            <a:xfrm flipV="1">
              <a:off x="4756" y="3353"/>
              <a:ext cx="4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4760" y="3354"/>
              <a:ext cx="2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4" name="Freeform 56"/>
            <p:cNvSpPr>
              <a:spLocks/>
            </p:cNvSpPr>
            <p:nvPr/>
          </p:nvSpPr>
          <p:spPr bwMode="auto">
            <a:xfrm>
              <a:off x="4758" y="3350"/>
              <a:ext cx="8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4"/>
                </a:cxn>
                <a:cxn ang="0">
                  <a:pos x="5" y="0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7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>
              <a:off x="4760" y="3347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6" name="Line 58"/>
            <p:cNvSpPr>
              <a:spLocks noChangeShapeType="1"/>
            </p:cNvSpPr>
            <p:nvPr/>
          </p:nvSpPr>
          <p:spPr bwMode="auto">
            <a:xfrm flipH="1" flipV="1">
              <a:off x="4751" y="3338"/>
              <a:ext cx="13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4753" y="3340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4753" y="3335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4750" y="3335"/>
              <a:ext cx="9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3" y="6"/>
                </a:cxn>
                <a:cxn ang="0">
                  <a:pos x="8" y="4"/>
                </a:cxn>
                <a:cxn ang="0">
                  <a:pos x="5" y="0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0" y="1"/>
                  </a:lnTo>
                  <a:lnTo>
                    <a:pt x="3" y="6"/>
                  </a:lnTo>
                  <a:lnTo>
                    <a:pt x="8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0" name="Line 62"/>
            <p:cNvSpPr>
              <a:spLocks noChangeShapeType="1"/>
            </p:cNvSpPr>
            <p:nvPr/>
          </p:nvSpPr>
          <p:spPr bwMode="auto">
            <a:xfrm flipH="1">
              <a:off x="4742" y="3341"/>
              <a:ext cx="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4744" y="3344"/>
              <a:ext cx="3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2" name="Freeform 64"/>
            <p:cNvSpPr>
              <a:spLocks/>
            </p:cNvSpPr>
            <p:nvPr/>
          </p:nvSpPr>
          <p:spPr bwMode="auto">
            <a:xfrm>
              <a:off x="4743" y="3340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>
              <a:off x="4743" y="3339"/>
              <a:ext cx="6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4" name="Line 66"/>
            <p:cNvSpPr>
              <a:spLocks noChangeShapeType="1"/>
            </p:cNvSpPr>
            <p:nvPr/>
          </p:nvSpPr>
          <p:spPr bwMode="auto">
            <a:xfrm>
              <a:off x="4745" y="3351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5" name="Freeform 67"/>
            <p:cNvSpPr>
              <a:spLocks/>
            </p:cNvSpPr>
            <p:nvPr/>
          </p:nvSpPr>
          <p:spPr bwMode="auto">
            <a:xfrm>
              <a:off x="4750" y="3359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6" name="Freeform 68"/>
            <p:cNvSpPr>
              <a:spLocks/>
            </p:cNvSpPr>
            <p:nvPr/>
          </p:nvSpPr>
          <p:spPr bwMode="auto">
            <a:xfrm>
              <a:off x="4749" y="3352"/>
              <a:ext cx="6" cy="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7" name="Freeform 69"/>
            <p:cNvSpPr>
              <a:spLocks/>
            </p:cNvSpPr>
            <p:nvPr/>
          </p:nvSpPr>
          <p:spPr bwMode="auto">
            <a:xfrm>
              <a:off x="4751" y="3356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8" name="Line 70"/>
            <p:cNvSpPr>
              <a:spLocks noChangeShapeType="1"/>
            </p:cNvSpPr>
            <p:nvPr/>
          </p:nvSpPr>
          <p:spPr bwMode="auto">
            <a:xfrm flipV="1">
              <a:off x="4753" y="3355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9" name="Line 71"/>
            <p:cNvSpPr>
              <a:spLocks noChangeShapeType="1"/>
            </p:cNvSpPr>
            <p:nvPr/>
          </p:nvSpPr>
          <p:spPr bwMode="auto">
            <a:xfrm>
              <a:off x="4769" y="3381"/>
              <a:ext cx="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0" name="Freeform 72"/>
            <p:cNvSpPr>
              <a:spLocks/>
            </p:cNvSpPr>
            <p:nvPr/>
          </p:nvSpPr>
          <p:spPr bwMode="auto">
            <a:xfrm>
              <a:off x="4880" y="3281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>
              <a:off x="4873" y="3285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4865" y="3288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4857" y="3292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4849" y="3296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5" name="Freeform 77"/>
            <p:cNvSpPr>
              <a:spLocks/>
            </p:cNvSpPr>
            <p:nvPr/>
          </p:nvSpPr>
          <p:spPr bwMode="auto">
            <a:xfrm>
              <a:off x="4842" y="3299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6" name="Freeform 78"/>
            <p:cNvSpPr>
              <a:spLocks/>
            </p:cNvSpPr>
            <p:nvPr/>
          </p:nvSpPr>
          <p:spPr bwMode="auto">
            <a:xfrm>
              <a:off x="4834" y="330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4826" y="3307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8" name="Freeform 80"/>
            <p:cNvSpPr>
              <a:spLocks/>
            </p:cNvSpPr>
            <p:nvPr/>
          </p:nvSpPr>
          <p:spPr bwMode="auto">
            <a:xfrm>
              <a:off x="4818" y="3311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9" name="Freeform 81"/>
            <p:cNvSpPr>
              <a:spLocks/>
            </p:cNvSpPr>
            <p:nvPr/>
          </p:nvSpPr>
          <p:spPr bwMode="auto">
            <a:xfrm>
              <a:off x="4810" y="3315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0" name="Freeform 82"/>
            <p:cNvSpPr>
              <a:spLocks/>
            </p:cNvSpPr>
            <p:nvPr/>
          </p:nvSpPr>
          <p:spPr bwMode="auto">
            <a:xfrm>
              <a:off x="4803" y="3318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6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4795" y="332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2" name="Freeform 84"/>
            <p:cNvSpPr>
              <a:spLocks/>
            </p:cNvSpPr>
            <p:nvPr/>
          </p:nvSpPr>
          <p:spPr bwMode="auto">
            <a:xfrm>
              <a:off x="4788" y="3326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3" name="Freeform 85"/>
            <p:cNvSpPr>
              <a:spLocks/>
            </p:cNvSpPr>
            <p:nvPr/>
          </p:nvSpPr>
          <p:spPr bwMode="auto">
            <a:xfrm>
              <a:off x="4780" y="3330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4772" y="3334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4760" y="333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4749" y="334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7" name="Freeform 89"/>
            <p:cNvSpPr>
              <a:spLocks/>
            </p:cNvSpPr>
            <p:nvPr/>
          </p:nvSpPr>
          <p:spPr bwMode="auto">
            <a:xfrm>
              <a:off x="4739" y="334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8" name="Freeform 90"/>
            <p:cNvSpPr>
              <a:spLocks/>
            </p:cNvSpPr>
            <p:nvPr/>
          </p:nvSpPr>
          <p:spPr bwMode="auto">
            <a:xfrm>
              <a:off x="4732" y="335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9" name="Freeform 91"/>
            <p:cNvSpPr>
              <a:spLocks/>
            </p:cNvSpPr>
            <p:nvPr/>
          </p:nvSpPr>
          <p:spPr bwMode="auto">
            <a:xfrm>
              <a:off x="4724" y="3357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>
              <a:off x="4716" y="3361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4708" y="3364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6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2" name="Freeform 94"/>
            <p:cNvSpPr>
              <a:spLocks/>
            </p:cNvSpPr>
            <p:nvPr/>
          </p:nvSpPr>
          <p:spPr bwMode="auto">
            <a:xfrm>
              <a:off x="4701" y="3368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3" name="Freeform 95"/>
            <p:cNvSpPr>
              <a:spLocks/>
            </p:cNvSpPr>
            <p:nvPr/>
          </p:nvSpPr>
          <p:spPr bwMode="auto">
            <a:xfrm>
              <a:off x="4694" y="3372"/>
              <a:ext cx="6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3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>
              <a:off x="4686" y="337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9" name="Group 2"/>
          <p:cNvGrpSpPr>
            <a:grpSpLocks/>
          </p:cNvGrpSpPr>
          <p:nvPr/>
        </p:nvGrpSpPr>
        <p:grpSpPr bwMode="auto">
          <a:xfrm rot="21598051">
            <a:off x="2286028" y="5572242"/>
            <a:ext cx="357028" cy="154356"/>
            <a:chOff x="4388" y="3243"/>
            <a:chExt cx="597" cy="262"/>
          </a:xfrm>
        </p:grpSpPr>
        <p:sp>
          <p:nvSpPr>
            <p:cNvPr id="110" name="Freeform 3"/>
            <p:cNvSpPr>
              <a:spLocks/>
            </p:cNvSpPr>
            <p:nvPr/>
          </p:nvSpPr>
          <p:spPr bwMode="auto">
            <a:xfrm>
              <a:off x="4394" y="3243"/>
              <a:ext cx="589" cy="256"/>
            </a:xfrm>
            <a:custGeom>
              <a:avLst/>
              <a:gdLst/>
              <a:ahLst/>
              <a:cxnLst>
                <a:cxn ang="0">
                  <a:pos x="486" y="15"/>
                </a:cxn>
                <a:cxn ang="0">
                  <a:pos x="505" y="8"/>
                </a:cxn>
                <a:cxn ang="0">
                  <a:pos x="522" y="3"/>
                </a:cxn>
                <a:cxn ang="0">
                  <a:pos x="538" y="1"/>
                </a:cxn>
                <a:cxn ang="0">
                  <a:pos x="551" y="2"/>
                </a:cxn>
                <a:cxn ang="0">
                  <a:pos x="566" y="4"/>
                </a:cxn>
                <a:cxn ang="0">
                  <a:pos x="575" y="4"/>
                </a:cxn>
                <a:cxn ang="0">
                  <a:pos x="581" y="5"/>
                </a:cxn>
                <a:cxn ang="0">
                  <a:pos x="585" y="7"/>
                </a:cxn>
                <a:cxn ang="0">
                  <a:pos x="587" y="11"/>
                </a:cxn>
                <a:cxn ang="0">
                  <a:pos x="587" y="17"/>
                </a:cxn>
                <a:cxn ang="0">
                  <a:pos x="581" y="24"/>
                </a:cxn>
                <a:cxn ang="0">
                  <a:pos x="575" y="32"/>
                </a:cxn>
                <a:cxn ang="0">
                  <a:pos x="560" y="42"/>
                </a:cxn>
                <a:cxn ang="0">
                  <a:pos x="542" y="53"/>
                </a:cxn>
                <a:cxn ang="0">
                  <a:pos x="515" y="68"/>
                </a:cxn>
                <a:cxn ang="0">
                  <a:pos x="440" y="104"/>
                </a:cxn>
                <a:cxn ang="0">
                  <a:pos x="445" y="118"/>
                </a:cxn>
                <a:cxn ang="0">
                  <a:pos x="434" y="127"/>
                </a:cxn>
                <a:cxn ang="0">
                  <a:pos x="419" y="136"/>
                </a:cxn>
                <a:cxn ang="0">
                  <a:pos x="405" y="143"/>
                </a:cxn>
                <a:cxn ang="0">
                  <a:pos x="382" y="151"/>
                </a:cxn>
                <a:cxn ang="0">
                  <a:pos x="366" y="144"/>
                </a:cxn>
                <a:cxn ang="0">
                  <a:pos x="330" y="160"/>
                </a:cxn>
                <a:cxn ang="0">
                  <a:pos x="307" y="169"/>
                </a:cxn>
                <a:cxn ang="0">
                  <a:pos x="236" y="203"/>
                </a:cxn>
                <a:cxn ang="0">
                  <a:pos x="178" y="223"/>
                </a:cxn>
                <a:cxn ang="0">
                  <a:pos x="123" y="240"/>
                </a:cxn>
                <a:cxn ang="0">
                  <a:pos x="65" y="250"/>
                </a:cxn>
                <a:cxn ang="0">
                  <a:pos x="32" y="248"/>
                </a:cxn>
                <a:cxn ang="0">
                  <a:pos x="55" y="230"/>
                </a:cxn>
                <a:cxn ang="0">
                  <a:pos x="0" y="155"/>
                </a:cxn>
                <a:cxn ang="0">
                  <a:pos x="23" y="144"/>
                </a:cxn>
                <a:cxn ang="0">
                  <a:pos x="32" y="144"/>
                </a:cxn>
                <a:cxn ang="0">
                  <a:pos x="114" y="175"/>
                </a:cxn>
                <a:cxn ang="0">
                  <a:pos x="129" y="179"/>
                </a:cxn>
                <a:cxn ang="0">
                  <a:pos x="147" y="178"/>
                </a:cxn>
                <a:cxn ang="0">
                  <a:pos x="161" y="172"/>
                </a:cxn>
                <a:cxn ang="0">
                  <a:pos x="477" y="18"/>
                </a:cxn>
              </a:cxnLst>
              <a:rect l="0" t="0" r="r" b="b"/>
              <a:pathLst>
                <a:path w="589" h="256">
                  <a:moveTo>
                    <a:pt x="477" y="18"/>
                  </a:moveTo>
                  <a:lnTo>
                    <a:pt x="486" y="15"/>
                  </a:lnTo>
                  <a:lnTo>
                    <a:pt x="496" y="11"/>
                  </a:lnTo>
                  <a:lnTo>
                    <a:pt x="505" y="8"/>
                  </a:lnTo>
                  <a:lnTo>
                    <a:pt x="514" y="4"/>
                  </a:lnTo>
                  <a:lnTo>
                    <a:pt x="522" y="3"/>
                  </a:lnTo>
                  <a:lnTo>
                    <a:pt x="531" y="0"/>
                  </a:lnTo>
                  <a:lnTo>
                    <a:pt x="538" y="1"/>
                  </a:lnTo>
                  <a:lnTo>
                    <a:pt x="546" y="1"/>
                  </a:lnTo>
                  <a:lnTo>
                    <a:pt x="551" y="2"/>
                  </a:lnTo>
                  <a:lnTo>
                    <a:pt x="561" y="4"/>
                  </a:lnTo>
                  <a:lnTo>
                    <a:pt x="566" y="4"/>
                  </a:lnTo>
                  <a:lnTo>
                    <a:pt x="570" y="3"/>
                  </a:lnTo>
                  <a:lnTo>
                    <a:pt x="575" y="4"/>
                  </a:lnTo>
                  <a:lnTo>
                    <a:pt x="578" y="5"/>
                  </a:lnTo>
                  <a:lnTo>
                    <a:pt x="581" y="5"/>
                  </a:lnTo>
                  <a:lnTo>
                    <a:pt x="583" y="6"/>
                  </a:lnTo>
                  <a:lnTo>
                    <a:pt x="585" y="7"/>
                  </a:lnTo>
                  <a:lnTo>
                    <a:pt x="586" y="9"/>
                  </a:lnTo>
                  <a:lnTo>
                    <a:pt x="587" y="11"/>
                  </a:lnTo>
                  <a:lnTo>
                    <a:pt x="588" y="14"/>
                  </a:lnTo>
                  <a:lnTo>
                    <a:pt x="587" y="17"/>
                  </a:lnTo>
                  <a:lnTo>
                    <a:pt x="586" y="20"/>
                  </a:lnTo>
                  <a:lnTo>
                    <a:pt x="581" y="24"/>
                  </a:lnTo>
                  <a:lnTo>
                    <a:pt x="580" y="27"/>
                  </a:lnTo>
                  <a:lnTo>
                    <a:pt x="575" y="32"/>
                  </a:lnTo>
                  <a:lnTo>
                    <a:pt x="569" y="37"/>
                  </a:lnTo>
                  <a:lnTo>
                    <a:pt x="560" y="42"/>
                  </a:lnTo>
                  <a:lnTo>
                    <a:pt x="553" y="48"/>
                  </a:lnTo>
                  <a:lnTo>
                    <a:pt x="542" y="53"/>
                  </a:lnTo>
                  <a:lnTo>
                    <a:pt x="530" y="60"/>
                  </a:lnTo>
                  <a:lnTo>
                    <a:pt x="515" y="68"/>
                  </a:lnTo>
                  <a:lnTo>
                    <a:pt x="505" y="72"/>
                  </a:lnTo>
                  <a:lnTo>
                    <a:pt x="440" y="104"/>
                  </a:lnTo>
                  <a:lnTo>
                    <a:pt x="445" y="116"/>
                  </a:lnTo>
                  <a:lnTo>
                    <a:pt x="445" y="118"/>
                  </a:lnTo>
                  <a:lnTo>
                    <a:pt x="441" y="121"/>
                  </a:lnTo>
                  <a:lnTo>
                    <a:pt x="434" y="127"/>
                  </a:lnTo>
                  <a:lnTo>
                    <a:pt x="424" y="132"/>
                  </a:lnTo>
                  <a:lnTo>
                    <a:pt x="419" y="136"/>
                  </a:lnTo>
                  <a:lnTo>
                    <a:pt x="412" y="139"/>
                  </a:lnTo>
                  <a:lnTo>
                    <a:pt x="405" y="143"/>
                  </a:lnTo>
                  <a:lnTo>
                    <a:pt x="394" y="147"/>
                  </a:lnTo>
                  <a:lnTo>
                    <a:pt x="382" y="151"/>
                  </a:lnTo>
                  <a:lnTo>
                    <a:pt x="371" y="154"/>
                  </a:lnTo>
                  <a:lnTo>
                    <a:pt x="366" y="144"/>
                  </a:lnTo>
                  <a:lnTo>
                    <a:pt x="343" y="155"/>
                  </a:lnTo>
                  <a:lnTo>
                    <a:pt x="330" y="160"/>
                  </a:lnTo>
                  <a:lnTo>
                    <a:pt x="313" y="166"/>
                  </a:lnTo>
                  <a:lnTo>
                    <a:pt x="307" y="169"/>
                  </a:lnTo>
                  <a:lnTo>
                    <a:pt x="253" y="195"/>
                  </a:lnTo>
                  <a:lnTo>
                    <a:pt x="236" y="203"/>
                  </a:lnTo>
                  <a:lnTo>
                    <a:pt x="208" y="216"/>
                  </a:lnTo>
                  <a:lnTo>
                    <a:pt x="178" y="223"/>
                  </a:lnTo>
                  <a:lnTo>
                    <a:pt x="150" y="232"/>
                  </a:lnTo>
                  <a:lnTo>
                    <a:pt x="123" y="240"/>
                  </a:lnTo>
                  <a:lnTo>
                    <a:pt x="93" y="245"/>
                  </a:lnTo>
                  <a:lnTo>
                    <a:pt x="65" y="250"/>
                  </a:lnTo>
                  <a:lnTo>
                    <a:pt x="35" y="255"/>
                  </a:lnTo>
                  <a:lnTo>
                    <a:pt x="32" y="248"/>
                  </a:lnTo>
                  <a:lnTo>
                    <a:pt x="43" y="240"/>
                  </a:lnTo>
                  <a:lnTo>
                    <a:pt x="55" y="230"/>
                  </a:lnTo>
                  <a:lnTo>
                    <a:pt x="63" y="226"/>
                  </a:lnTo>
                  <a:lnTo>
                    <a:pt x="0" y="155"/>
                  </a:lnTo>
                  <a:lnTo>
                    <a:pt x="17" y="146"/>
                  </a:lnTo>
                  <a:lnTo>
                    <a:pt x="23" y="144"/>
                  </a:lnTo>
                  <a:lnTo>
                    <a:pt x="27" y="144"/>
                  </a:lnTo>
                  <a:lnTo>
                    <a:pt x="32" y="144"/>
                  </a:lnTo>
                  <a:lnTo>
                    <a:pt x="37" y="145"/>
                  </a:lnTo>
                  <a:lnTo>
                    <a:pt x="114" y="175"/>
                  </a:lnTo>
                  <a:lnTo>
                    <a:pt x="120" y="178"/>
                  </a:lnTo>
                  <a:lnTo>
                    <a:pt x="129" y="179"/>
                  </a:lnTo>
                  <a:lnTo>
                    <a:pt x="138" y="179"/>
                  </a:lnTo>
                  <a:lnTo>
                    <a:pt x="147" y="178"/>
                  </a:lnTo>
                  <a:lnTo>
                    <a:pt x="154" y="177"/>
                  </a:lnTo>
                  <a:lnTo>
                    <a:pt x="161" y="172"/>
                  </a:lnTo>
                  <a:lnTo>
                    <a:pt x="189" y="159"/>
                  </a:lnTo>
                  <a:lnTo>
                    <a:pt x="477" y="1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"/>
            <p:cNvSpPr>
              <a:spLocks/>
            </p:cNvSpPr>
            <p:nvPr/>
          </p:nvSpPr>
          <p:spPr bwMode="auto">
            <a:xfrm>
              <a:off x="4388" y="3246"/>
              <a:ext cx="597" cy="259"/>
            </a:xfrm>
            <a:custGeom>
              <a:avLst/>
              <a:gdLst/>
              <a:ahLst/>
              <a:cxnLst>
                <a:cxn ang="0">
                  <a:pos x="492" y="14"/>
                </a:cxn>
                <a:cxn ang="0">
                  <a:pos x="512" y="8"/>
                </a:cxn>
                <a:cxn ang="0">
                  <a:pos x="528" y="3"/>
                </a:cxn>
                <a:cxn ang="0">
                  <a:pos x="546" y="0"/>
                </a:cxn>
                <a:cxn ang="0">
                  <a:pos x="558" y="1"/>
                </a:cxn>
                <a:cxn ang="0">
                  <a:pos x="574" y="4"/>
                </a:cxn>
                <a:cxn ang="0">
                  <a:pos x="582" y="5"/>
                </a:cxn>
                <a:cxn ang="0">
                  <a:pos x="589" y="5"/>
                </a:cxn>
                <a:cxn ang="0">
                  <a:pos x="593" y="8"/>
                </a:cxn>
                <a:cxn ang="0">
                  <a:pos x="596" y="12"/>
                </a:cxn>
                <a:cxn ang="0">
                  <a:pos x="595" y="18"/>
                </a:cxn>
                <a:cxn ang="0">
                  <a:pos x="590" y="26"/>
                </a:cxn>
                <a:cxn ang="0">
                  <a:pos x="582" y="33"/>
                </a:cxn>
                <a:cxn ang="0">
                  <a:pos x="569" y="43"/>
                </a:cxn>
                <a:cxn ang="0">
                  <a:pos x="549" y="56"/>
                </a:cxn>
                <a:cxn ang="0">
                  <a:pos x="522" y="71"/>
                </a:cxn>
                <a:cxn ang="0">
                  <a:pos x="445" y="108"/>
                </a:cxn>
                <a:cxn ang="0">
                  <a:pos x="452" y="122"/>
                </a:cxn>
                <a:cxn ang="0">
                  <a:pos x="441" y="130"/>
                </a:cxn>
                <a:cxn ang="0">
                  <a:pos x="426" y="139"/>
                </a:cxn>
                <a:cxn ang="0">
                  <a:pos x="410" y="146"/>
                </a:cxn>
                <a:cxn ang="0">
                  <a:pos x="388" y="155"/>
                </a:cxn>
                <a:cxn ang="0">
                  <a:pos x="371" y="147"/>
                </a:cxn>
                <a:cxn ang="0">
                  <a:pos x="334" y="164"/>
                </a:cxn>
                <a:cxn ang="0">
                  <a:pos x="312" y="174"/>
                </a:cxn>
                <a:cxn ang="0">
                  <a:pos x="240" y="208"/>
                </a:cxn>
                <a:cxn ang="0">
                  <a:pos x="182" y="228"/>
                </a:cxn>
                <a:cxn ang="0">
                  <a:pos x="125" y="243"/>
                </a:cxn>
                <a:cxn ang="0">
                  <a:pos x="67" y="254"/>
                </a:cxn>
                <a:cxn ang="0">
                  <a:pos x="33" y="251"/>
                </a:cxn>
                <a:cxn ang="0">
                  <a:pos x="56" y="234"/>
                </a:cxn>
                <a:cxn ang="0">
                  <a:pos x="0" y="156"/>
                </a:cxn>
                <a:cxn ang="0">
                  <a:pos x="21" y="144"/>
                </a:cxn>
                <a:cxn ang="0">
                  <a:pos x="31" y="143"/>
                </a:cxn>
                <a:cxn ang="0">
                  <a:pos x="117" y="178"/>
                </a:cxn>
                <a:cxn ang="0">
                  <a:pos x="132" y="182"/>
                </a:cxn>
                <a:cxn ang="0">
                  <a:pos x="149" y="181"/>
                </a:cxn>
                <a:cxn ang="0">
                  <a:pos x="165" y="174"/>
                </a:cxn>
                <a:cxn ang="0">
                  <a:pos x="483" y="19"/>
                </a:cxn>
              </a:cxnLst>
              <a:rect l="0" t="0" r="r" b="b"/>
              <a:pathLst>
                <a:path w="597" h="259">
                  <a:moveTo>
                    <a:pt x="483" y="19"/>
                  </a:moveTo>
                  <a:lnTo>
                    <a:pt x="492" y="14"/>
                  </a:lnTo>
                  <a:lnTo>
                    <a:pt x="502" y="10"/>
                  </a:lnTo>
                  <a:lnTo>
                    <a:pt x="512" y="8"/>
                  </a:lnTo>
                  <a:lnTo>
                    <a:pt x="521" y="4"/>
                  </a:lnTo>
                  <a:lnTo>
                    <a:pt x="528" y="3"/>
                  </a:lnTo>
                  <a:lnTo>
                    <a:pt x="537" y="1"/>
                  </a:lnTo>
                  <a:lnTo>
                    <a:pt x="546" y="0"/>
                  </a:lnTo>
                  <a:lnTo>
                    <a:pt x="553" y="1"/>
                  </a:lnTo>
                  <a:lnTo>
                    <a:pt x="558" y="1"/>
                  </a:lnTo>
                  <a:lnTo>
                    <a:pt x="568" y="4"/>
                  </a:lnTo>
                  <a:lnTo>
                    <a:pt x="574" y="4"/>
                  </a:lnTo>
                  <a:lnTo>
                    <a:pt x="578" y="4"/>
                  </a:lnTo>
                  <a:lnTo>
                    <a:pt x="582" y="5"/>
                  </a:lnTo>
                  <a:lnTo>
                    <a:pt x="585" y="5"/>
                  </a:lnTo>
                  <a:lnTo>
                    <a:pt x="589" y="5"/>
                  </a:lnTo>
                  <a:lnTo>
                    <a:pt x="591" y="7"/>
                  </a:lnTo>
                  <a:lnTo>
                    <a:pt x="593" y="8"/>
                  </a:lnTo>
                  <a:lnTo>
                    <a:pt x="595" y="10"/>
                  </a:lnTo>
                  <a:lnTo>
                    <a:pt x="596" y="12"/>
                  </a:lnTo>
                  <a:lnTo>
                    <a:pt x="596" y="16"/>
                  </a:lnTo>
                  <a:lnTo>
                    <a:pt x="595" y="18"/>
                  </a:lnTo>
                  <a:lnTo>
                    <a:pt x="592" y="22"/>
                  </a:lnTo>
                  <a:lnTo>
                    <a:pt x="590" y="26"/>
                  </a:lnTo>
                  <a:lnTo>
                    <a:pt x="588" y="29"/>
                  </a:lnTo>
                  <a:lnTo>
                    <a:pt x="582" y="33"/>
                  </a:lnTo>
                  <a:lnTo>
                    <a:pt x="576" y="38"/>
                  </a:lnTo>
                  <a:lnTo>
                    <a:pt x="569" y="43"/>
                  </a:lnTo>
                  <a:lnTo>
                    <a:pt x="561" y="50"/>
                  </a:lnTo>
                  <a:lnTo>
                    <a:pt x="549" y="56"/>
                  </a:lnTo>
                  <a:lnTo>
                    <a:pt x="537" y="63"/>
                  </a:lnTo>
                  <a:lnTo>
                    <a:pt x="522" y="71"/>
                  </a:lnTo>
                  <a:lnTo>
                    <a:pt x="511" y="76"/>
                  </a:lnTo>
                  <a:lnTo>
                    <a:pt x="445" y="108"/>
                  </a:lnTo>
                  <a:lnTo>
                    <a:pt x="452" y="119"/>
                  </a:lnTo>
                  <a:lnTo>
                    <a:pt x="452" y="122"/>
                  </a:lnTo>
                  <a:lnTo>
                    <a:pt x="448" y="125"/>
                  </a:lnTo>
                  <a:lnTo>
                    <a:pt x="441" y="130"/>
                  </a:lnTo>
                  <a:lnTo>
                    <a:pt x="431" y="135"/>
                  </a:lnTo>
                  <a:lnTo>
                    <a:pt x="426" y="139"/>
                  </a:lnTo>
                  <a:lnTo>
                    <a:pt x="419" y="142"/>
                  </a:lnTo>
                  <a:lnTo>
                    <a:pt x="410" y="146"/>
                  </a:lnTo>
                  <a:lnTo>
                    <a:pt x="400" y="150"/>
                  </a:lnTo>
                  <a:lnTo>
                    <a:pt x="388" y="155"/>
                  </a:lnTo>
                  <a:lnTo>
                    <a:pt x="377" y="158"/>
                  </a:lnTo>
                  <a:lnTo>
                    <a:pt x="371" y="147"/>
                  </a:lnTo>
                  <a:lnTo>
                    <a:pt x="349" y="158"/>
                  </a:lnTo>
                  <a:lnTo>
                    <a:pt x="334" y="164"/>
                  </a:lnTo>
                  <a:lnTo>
                    <a:pt x="319" y="170"/>
                  </a:lnTo>
                  <a:lnTo>
                    <a:pt x="312" y="174"/>
                  </a:lnTo>
                  <a:lnTo>
                    <a:pt x="256" y="200"/>
                  </a:lnTo>
                  <a:lnTo>
                    <a:pt x="240" y="208"/>
                  </a:lnTo>
                  <a:lnTo>
                    <a:pt x="211" y="219"/>
                  </a:lnTo>
                  <a:lnTo>
                    <a:pt x="182" y="228"/>
                  </a:lnTo>
                  <a:lnTo>
                    <a:pt x="154" y="236"/>
                  </a:lnTo>
                  <a:lnTo>
                    <a:pt x="125" y="243"/>
                  </a:lnTo>
                  <a:lnTo>
                    <a:pt x="95" y="249"/>
                  </a:lnTo>
                  <a:lnTo>
                    <a:pt x="67" y="254"/>
                  </a:lnTo>
                  <a:lnTo>
                    <a:pt x="37" y="258"/>
                  </a:lnTo>
                  <a:lnTo>
                    <a:pt x="33" y="251"/>
                  </a:lnTo>
                  <a:lnTo>
                    <a:pt x="43" y="242"/>
                  </a:lnTo>
                  <a:lnTo>
                    <a:pt x="56" y="234"/>
                  </a:lnTo>
                  <a:lnTo>
                    <a:pt x="63" y="229"/>
                  </a:lnTo>
                  <a:lnTo>
                    <a:pt x="0" y="156"/>
                  </a:lnTo>
                  <a:lnTo>
                    <a:pt x="18" y="146"/>
                  </a:lnTo>
                  <a:lnTo>
                    <a:pt x="21" y="144"/>
                  </a:lnTo>
                  <a:lnTo>
                    <a:pt x="26" y="144"/>
                  </a:lnTo>
                  <a:lnTo>
                    <a:pt x="31" y="143"/>
                  </a:lnTo>
                  <a:lnTo>
                    <a:pt x="36" y="146"/>
                  </a:lnTo>
                  <a:lnTo>
                    <a:pt x="117" y="178"/>
                  </a:lnTo>
                  <a:lnTo>
                    <a:pt x="122" y="180"/>
                  </a:lnTo>
                  <a:lnTo>
                    <a:pt x="132" y="182"/>
                  </a:lnTo>
                  <a:lnTo>
                    <a:pt x="142" y="180"/>
                  </a:lnTo>
                  <a:lnTo>
                    <a:pt x="149" y="181"/>
                  </a:lnTo>
                  <a:lnTo>
                    <a:pt x="157" y="178"/>
                  </a:lnTo>
                  <a:lnTo>
                    <a:pt x="165" y="174"/>
                  </a:lnTo>
                  <a:lnTo>
                    <a:pt x="191" y="161"/>
                  </a:lnTo>
                  <a:lnTo>
                    <a:pt x="483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4397" y="3396"/>
              <a:ext cx="157" cy="80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81" y="64"/>
                </a:cxn>
                <a:cxn ang="0">
                  <a:pos x="0" y="0"/>
                </a:cxn>
                <a:cxn ang="0">
                  <a:pos x="81" y="64"/>
                </a:cxn>
                <a:cxn ang="0">
                  <a:pos x="109" y="50"/>
                </a:cxn>
                <a:cxn ang="0">
                  <a:pos x="156" y="24"/>
                </a:cxn>
              </a:cxnLst>
              <a:rect l="0" t="0" r="r" b="b"/>
              <a:pathLst>
                <a:path w="157" h="80">
                  <a:moveTo>
                    <a:pt x="54" y="79"/>
                  </a:moveTo>
                  <a:lnTo>
                    <a:pt x="81" y="64"/>
                  </a:lnTo>
                  <a:lnTo>
                    <a:pt x="0" y="0"/>
                  </a:lnTo>
                  <a:lnTo>
                    <a:pt x="81" y="64"/>
                  </a:lnTo>
                  <a:lnTo>
                    <a:pt x="109" y="50"/>
                  </a:lnTo>
                  <a:lnTo>
                    <a:pt x="156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4429" y="3466"/>
              <a:ext cx="77" cy="26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6" y="1"/>
                </a:cxn>
                <a:cxn ang="0">
                  <a:pos x="60" y="4"/>
                </a:cxn>
                <a:cxn ang="0">
                  <a:pos x="48" y="8"/>
                </a:cxn>
                <a:cxn ang="0">
                  <a:pos x="60" y="4"/>
                </a:cxn>
                <a:cxn ang="0">
                  <a:pos x="66" y="1"/>
                </a:cxn>
                <a:cxn ang="0">
                  <a:pos x="75" y="0"/>
                </a:cxn>
                <a:cxn ang="0">
                  <a:pos x="76" y="1"/>
                </a:cxn>
                <a:cxn ang="0">
                  <a:pos x="67" y="6"/>
                </a:cxn>
                <a:cxn ang="0">
                  <a:pos x="58" y="12"/>
                </a:cxn>
                <a:cxn ang="0">
                  <a:pos x="52" y="15"/>
                </a:cxn>
                <a:cxn ang="0">
                  <a:pos x="43" y="18"/>
                </a:cxn>
                <a:cxn ang="0">
                  <a:pos x="52" y="15"/>
                </a:cxn>
                <a:cxn ang="0">
                  <a:pos x="58" y="12"/>
                </a:cxn>
                <a:cxn ang="0">
                  <a:pos x="67" y="6"/>
                </a:cxn>
                <a:cxn ang="0">
                  <a:pos x="68" y="9"/>
                </a:cxn>
                <a:cxn ang="0">
                  <a:pos x="68" y="13"/>
                </a:cxn>
                <a:cxn ang="0">
                  <a:pos x="54" y="18"/>
                </a:cxn>
                <a:cxn ang="0">
                  <a:pos x="45" y="19"/>
                </a:cxn>
                <a:cxn ang="0">
                  <a:pos x="43" y="18"/>
                </a:cxn>
                <a:cxn ang="0">
                  <a:pos x="25" y="23"/>
                </a:cxn>
                <a:cxn ang="0">
                  <a:pos x="0" y="25"/>
                </a:cxn>
                <a:cxn ang="0">
                  <a:pos x="14" y="17"/>
                </a:cxn>
                <a:cxn ang="0">
                  <a:pos x="18" y="16"/>
                </a:cxn>
                <a:cxn ang="0">
                  <a:pos x="48" y="8"/>
                </a:cxn>
                <a:cxn ang="0">
                  <a:pos x="63" y="1"/>
                </a:cxn>
              </a:cxnLst>
              <a:rect l="0" t="0" r="r" b="b"/>
              <a:pathLst>
                <a:path w="77" h="26">
                  <a:moveTo>
                    <a:pt x="63" y="1"/>
                  </a:moveTo>
                  <a:lnTo>
                    <a:pt x="66" y="1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60" y="4"/>
                  </a:lnTo>
                  <a:lnTo>
                    <a:pt x="66" y="1"/>
                  </a:lnTo>
                  <a:lnTo>
                    <a:pt x="75" y="0"/>
                  </a:lnTo>
                  <a:lnTo>
                    <a:pt x="76" y="1"/>
                  </a:lnTo>
                  <a:lnTo>
                    <a:pt x="67" y="6"/>
                  </a:lnTo>
                  <a:lnTo>
                    <a:pt x="58" y="12"/>
                  </a:lnTo>
                  <a:lnTo>
                    <a:pt x="52" y="15"/>
                  </a:lnTo>
                  <a:lnTo>
                    <a:pt x="43" y="18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7" y="6"/>
                  </a:lnTo>
                  <a:lnTo>
                    <a:pt x="68" y="9"/>
                  </a:lnTo>
                  <a:lnTo>
                    <a:pt x="68" y="13"/>
                  </a:lnTo>
                  <a:lnTo>
                    <a:pt x="54" y="18"/>
                  </a:lnTo>
                  <a:lnTo>
                    <a:pt x="45" y="19"/>
                  </a:lnTo>
                  <a:lnTo>
                    <a:pt x="43" y="18"/>
                  </a:lnTo>
                  <a:lnTo>
                    <a:pt x="25" y="23"/>
                  </a:lnTo>
                  <a:lnTo>
                    <a:pt x="0" y="25"/>
                  </a:lnTo>
                  <a:lnTo>
                    <a:pt x="14" y="17"/>
                  </a:lnTo>
                  <a:lnTo>
                    <a:pt x="18" y="16"/>
                  </a:lnTo>
                  <a:lnTo>
                    <a:pt x="48" y="8"/>
                  </a:lnTo>
                  <a:lnTo>
                    <a:pt x="63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4666" y="3333"/>
              <a:ext cx="170" cy="59"/>
            </a:xfrm>
            <a:custGeom>
              <a:avLst/>
              <a:gdLst/>
              <a:ahLst/>
              <a:cxnLst>
                <a:cxn ang="0">
                  <a:pos x="168" y="21"/>
                </a:cxn>
                <a:cxn ang="0">
                  <a:pos x="168" y="18"/>
                </a:cxn>
                <a:cxn ang="0">
                  <a:pos x="169" y="15"/>
                </a:cxn>
                <a:cxn ang="0">
                  <a:pos x="169" y="11"/>
                </a:cxn>
                <a:cxn ang="0">
                  <a:pos x="168" y="8"/>
                </a:cxn>
                <a:cxn ang="0">
                  <a:pos x="164" y="4"/>
                </a:cxn>
                <a:cxn ang="0">
                  <a:pos x="160" y="0"/>
                </a:cxn>
                <a:cxn ang="0">
                  <a:pos x="152" y="2"/>
                </a:cxn>
                <a:cxn ang="0">
                  <a:pos x="140" y="5"/>
                </a:cxn>
                <a:cxn ang="0">
                  <a:pos x="121" y="13"/>
                </a:cxn>
                <a:cxn ang="0">
                  <a:pos x="102" y="22"/>
                </a:cxn>
                <a:cxn ang="0">
                  <a:pos x="91" y="30"/>
                </a:cxn>
                <a:cxn ang="0">
                  <a:pos x="100" y="26"/>
                </a:cxn>
                <a:cxn ang="0">
                  <a:pos x="110" y="23"/>
                </a:cxn>
                <a:cxn ang="0">
                  <a:pos x="117" y="19"/>
                </a:cxn>
                <a:cxn ang="0">
                  <a:pos x="121" y="18"/>
                </a:cxn>
                <a:cxn ang="0">
                  <a:pos x="130" y="18"/>
                </a:cxn>
                <a:cxn ang="0">
                  <a:pos x="121" y="18"/>
                </a:cxn>
                <a:cxn ang="0">
                  <a:pos x="117" y="19"/>
                </a:cxn>
                <a:cxn ang="0">
                  <a:pos x="110" y="23"/>
                </a:cxn>
                <a:cxn ang="0">
                  <a:pos x="100" y="26"/>
                </a:cxn>
                <a:cxn ang="0">
                  <a:pos x="91" y="30"/>
                </a:cxn>
                <a:cxn ang="0">
                  <a:pos x="17" y="51"/>
                </a:cxn>
                <a:cxn ang="0">
                  <a:pos x="8" y="55"/>
                </a:cxn>
                <a:cxn ang="0">
                  <a:pos x="2" y="57"/>
                </a:cxn>
                <a:cxn ang="0">
                  <a:pos x="0" y="58"/>
                </a:cxn>
              </a:cxnLst>
              <a:rect l="0" t="0" r="r" b="b"/>
              <a:pathLst>
                <a:path w="170" h="59">
                  <a:moveTo>
                    <a:pt x="168" y="21"/>
                  </a:moveTo>
                  <a:lnTo>
                    <a:pt x="168" y="18"/>
                  </a:lnTo>
                  <a:lnTo>
                    <a:pt x="169" y="15"/>
                  </a:lnTo>
                  <a:lnTo>
                    <a:pt x="169" y="11"/>
                  </a:lnTo>
                  <a:lnTo>
                    <a:pt x="168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52" y="2"/>
                  </a:lnTo>
                  <a:lnTo>
                    <a:pt x="140" y="5"/>
                  </a:lnTo>
                  <a:lnTo>
                    <a:pt x="121" y="13"/>
                  </a:lnTo>
                  <a:lnTo>
                    <a:pt x="102" y="22"/>
                  </a:lnTo>
                  <a:lnTo>
                    <a:pt x="91" y="30"/>
                  </a:lnTo>
                  <a:lnTo>
                    <a:pt x="100" y="26"/>
                  </a:lnTo>
                  <a:lnTo>
                    <a:pt x="110" y="23"/>
                  </a:lnTo>
                  <a:lnTo>
                    <a:pt x="117" y="19"/>
                  </a:lnTo>
                  <a:lnTo>
                    <a:pt x="121" y="18"/>
                  </a:lnTo>
                  <a:lnTo>
                    <a:pt x="130" y="18"/>
                  </a:lnTo>
                  <a:lnTo>
                    <a:pt x="121" y="18"/>
                  </a:lnTo>
                  <a:lnTo>
                    <a:pt x="117" y="19"/>
                  </a:lnTo>
                  <a:lnTo>
                    <a:pt x="110" y="23"/>
                  </a:lnTo>
                  <a:lnTo>
                    <a:pt x="100" y="26"/>
                  </a:lnTo>
                  <a:lnTo>
                    <a:pt x="91" y="30"/>
                  </a:lnTo>
                  <a:lnTo>
                    <a:pt x="17" y="51"/>
                  </a:lnTo>
                  <a:lnTo>
                    <a:pt x="8" y="55"/>
                  </a:lnTo>
                  <a:lnTo>
                    <a:pt x="2" y="57"/>
                  </a:lnTo>
                  <a:lnTo>
                    <a:pt x="0" y="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4660" y="3392"/>
              <a:ext cx="41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2"/>
                </a:cxn>
                <a:cxn ang="0">
                  <a:pos x="12" y="8"/>
                </a:cxn>
                <a:cxn ang="0">
                  <a:pos x="13" y="10"/>
                </a:cxn>
                <a:cxn ang="0">
                  <a:pos x="15" y="9"/>
                </a:cxn>
                <a:cxn ang="0">
                  <a:pos x="29" y="3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31" y="5"/>
                </a:cxn>
                <a:cxn ang="0">
                  <a:pos x="32" y="7"/>
                </a:cxn>
                <a:cxn ang="0">
                  <a:pos x="37" y="4"/>
                </a:cxn>
                <a:cxn ang="0">
                  <a:pos x="24" y="12"/>
                </a:cxn>
                <a:cxn ang="0">
                  <a:pos x="18" y="18"/>
                </a:cxn>
                <a:cxn ang="0">
                  <a:pos x="14" y="23"/>
                </a:cxn>
                <a:cxn ang="0">
                  <a:pos x="11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29" y="30"/>
                </a:cxn>
                <a:cxn ang="0">
                  <a:pos x="40" y="28"/>
                </a:cxn>
              </a:cxnLst>
              <a:rect l="0" t="0" r="r" b="b"/>
              <a:pathLst>
                <a:path w="41" h="34">
                  <a:moveTo>
                    <a:pt x="0" y="6"/>
                  </a:moveTo>
                  <a:lnTo>
                    <a:pt x="20" y="2"/>
                  </a:lnTo>
                  <a:lnTo>
                    <a:pt x="12" y="8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1" y="5"/>
                  </a:lnTo>
                  <a:lnTo>
                    <a:pt x="32" y="7"/>
                  </a:lnTo>
                  <a:lnTo>
                    <a:pt x="37" y="4"/>
                  </a:lnTo>
                  <a:lnTo>
                    <a:pt x="24" y="12"/>
                  </a:lnTo>
                  <a:lnTo>
                    <a:pt x="18" y="18"/>
                  </a:lnTo>
                  <a:lnTo>
                    <a:pt x="14" y="23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40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4720" y="3340"/>
              <a:ext cx="114" cy="56"/>
            </a:xfrm>
            <a:custGeom>
              <a:avLst/>
              <a:gdLst/>
              <a:ahLst/>
              <a:cxnLst>
                <a:cxn ang="0">
                  <a:pos x="113" y="14"/>
                </a:cxn>
                <a:cxn ang="0">
                  <a:pos x="108" y="1"/>
                </a:cxn>
                <a:cxn ang="0">
                  <a:pos x="105" y="0"/>
                </a:cxn>
                <a:cxn ang="0">
                  <a:pos x="100" y="3"/>
                </a:cxn>
                <a:cxn ang="0">
                  <a:pos x="93" y="7"/>
                </a:cxn>
                <a:cxn ang="0">
                  <a:pos x="75" y="15"/>
                </a:cxn>
                <a:cxn ang="0">
                  <a:pos x="65" y="22"/>
                </a:cxn>
                <a:cxn ang="0">
                  <a:pos x="47" y="35"/>
                </a:cxn>
                <a:cxn ang="0">
                  <a:pos x="35" y="46"/>
                </a:cxn>
                <a:cxn ang="0">
                  <a:pos x="37" y="52"/>
                </a:cxn>
                <a:cxn ang="0">
                  <a:pos x="39" y="53"/>
                </a:cxn>
                <a:cxn ang="0">
                  <a:pos x="35" y="47"/>
                </a:cxn>
                <a:cxn ang="0">
                  <a:pos x="27" y="50"/>
                </a:cxn>
                <a:cxn ang="0">
                  <a:pos x="7" y="55"/>
                </a:cxn>
                <a:cxn ang="0">
                  <a:pos x="4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17" y="41"/>
                </a:cxn>
                <a:cxn ang="0">
                  <a:pos x="28" y="36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49" y="21"/>
                </a:cxn>
                <a:cxn ang="0">
                  <a:pos x="50" y="21"/>
                </a:cxn>
                <a:cxn ang="0">
                  <a:pos x="56" y="20"/>
                </a:cxn>
                <a:cxn ang="0">
                  <a:pos x="61" y="18"/>
                </a:cxn>
                <a:cxn ang="0">
                  <a:pos x="78" y="10"/>
                </a:cxn>
                <a:cxn ang="0">
                  <a:pos x="86" y="8"/>
                </a:cxn>
                <a:cxn ang="0">
                  <a:pos x="88" y="6"/>
                </a:cxn>
                <a:cxn ang="0">
                  <a:pos x="93" y="7"/>
                </a:cxn>
              </a:cxnLst>
              <a:rect l="0" t="0" r="r" b="b"/>
              <a:pathLst>
                <a:path w="114" h="56">
                  <a:moveTo>
                    <a:pt x="113" y="14"/>
                  </a:moveTo>
                  <a:lnTo>
                    <a:pt x="108" y="1"/>
                  </a:lnTo>
                  <a:lnTo>
                    <a:pt x="105" y="0"/>
                  </a:lnTo>
                  <a:lnTo>
                    <a:pt x="100" y="3"/>
                  </a:lnTo>
                  <a:lnTo>
                    <a:pt x="93" y="7"/>
                  </a:lnTo>
                  <a:lnTo>
                    <a:pt x="75" y="15"/>
                  </a:lnTo>
                  <a:lnTo>
                    <a:pt x="65" y="22"/>
                  </a:lnTo>
                  <a:lnTo>
                    <a:pt x="47" y="35"/>
                  </a:lnTo>
                  <a:lnTo>
                    <a:pt x="35" y="46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35" y="47"/>
                  </a:lnTo>
                  <a:lnTo>
                    <a:pt x="27" y="50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17" y="41"/>
                  </a:lnTo>
                  <a:lnTo>
                    <a:pt x="28" y="36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6" y="20"/>
                  </a:lnTo>
                  <a:lnTo>
                    <a:pt x="61" y="18"/>
                  </a:lnTo>
                  <a:lnTo>
                    <a:pt x="78" y="10"/>
                  </a:lnTo>
                  <a:lnTo>
                    <a:pt x="86" y="8"/>
                  </a:lnTo>
                  <a:lnTo>
                    <a:pt x="88" y="6"/>
                  </a:lnTo>
                  <a:lnTo>
                    <a:pt x="93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4823" y="3340"/>
              <a:ext cx="18" cy="31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4" y="30"/>
                </a:cxn>
                <a:cxn ang="0">
                  <a:pos x="17" y="28"/>
                </a:cxn>
                <a:cxn ang="0">
                  <a:pos x="17" y="25"/>
                </a:cxn>
                <a:cxn ang="0">
                  <a:pos x="5" y="1"/>
                </a:cxn>
              </a:cxnLst>
              <a:rect l="0" t="0" r="r" b="b"/>
              <a:pathLst>
                <a:path w="18" h="31">
                  <a:moveTo>
                    <a:pt x="5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14" y="30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4680" y="3377"/>
              <a:ext cx="53" cy="2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11"/>
                </a:cxn>
                <a:cxn ang="0">
                  <a:pos x="29" y="5"/>
                </a:cxn>
                <a:cxn ang="0">
                  <a:pos x="22" y="9"/>
                </a:cxn>
                <a:cxn ang="0">
                  <a:pos x="13" y="16"/>
                </a:cxn>
                <a:cxn ang="0">
                  <a:pos x="18" y="15"/>
                </a:cxn>
                <a:cxn ang="0">
                  <a:pos x="26" y="11"/>
                </a:cxn>
                <a:cxn ang="0">
                  <a:pos x="38" y="8"/>
                </a:cxn>
                <a:cxn ang="0">
                  <a:pos x="52" y="0"/>
                </a:cxn>
                <a:cxn ang="0">
                  <a:pos x="43" y="6"/>
                </a:cxn>
                <a:cxn ang="0">
                  <a:pos x="28" y="15"/>
                </a:cxn>
                <a:cxn ang="0">
                  <a:pos x="16" y="20"/>
                </a:cxn>
                <a:cxn ang="0">
                  <a:pos x="28" y="15"/>
                </a:cxn>
                <a:cxn ang="0">
                  <a:pos x="28" y="16"/>
                </a:cxn>
                <a:cxn ang="0">
                  <a:pos x="40" y="13"/>
                </a:cxn>
                <a:cxn ang="0">
                  <a:pos x="28" y="16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30" y="19"/>
                </a:cxn>
                <a:cxn ang="0">
                  <a:pos x="41" y="15"/>
                </a:cxn>
                <a:cxn ang="0">
                  <a:pos x="30" y="19"/>
                </a:cxn>
                <a:cxn ang="0">
                  <a:pos x="33" y="23"/>
                </a:cxn>
                <a:cxn ang="0">
                  <a:pos x="48" y="17"/>
                </a:cxn>
              </a:cxnLst>
              <a:rect l="0" t="0" r="r" b="b"/>
              <a:pathLst>
                <a:path w="53" h="24">
                  <a:moveTo>
                    <a:pt x="0" y="17"/>
                  </a:moveTo>
                  <a:lnTo>
                    <a:pt x="14" y="11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3" y="16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8" y="8"/>
                  </a:lnTo>
                  <a:lnTo>
                    <a:pt x="52" y="0"/>
                  </a:lnTo>
                  <a:lnTo>
                    <a:pt x="43" y="6"/>
                  </a:lnTo>
                  <a:lnTo>
                    <a:pt x="28" y="15"/>
                  </a:lnTo>
                  <a:lnTo>
                    <a:pt x="16" y="20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40" y="13"/>
                  </a:lnTo>
                  <a:lnTo>
                    <a:pt x="28" y="16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30" y="19"/>
                  </a:lnTo>
                  <a:lnTo>
                    <a:pt x="41" y="15"/>
                  </a:lnTo>
                  <a:lnTo>
                    <a:pt x="30" y="19"/>
                  </a:lnTo>
                  <a:lnTo>
                    <a:pt x="33" y="23"/>
                  </a:lnTo>
                  <a:lnTo>
                    <a:pt x="48" y="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4940" y="3247"/>
              <a:ext cx="17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3"/>
                </a:cxn>
                <a:cxn ang="0">
                  <a:pos x="8" y="7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7" h="8">
                  <a:moveTo>
                    <a:pt x="5" y="0"/>
                  </a:moveTo>
                  <a:lnTo>
                    <a:pt x="16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4933" y="3251"/>
              <a:ext cx="14" cy="1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4"/>
                </a:cxn>
                <a:cxn ang="0">
                  <a:pos x="7" y="9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4" h="11">
                  <a:moveTo>
                    <a:pt x="5" y="0"/>
                  </a:moveTo>
                  <a:lnTo>
                    <a:pt x="13" y="4"/>
                  </a:lnTo>
                  <a:lnTo>
                    <a:pt x="7" y="9"/>
                  </a:lnTo>
                  <a:lnTo>
                    <a:pt x="4" y="10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4925" y="3255"/>
              <a:ext cx="11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7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1"/>
                </a:cxn>
                <a:cxn ang="0">
                  <a:pos x="6" y="0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lnTo>
                    <a:pt x="10" y="7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4885" y="3259"/>
              <a:ext cx="29" cy="35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7" y="19"/>
                </a:cxn>
                <a:cxn ang="0">
                  <a:pos x="13" y="32"/>
                </a:cxn>
                <a:cxn ang="0">
                  <a:pos x="13" y="33"/>
                </a:cxn>
                <a:cxn ang="0">
                  <a:pos x="15" y="34"/>
                </a:cxn>
                <a:cxn ang="0">
                  <a:pos x="16" y="33"/>
                </a:cxn>
                <a:cxn ang="0">
                  <a:pos x="26" y="28"/>
                </a:cxn>
                <a:cxn ang="0">
                  <a:pos x="27" y="28"/>
                </a:cxn>
                <a:cxn ang="0">
                  <a:pos x="27" y="26"/>
                </a:cxn>
                <a:cxn ang="0">
                  <a:pos x="28" y="25"/>
                </a:cxn>
                <a:cxn ang="0">
                  <a:pos x="22" y="11"/>
                </a:cxn>
                <a:cxn ang="0">
                  <a:pos x="16" y="1"/>
                </a:cxn>
              </a:cxnLst>
              <a:rect l="0" t="0" r="r" b="b"/>
              <a:pathLst>
                <a:path w="29" h="35">
                  <a:moveTo>
                    <a:pt x="16" y="1"/>
                  </a:moveTo>
                  <a:lnTo>
                    <a:pt x="16" y="0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7" y="19"/>
                  </a:lnTo>
                  <a:lnTo>
                    <a:pt x="13" y="32"/>
                  </a:lnTo>
                  <a:lnTo>
                    <a:pt x="13" y="33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8" y="25"/>
                  </a:lnTo>
                  <a:lnTo>
                    <a:pt x="22" y="11"/>
                  </a:lnTo>
                  <a:lnTo>
                    <a:pt x="16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4530" y="3433"/>
              <a:ext cx="26" cy="3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5" y="23"/>
                </a:cxn>
                <a:cxn ang="0">
                  <a:pos x="10" y="33"/>
                </a:cxn>
                <a:cxn ang="0">
                  <a:pos x="11" y="34"/>
                </a:cxn>
                <a:cxn ang="0">
                  <a:pos x="13" y="34"/>
                </a:cxn>
                <a:cxn ang="0">
                  <a:pos x="14" y="34"/>
                </a:cxn>
                <a:cxn ang="0">
                  <a:pos x="24" y="29"/>
                </a:cxn>
                <a:cxn ang="0">
                  <a:pos x="25" y="28"/>
                </a:cxn>
                <a:cxn ang="0">
                  <a:pos x="25" y="27"/>
                </a:cxn>
                <a:cxn ang="0">
                  <a:pos x="25" y="26"/>
                </a:cxn>
                <a:cxn ang="0">
                  <a:pos x="20" y="15"/>
                </a:cxn>
                <a:cxn ang="0">
                  <a:pos x="15" y="1"/>
                </a:cxn>
              </a:cxnLst>
              <a:rect l="0" t="0" r="r" b="b"/>
              <a:pathLst>
                <a:path w="26" h="35">
                  <a:moveTo>
                    <a:pt x="15" y="1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5" y="23"/>
                  </a:lnTo>
                  <a:lnTo>
                    <a:pt x="10" y="33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14" y="34"/>
                  </a:lnTo>
                  <a:lnTo>
                    <a:pt x="24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0" y="15"/>
                  </a:lnTo>
                  <a:lnTo>
                    <a:pt x="1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7"/>
            <p:cNvSpPr>
              <a:spLocks/>
            </p:cNvSpPr>
            <p:nvPr/>
          </p:nvSpPr>
          <p:spPr bwMode="auto">
            <a:xfrm>
              <a:off x="4643" y="3391"/>
              <a:ext cx="24" cy="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14" y="11"/>
                </a:cxn>
              </a:cxnLst>
              <a:rect l="0" t="0" r="r" b="b"/>
              <a:pathLst>
                <a:path w="24" h="15">
                  <a:moveTo>
                    <a:pt x="23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14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8"/>
            <p:cNvSpPr>
              <a:spLocks/>
            </p:cNvSpPr>
            <p:nvPr/>
          </p:nvSpPr>
          <p:spPr bwMode="auto">
            <a:xfrm>
              <a:off x="4657" y="3393"/>
              <a:ext cx="8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7" y="0"/>
                </a:cxn>
              </a:cxnLst>
              <a:rect l="0" t="0" r="r" b="b"/>
              <a:pathLst>
                <a:path w="8" h="10">
                  <a:moveTo>
                    <a:pt x="0" y="9"/>
                  </a:moveTo>
                  <a:lnTo>
                    <a:pt x="0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9"/>
            <p:cNvSpPr>
              <a:spLocks/>
            </p:cNvSpPr>
            <p:nvPr/>
          </p:nvSpPr>
          <p:spPr bwMode="auto">
            <a:xfrm>
              <a:off x="4657" y="3397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1" y="5"/>
                  </a:lnTo>
                  <a:lnTo>
                    <a:pt x="7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0"/>
            <p:cNvSpPr>
              <a:spLocks/>
            </p:cNvSpPr>
            <p:nvPr/>
          </p:nvSpPr>
          <p:spPr bwMode="auto">
            <a:xfrm>
              <a:off x="4664" y="3384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5"/>
                </a:cxn>
                <a:cxn ang="0">
                  <a:pos x="3" y="0"/>
                </a:cxn>
                <a:cxn ang="0">
                  <a:pos x="0" y="8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lnTo>
                    <a:pt x="5" y="5"/>
                  </a:lnTo>
                  <a:lnTo>
                    <a:pt x="3" y="0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1"/>
            <p:cNvSpPr>
              <a:spLocks/>
            </p:cNvSpPr>
            <p:nvPr/>
          </p:nvSpPr>
          <p:spPr bwMode="auto">
            <a:xfrm>
              <a:off x="4664" y="3391"/>
              <a:ext cx="3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2"/>
            <p:cNvSpPr>
              <a:spLocks/>
            </p:cNvSpPr>
            <p:nvPr/>
          </p:nvSpPr>
          <p:spPr bwMode="auto">
            <a:xfrm>
              <a:off x="4639" y="339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3"/>
            <p:cNvSpPr>
              <a:spLocks/>
            </p:cNvSpPr>
            <p:nvPr/>
          </p:nvSpPr>
          <p:spPr bwMode="auto">
            <a:xfrm>
              <a:off x="4631" y="340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4"/>
            <p:cNvSpPr>
              <a:spLocks/>
            </p:cNvSpPr>
            <p:nvPr/>
          </p:nvSpPr>
          <p:spPr bwMode="auto">
            <a:xfrm>
              <a:off x="4623" y="3406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4616" y="3410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6"/>
            <p:cNvSpPr>
              <a:spLocks/>
            </p:cNvSpPr>
            <p:nvPr/>
          </p:nvSpPr>
          <p:spPr bwMode="auto">
            <a:xfrm>
              <a:off x="4609" y="3414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4600" y="3417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8"/>
            <p:cNvSpPr>
              <a:spLocks/>
            </p:cNvSpPr>
            <p:nvPr/>
          </p:nvSpPr>
          <p:spPr bwMode="auto">
            <a:xfrm>
              <a:off x="4593" y="3421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9"/>
            <p:cNvSpPr>
              <a:spLocks/>
            </p:cNvSpPr>
            <p:nvPr/>
          </p:nvSpPr>
          <p:spPr bwMode="auto">
            <a:xfrm>
              <a:off x="4585" y="3425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30"/>
            <p:cNvSpPr>
              <a:spLocks/>
            </p:cNvSpPr>
            <p:nvPr/>
          </p:nvSpPr>
          <p:spPr bwMode="auto">
            <a:xfrm>
              <a:off x="4578" y="342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31"/>
            <p:cNvSpPr>
              <a:spLocks/>
            </p:cNvSpPr>
            <p:nvPr/>
          </p:nvSpPr>
          <p:spPr bwMode="auto">
            <a:xfrm>
              <a:off x="4569" y="3432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2"/>
            <p:cNvSpPr>
              <a:spLocks/>
            </p:cNvSpPr>
            <p:nvPr/>
          </p:nvSpPr>
          <p:spPr bwMode="auto">
            <a:xfrm>
              <a:off x="4647" y="3395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3"/>
            <p:cNvSpPr>
              <a:spLocks/>
            </p:cNvSpPr>
            <p:nvPr/>
          </p:nvSpPr>
          <p:spPr bwMode="auto">
            <a:xfrm>
              <a:off x="4662" y="3387"/>
              <a:ext cx="6" cy="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5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4"/>
            <p:cNvSpPr>
              <a:spLocks/>
            </p:cNvSpPr>
            <p:nvPr/>
          </p:nvSpPr>
          <p:spPr bwMode="auto">
            <a:xfrm>
              <a:off x="4670" y="3383"/>
              <a:ext cx="7" cy="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6"/>
                </a:cxn>
              </a:cxnLst>
              <a:rect l="0" t="0" r="r" b="b"/>
              <a:pathLst>
                <a:path w="7" h="7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35"/>
            <p:cNvSpPr>
              <a:spLocks/>
            </p:cNvSpPr>
            <p:nvPr/>
          </p:nvSpPr>
          <p:spPr bwMode="auto">
            <a:xfrm>
              <a:off x="4677" y="3380"/>
              <a:ext cx="7" cy="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2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Line 36"/>
            <p:cNvSpPr>
              <a:spLocks noChangeShapeType="1"/>
            </p:cNvSpPr>
            <p:nvPr/>
          </p:nvSpPr>
          <p:spPr bwMode="auto">
            <a:xfrm flipH="1">
              <a:off x="4679" y="3383"/>
              <a:ext cx="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Line 37"/>
            <p:cNvSpPr>
              <a:spLocks noChangeShapeType="1"/>
            </p:cNvSpPr>
            <p:nvPr/>
          </p:nvSpPr>
          <p:spPr bwMode="auto">
            <a:xfrm flipV="1">
              <a:off x="4768" y="3348"/>
              <a:ext cx="4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8"/>
            <p:cNvSpPr>
              <a:spLocks/>
            </p:cNvSpPr>
            <p:nvPr/>
          </p:nvSpPr>
          <p:spPr bwMode="auto">
            <a:xfrm>
              <a:off x="4772" y="3349"/>
              <a:ext cx="3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9"/>
            <p:cNvSpPr>
              <a:spLocks/>
            </p:cNvSpPr>
            <p:nvPr/>
          </p:nvSpPr>
          <p:spPr bwMode="auto">
            <a:xfrm>
              <a:off x="4771" y="3346"/>
              <a:ext cx="2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5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40"/>
            <p:cNvSpPr>
              <a:spLocks/>
            </p:cNvSpPr>
            <p:nvPr/>
          </p:nvSpPr>
          <p:spPr bwMode="auto">
            <a:xfrm>
              <a:off x="4771" y="3341"/>
              <a:ext cx="6" cy="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Line 41"/>
            <p:cNvSpPr>
              <a:spLocks noChangeShapeType="1"/>
            </p:cNvSpPr>
            <p:nvPr/>
          </p:nvSpPr>
          <p:spPr bwMode="auto">
            <a:xfrm flipH="1" flipV="1">
              <a:off x="4763" y="3332"/>
              <a:ext cx="14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42"/>
            <p:cNvSpPr>
              <a:spLocks/>
            </p:cNvSpPr>
            <p:nvPr/>
          </p:nvSpPr>
          <p:spPr bwMode="auto">
            <a:xfrm>
              <a:off x="4765" y="3334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3"/>
            <p:cNvSpPr>
              <a:spLocks/>
            </p:cNvSpPr>
            <p:nvPr/>
          </p:nvSpPr>
          <p:spPr bwMode="auto">
            <a:xfrm>
              <a:off x="4764" y="3328"/>
              <a:ext cx="7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0" y="3"/>
                </a:cxn>
              </a:cxnLst>
              <a:rect l="0" t="0" r="r" b="b"/>
              <a:pathLst>
                <a:path w="7" h="4">
                  <a:moveTo>
                    <a:pt x="0" y="3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4762" y="3331"/>
              <a:ext cx="4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3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Line 45"/>
            <p:cNvSpPr>
              <a:spLocks noChangeShapeType="1"/>
            </p:cNvSpPr>
            <p:nvPr/>
          </p:nvSpPr>
          <p:spPr bwMode="auto">
            <a:xfrm flipH="1">
              <a:off x="4754" y="3335"/>
              <a:ext cx="1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46"/>
            <p:cNvSpPr>
              <a:spLocks/>
            </p:cNvSpPr>
            <p:nvPr/>
          </p:nvSpPr>
          <p:spPr bwMode="auto">
            <a:xfrm>
              <a:off x="4756" y="3339"/>
              <a:ext cx="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47"/>
            <p:cNvSpPr>
              <a:spLocks/>
            </p:cNvSpPr>
            <p:nvPr/>
          </p:nvSpPr>
          <p:spPr bwMode="auto">
            <a:xfrm>
              <a:off x="4755" y="3335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48"/>
            <p:cNvSpPr>
              <a:spLocks/>
            </p:cNvSpPr>
            <p:nvPr/>
          </p:nvSpPr>
          <p:spPr bwMode="auto">
            <a:xfrm>
              <a:off x="4755" y="3334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Line 49"/>
            <p:cNvSpPr>
              <a:spLocks noChangeShapeType="1"/>
            </p:cNvSpPr>
            <p:nvPr/>
          </p:nvSpPr>
          <p:spPr bwMode="auto">
            <a:xfrm>
              <a:off x="4757" y="3345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0"/>
            <p:cNvSpPr>
              <a:spLocks/>
            </p:cNvSpPr>
            <p:nvPr/>
          </p:nvSpPr>
          <p:spPr bwMode="auto">
            <a:xfrm>
              <a:off x="4762" y="3353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51"/>
            <p:cNvSpPr>
              <a:spLocks/>
            </p:cNvSpPr>
            <p:nvPr/>
          </p:nvSpPr>
          <p:spPr bwMode="auto">
            <a:xfrm>
              <a:off x="4762" y="3346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52"/>
            <p:cNvSpPr>
              <a:spLocks/>
            </p:cNvSpPr>
            <p:nvPr/>
          </p:nvSpPr>
          <p:spPr bwMode="auto">
            <a:xfrm>
              <a:off x="4763" y="3350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Line 53"/>
            <p:cNvSpPr>
              <a:spLocks noChangeShapeType="1"/>
            </p:cNvSpPr>
            <p:nvPr/>
          </p:nvSpPr>
          <p:spPr bwMode="auto">
            <a:xfrm flipV="1">
              <a:off x="4765" y="3349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Line 54"/>
            <p:cNvSpPr>
              <a:spLocks noChangeShapeType="1"/>
            </p:cNvSpPr>
            <p:nvPr/>
          </p:nvSpPr>
          <p:spPr bwMode="auto">
            <a:xfrm flipV="1">
              <a:off x="4756" y="3353"/>
              <a:ext cx="4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55"/>
            <p:cNvSpPr>
              <a:spLocks/>
            </p:cNvSpPr>
            <p:nvPr/>
          </p:nvSpPr>
          <p:spPr bwMode="auto">
            <a:xfrm>
              <a:off x="4760" y="3354"/>
              <a:ext cx="2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56"/>
            <p:cNvSpPr>
              <a:spLocks/>
            </p:cNvSpPr>
            <p:nvPr/>
          </p:nvSpPr>
          <p:spPr bwMode="auto">
            <a:xfrm>
              <a:off x="4758" y="3350"/>
              <a:ext cx="8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4"/>
                </a:cxn>
                <a:cxn ang="0">
                  <a:pos x="5" y="0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7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57"/>
            <p:cNvSpPr>
              <a:spLocks/>
            </p:cNvSpPr>
            <p:nvPr/>
          </p:nvSpPr>
          <p:spPr bwMode="auto">
            <a:xfrm>
              <a:off x="4760" y="3347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Line 58"/>
            <p:cNvSpPr>
              <a:spLocks noChangeShapeType="1"/>
            </p:cNvSpPr>
            <p:nvPr/>
          </p:nvSpPr>
          <p:spPr bwMode="auto">
            <a:xfrm flipH="1" flipV="1">
              <a:off x="4751" y="3338"/>
              <a:ext cx="13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59"/>
            <p:cNvSpPr>
              <a:spLocks/>
            </p:cNvSpPr>
            <p:nvPr/>
          </p:nvSpPr>
          <p:spPr bwMode="auto">
            <a:xfrm>
              <a:off x="4753" y="3340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0"/>
            <p:cNvSpPr>
              <a:spLocks/>
            </p:cNvSpPr>
            <p:nvPr/>
          </p:nvSpPr>
          <p:spPr bwMode="auto">
            <a:xfrm>
              <a:off x="4753" y="3335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1"/>
            <p:cNvSpPr>
              <a:spLocks/>
            </p:cNvSpPr>
            <p:nvPr/>
          </p:nvSpPr>
          <p:spPr bwMode="auto">
            <a:xfrm>
              <a:off x="4750" y="3335"/>
              <a:ext cx="9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3" y="6"/>
                </a:cxn>
                <a:cxn ang="0">
                  <a:pos x="8" y="4"/>
                </a:cxn>
                <a:cxn ang="0">
                  <a:pos x="5" y="0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0" y="1"/>
                  </a:lnTo>
                  <a:lnTo>
                    <a:pt x="3" y="6"/>
                  </a:lnTo>
                  <a:lnTo>
                    <a:pt x="8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Line 62"/>
            <p:cNvSpPr>
              <a:spLocks noChangeShapeType="1"/>
            </p:cNvSpPr>
            <p:nvPr/>
          </p:nvSpPr>
          <p:spPr bwMode="auto">
            <a:xfrm flipH="1">
              <a:off x="4742" y="3341"/>
              <a:ext cx="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3"/>
            <p:cNvSpPr>
              <a:spLocks/>
            </p:cNvSpPr>
            <p:nvPr/>
          </p:nvSpPr>
          <p:spPr bwMode="auto">
            <a:xfrm>
              <a:off x="4744" y="3344"/>
              <a:ext cx="3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64"/>
            <p:cNvSpPr>
              <a:spLocks/>
            </p:cNvSpPr>
            <p:nvPr/>
          </p:nvSpPr>
          <p:spPr bwMode="auto">
            <a:xfrm>
              <a:off x="4743" y="3340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4743" y="3339"/>
              <a:ext cx="6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Line 66"/>
            <p:cNvSpPr>
              <a:spLocks noChangeShapeType="1"/>
            </p:cNvSpPr>
            <p:nvPr/>
          </p:nvSpPr>
          <p:spPr bwMode="auto">
            <a:xfrm>
              <a:off x="4745" y="3351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4750" y="3359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4749" y="3352"/>
              <a:ext cx="6" cy="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4751" y="3356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Line 70"/>
            <p:cNvSpPr>
              <a:spLocks noChangeShapeType="1"/>
            </p:cNvSpPr>
            <p:nvPr/>
          </p:nvSpPr>
          <p:spPr bwMode="auto">
            <a:xfrm flipV="1">
              <a:off x="4753" y="3355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Line 71"/>
            <p:cNvSpPr>
              <a:spLocks noChangeShapeType="1"/>
            </p:cNvSpPr>
            <p:nvPr/>
          </p:nvSpPr>
          <p:spPr bwMode="auto">
            <a:xfrm>
              <a:off x="4769" y="3381"/>
              <a:ext cx="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4880" y="3281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73"/>
            <p:cNvSpPr>
              <a:spLocks/>
            </p:cNvSpPr>
            <p:nvPr/>
          </p:nvSpPr>
          <p:spPr bwMode="auto">
            <a:xfrm>
              <a:off x="4873" y="3285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74"/>
            <p:cNvSpPr>
              <a:spLocks/>
            </p:cNvSpPr>
            <p:nvPr/>
          </p:nvSpPr>
          <p:spPr bwMode="auto">
            <a:xfrm>
              <a:off x="4865" y="3288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75"/>
            <p:cNvSpPr>
              <a:spLocks/>
            </p:cNvSpPr>
            <p:nvPr/>
          </p:nvSpPr>
          <p:spPr bwMode="auto">
            <a:xfrm>
              <a:off x="4857" y="3292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76"/>
            <p:cNvSpPr>
              <a:spLocks/>
            </p:cNvSpPr>
            <p:nvPr/>
          </p:nvSpPr>
          <p:spPr bwMode="auto">
            <a:xfrm>
              <a:off x="4849" y="3296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77"/>
            <p:cNvSpPr>
              <a:spLocks/>
            </p:cNvSpPr>
            <p:nvPr/>
          </p:nvSpPr>
          <p:spPr bwMode="auto">
            <a:xfrm>
              <a:off x="4842" y="3299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78"/>
            <p:cNvSpPr>
              <a:spLocks/>
            </p:cNvSpPr>
            <p:nvPr/>
          </p:nvSpPr>
          <p:spPr bwMode="auto">
            <a:xfrm>
              <a:off x="4834" y="330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79"/>
            <p:cNvSpPr>
              <a:spLocks/>
            </p:cNvSpPr>
            <p:nvPr/>
          </p:nvSpPr>
          <p:spPr bwMode="auto">
            <a:xfrm>
              <a:off x="4826" y="3307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80"/>
            <p:cNvSpPr>
              <a:spLocks/>
            </p:cNvSpPr>
            <p:nvPr/>
          </p:nvSpPr>
          <p:spPr bwMode="auto">
            <a:xfrm>
              <a:off x="4818" y="3311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81"/>
            <p:cNvSpPr>
              <a:spLocks/>
            </p:cNvSpPr>
            <p:nvPr/>
          </p:nvSpPr>
          <p:spPr bwMode="auto">
            <a:xfrm>
              <a:off x="4810" y="3315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82"/>
            <p:cNvSpPr>
              <a:spLocks/>
            </p:cNvSpPr>
            <p:nvPr/>
          </p:nvSpPr>
          <p:spPr bwMode="auto">
            <a:xfrm>
              <a:off x="4803" y="3318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6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83"/>
            <p:cNvSpPr>
              <a:spLocks/>
            </p:cNvSpPr>
            <p:nvPr/>
          </p:nvSpPr>
          <p:spPr bwMode="auto">
            <a:xfrm>
              <a:off x="4795" y="332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84"/>
            <p:cNvSpPr>
              <a:spLocks/>
            </p:cNvSpPr>
            <p:nvPr/>
          </p:nvSpPr>
          <p:spPr bwMode="auto">
            <a:xfrm>
              <a:off x="4788" y="3326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85"/>
            <p:cNvSpPr>
              <a:spLocks/>
            </p:cNvSpPr>
            <p:nvPr/>
          </p:nvSpPr>
          <p:spPr bwMode="auto">
            <a:xfrm>
              <a:off x="4780" y="3330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86"/>
            <p:cNvSpPr>
              <a:spLocks/>
            </p:cNvSpPr>
            <p:nvPr/>
          </p:nvSpPr>
          <p:spPr bwMode="auto">
            <a:xfrm>
              <a:off x="4772" y="3334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87"/>
            <p:cNvSpPr>
              <a:spLocks/>
            </p:cNvSpPr>
            <p:nvPr/>
          </p:nvSpPr>
          <p:spPr bwMode="auto">
            <a:xfrm>
              <a:off x="4760" y="333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88"/>
            <p:cNvSpPr>
              <a:spLocks/>
            </p:cNvSpPr>
            <p:nvPr/>
          </p:nvSpPr>
          <p:spPr bwMode="auto">
            <a:xfrm>
              <a:off x="4749" y="334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89"/>
            <p:cNvSpPr>
              <a:spLocks/>
            </p:cNvSpPr>
            <p:nvPr/>
          </p:nvSpPr>
          <p:spPr bwMode="auto">
            <a:xfrm>
              <a:off x="4739" y="334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90"/>
            <p:cNvSpPr>
              <a:spLocks/>
            </p:cNvSpPr>
            <p:nvPr/>
          </p:nvSpPr>
          <p:spPr bwMode="auto">
            <a:xfrm>
              <a:off x="4732" y="335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91"/>
            <p:cNvSpPr>
              <a:spLocks/>
            </p:cNvSpPr>
            <p:nvPr/>
          </p:nvSpPr>
          <p:spPr bwMode="auto">
            <a:xfrm>
              <a:off x="4724" y="3357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92"/>
            <p:cNvSpPr>
              <a:spLocks/>
            </p:cNvSpPr>
            <p:nvPr/>
          </p:nvSpPr>
          <p:spPr bwMode="auto">
            <a:xfrm>
              <a:off x="4716" y="3361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93"/>
            <p:cNvSpPr>
              <a:spLocks/>
            </p:cNvSpPr>
            <p:nvPr/>
          </p:nvSpPr>
          <p:spPr bwMode="auto">
            <a:xfrm>
              <a:off x="4708" y="3364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6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4701" y="3368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4694" y="3372"/>
              <a:ext cx="6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3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4686" y="337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4" name="Group 2"/>
          <p:cNvGrpSpPr>
            <a:grpSpLocks/>
          </p:cNvGrpSpPr>
          <p:nvPr/>
        </p:nvGrpSpPr>
        <p:grpSpPr bwMode="auto">
          <a:xfrm rot="3676612">
            <a:off x="6695658" y="6042495"/>
            <a:ext cx="353417" cy="160945"/>
            <a:chOff x="4388" y="3243"/>
            <a:chExt cx="597" cy="262"/>
          </a:xfrm>
        </p:grpSpPr>
        <p:sp>
          <p:nvSpPr>
            <p:cNvPr id="205" name="Freeform 3"/>
            <p:cNvSpPr>
              <a:spLocks/>
            </p:cNvSpPr>
            <p:nvPr/>
          </p:nvSpPr>
          <p:spPr bwMode="auto">
            <a:xfrm>
              <a:off x="4394" y="3243"/>
              <a:ext cx="589" cy="256"/>
            </a:xfrm>
            <a:custGeom>
              <a:avLst/>
              <a:gdLst/>
              <a:ahLst/>
              <a:cxnLst>
                <a:cxn ang="0">
                  <a:pos x="486" y="15"/>
                </a:cxn>
                <a:cxn ang="0">
                  <a:pos x="505" y="8"/>
                </a:cxn>
                <a:cxn ang="0">
                  <a:pos x="522" y="3"/>
                </a:cxn>
                <a:cxn ang="0">
                  <a:pos x="538" y="1"/>
                </a:cxn>
                <a:cxn ang="0">
                  <a:pos x="551" y="2"/>
                </a:cxn>
                <a:cxn ang="0">
                  <a:pos x="566" y="4"/>
                </a:cxn>
                <a:cxn ang="0">
                  <a:pos x="575" y="4"/>
                </a:cxn>
                <a:cxn ang="0">
                  <a:pos x="581" y="5"/>
                </a:cxn>
                <a:cxn ang="0">
                  <a:pos x="585" y="7"/>
                </a:cxn>
                <a:cxn ang="0">
                  <a:pos x="587" y="11"/>
                </a:cxn>
                <a:cxn ang="0">
                  <a:pos x="587" y="17"/>
                </a:cxn>
                <a:cxn ang="0">
                  <a:pos x="581" y="24"/>
                </a:cxn>
                <a:cxn ang="0">
                  <a:pos x="575" y="32"/>
                </a:cxn>
                <a:cxn ang="0">
                  <a:pos x="560" y="42"/>
                </a:cxn>
                <a:cxn ang="0">
                  <a:pos x="542" y="53"/>
                </a:cxn>
                <a:cxn ang="0">
                  <a:pos x="515" y="68"/>
                </a:cxn>
                <a:cxn ang="0">
                  <a:pos x="440" y="104"/>
                </a:cxn>
                <a:cxn ang="0">
                  <a:pos x="445" y="118"/>
                </a:cxn>
                <a:cxn ang="0">
                  <a:pos x="434" y="127"/>
                </a:cxn>
                <a:cxn ang="0">
                  <a:pos x="419" y="136"/>
                </a:cxn>
                <a:cxn ang="0">
                  <a:pos x="405" y="143"/>
                </a:cxn>
                <a:cxn ang="0">
                  <a:pos x="382" y="151"/>
                </a:cxn>
                <a:cxn ang="0">
                  <a:pos x="366" y="144"/>
                </a:cxn>
                <a:cxn ang="0">
                  <a:pos x="330" y="160"/>
                </a:cxn>
                <a:cxn ang="0">
                  <a:pos x="307" y="169"/>
                </a:cxn>
                <a:cxn ang="0">
                  <a:pos x="236" y="203"/>
                </a:cxn>
                <a:cxn ang="0">
                  <a:pos x="178" y="223"/>
                </a:cxn>
                <a:cxn ang="0">
                  <a:pos x="123" y="240"/>
                </a:cxn>
                <a:cxn ang="0">
                  <a:pos x="65" y="250"/>
                </a:cxn>
                <a:cxn ang="0">
                  <a:pos x="32" y="248"/>
                </a:cxn>
                <a:cxn ang="0">
                  <a:pos x="55" y="230"/>
                </a:cxn>
                <a:cxn ang="0">
                  <a:pos x="0" y="155"/>
                </a:cxn>
                <a:cxn ang="0">
                  <a:pos x="23" y="144"/>
                </a:cxn>
                <a:cxn ang="0">
                  <a:pos x="32" y="144"/>
                </a:cxn>
                <a:cxn ang="0">
                  <a:pos x="114" y="175"/>
                </a:cxn>
                <a:cxn ang="0">
                  <a:pos x="129" y="179"/>
                </a:cxn>
                <a:cxn ang="0">
                  <a:pos x="147" y="178"/>
                </a:cxn>
                <a:cxn ang="0">
                  <a:pos x="161" y="172"/>
                </a:cxn>
                <a:cxn ang="0">
                  <a:pos x="477" y="18"/>
                </a:cxn>
              </a:cxnLst>
              <a:rect l="0" t="0" r="r" b="b"/>
              <a:pathLst>
                <a:path w="589" h="256">
                  <a:moveTo>
                    <a:pt x="477" y="18"/>
                  </a:moveTo>
                  <a:lnTo>
                    <a:pt x="486" y="15"/>
                  </a:lnTo>
                  <a:lnTo>
                    <a:pt x="496" y="11"/>
                  </a:lnTo>
                  <a:lnTo>
                    <a:pt x="505" y="8"/>
                  </a:lnTo>
                  <a:lnTo>
                    <a:pt x="514" y="4"/>
                  </a:lnTo>
                  <a:lnTo>
                    <a:pt x="522" y="3"/>
                  </a:lnTo>
                  <a:lnTo>
                    <a:pt x="531" y="0"/>
                  </a:lnTo>
                  <a:lnTo>
                    <a:pt x="538" y="1"/>
                  </a:lnTo>
                  <a:lnTo>
                    <a:pt x="546" y="1"/>
                  </a:lnTo>
                  <a:lnTo>
                    <a:pt x="551" y="2"/>
                  </a:lnTo>
                  <a:lnTo>
                    <a:pt x="561" y="4"/>
                  </a:lnTo>
                  <a:lnTo>
                    <a:pt x="566" y="4"/>
                  </a:lnTo>
                  <a:lnTo>
                    <a:pt x="570" y="3"/>
                  </a:lnTo>
                  <a:lnTo>
                    <a:pt x="575" y="4"/>
                  </a:lnTo>
                  <a:lnTo>
                    <a:pt x="578" y="5"/>
                  </a:lnTo>
                  <a:lnTo>
                    <a:pt x="581" y="5"/>
                  </a:lnTo>
                  <a:lnTo>
                    <a:pt x="583" y="6"/>
                  </a:lnTo>
                  <a:lnTo>
                    <a:pt x="585" y="7"/>
                  </a:lnTo>
                  <a:lnTo>
                    <a:pt x="586" y="9"/>
                  </a:lnTo>
                  <a:lnTo>
                    <a:pt x="587" y="11"/>
                  </a:lnTo>
                  <a:lnTo>
                    <a:pt x="588" y="14"/>
                  </a:lnTo>
                  <a:lnTo>
                    <a:pt x="587" y="17"/>
                  </a:lnTo>
                  <a:lnTo>
                    <a:pt x="586" y="20"/>
                  </a:lnTo>
                  <a:lnTo>
                    <a:pt x="581" y="24"/>
                  </a:lnTo>
                  <a:lnTo>
                    <a:pt x="580" y="27"/>
                  </a:lnTo>
                  <a:lnTo>
                    <a:pt x="575" y="32"/>
                  </a:lnTo>
                  <a:lnTo>
                    <a:pt x="569" y="37"/>
                  </a:lnTo>
                  <a:lnTo>
                    <a:pt x="560" y="42"/>
                  </a:lnTo>
                  <a:lnTo>
                    <a:pt x="553" y="48"/>
                  </a:lnTo>
                  <a:lnTo>
                    <a:pt x="542" y="53"/>
                  </a:lnTo>
                  <a:lnTo>
                    <a:pt x="530" y="60"/>
                  </a:lnTo>
                  <a:lnTo>
                    <a:pt x="515" y="68"/>
                  </a:lnTo>
                  <a:lnTo>
                    <a:pt x="505" y="72"/>
                  </a:lnTo>
                  <a:lnTo>
                    <a:pt x="440" y="104"/>
                  </a:lnTo>
                  <a:lnTo>
                    <a:pt x="445" y="116"/>
                  </a:lnTo>
                  <a:lnTo>
                    <a:pt x="445" y="118"/>
                  </a:lnTo>
                  <a:lnTo>
                    <a:pt x="441" y="121"/>
                  </a:lnTo>
                  <a:lnTo>
                    <a:pt x="434" y="127"/>
                  </a:lnTo>
                  <a:lnTo>
                    <a:pt x="424" y="132"/>
                  </a:lnTo>
                  <a:lnTo>
                    <a:pt x="419" y="136"/>
                  </a:lnTo>
                  <a:lnTo>
                    <a:pt x="412" y="139"/>
                  </a:lnTo>
                  <a:lnTo>
                    <a:pt x="405" y="143"/>
                  </a:lnTo>
                  <a:lnTo>
                    <a:pt x="394" y="147"/>
                  </a:lnTo>
                  <a:lnTo>
                    <a:pt x="382" y="151"/>
                  </a:lnTo>
                  <a:lnTo>
                    <a:pt x="371" y="154"/>
                  </a:lnTo>
                  <a:lnTo>
                    <a:pt x="366" y="144"/>
                  </a:lnTo>
                  <a:lnTo>
                    <a:pt x="343" y="155"/>
                  </a:lnTo>
                  <a:lnTo>
                    <a:pt x="330" y="160"/>
                  </a:lnTo>
                  <a:lnTo>
                    <a:pt x="313" y="166"/>
                  </a:lnTo>
                  <a:lnTo>
                    <a:pt x="307" y="169"/>
                  </a:lnTo>
                  <a:lnTo>
                    <a:pt x="253" y="195"/>
                  </a:lnTo>
                  <a:lnTo>
                    <a:pt x="236" y="203"/>
                  </a:lnTo>
                  <a:lnTo>
                    <a:pt x="208" y="216"/>
                  </a:lnTo>
                  <a:lnTo>
                    <a:pt x="178" y="223"/>
                  </a:lnTo>
                  <a:lnTo>
                    <a:pt x="150" y="232"/>
                  </a:lnTo>
                  <a:lnTo>
                    <a:pt x="123" y="240"/>
                  </a:lnTo>
                  <a:lnTo>
                    <a:pt x="93" y="245"/>
                  </a:lnTo>
                  <a:lnTo>
                    <a:pt x="65" y="250"/>
                  </a:lnTo>
                  <a:lnTo>
                    <a:pt x="35" y="255"/>
                  </a:lnTo>
                  <a:lnTo>
                    <a:pt x="32" y="248"/>
                  </a:lnTo>
                  <a:lnTo>
                    <a:pt x="43" y="240"/>
                  </a:lnTo>
                  <a:lnTo>
                    <a:pt x="55" y="230"/>
                  </a:lnTo>
                  <a:lnTo>
                    <a:pt x="63" y="226"/>
                  </a:lnTo>
                  <a:lnTo>
                    <a:pt x="0" y="155"/>
                  </a:lnTo>
                  <a:lnTo>
                    <a:pt x="17" y="146"/>
                  </a:lnTo>
                  <a:lnTo>
                    <a:pt x="23" y="144"/>
                  </a:lnTo>
                  <a:lnTo>
                    <a:pt x="27" y="144"/>
                  </a:lnTo>
                  <a:lnTo>
                    <a:pt x="32" y="144"/>
                  </a:lnTo>
                  <a:lnTo>
                    <a:pt x="37" y="145"/>
                  </a:lnTo>
                  <a:lnTo>
                    <a:pt x="114" y="175"/>
                  </a:lnTo>
                  <a:lnTo>
                    <a:pt x="120" y="178"/>
                  </a:lnTo>
                  <a:lnTo>
                    <a:pt x="129" y="179"/>
                  </a:lnTo>
                  <a:lnTo>
                    <a:pt x="138" y="179"/>
                  </a:lnTo>
                  <a:lnTo>
                    <a:pt x="147" y="178"/>
                  </a:lnTo>
                  <a:lnTo>
                    <a:pt x="154" y="177"/>
                  </a:lnTo>
                  <a:lnTo>
                    <a:pt x="161" y="172"/>
                  </a:lnTo>
                  <a:lnTo>
                    <a:pt x="189" y="159"/>
                  </a:lnTo>
                  <a:lnTo>
                    <a:pt x="477" y="1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4"/>
            <p:cNvSpPr>
              <a:spLocks/>
            </p:cNvSpPr>
            <p:nvPr/>
          </p:nvSpPr>
          <p:spPr bwMode="auto">
            <a:xfrm>
              <a:off x="4388" y="3246"/>
              <a:ext cx="597" cy="259"/>
            </a:xfrm>
            <a:custGeom>
              <a:avLst/>
              <a:gdLst/>
              <a:ahLst/>
              <a:cxnLst>
                <a:cxn ang="0">
                  <a:pos x="492" y="14"/>
                </a:cxn>
                <a:cxn ang="0">
                  <a:pos x="512" y="8"/>
                </a:cxn>
                <a:cxn ang="0">
                  <a:pos x="528" y="3"/>
                </a:cxn>
                <a:cxn ang="0">
                  <a:pos x="546" y="0"/>
                </a:cxn>
                <a:cxn ang="0">
                  <a:pos x="558" y="1"/>
                </a:cxn>
                <a:cxn ang="0">
                  <a:pos x="574" y="4"/>
                </a:cxn>
                <a:cxn ang="0">
                  <a:pos x="582" y="5"/>
                </a:cxn>
                <a:cxn ang="0">
                  <a:pos x="589" y="5"/>
                </a:cxn>
                <a:cxn ang="0">
                  <a:pos x="593" y="8"/>
                </a:cxn>
                <a:cxn ang="0">
                  <a:pos x="596" y="12"/>
                </a:cxn>
                <a:cxn ang="0">
                  <a:pos x="595" y="18"/>
                </a:cxn>
                <a:cxn ang="0">
                  <a:pos x="590" y="26"/>
                </a:cxn>
                <a:cxn ang="0">
                  <a:pos x="582" y="33"/>
                </a:cxn>
                <a:cxn ang="0">
                  <a:pos x="569" y="43"/>
                </a:cxn>
                <a:cxn ang="0">
                  <a:pos x="549" y="56"/>
                </a:cxn>
                <a:cxn ang="0">
                  <a:pos x="522" y="71"/>
                </a:cxn>
                <a:cxn ang="0">
                  <a:pos x="445" y="108"/>
                </a:cxn>
                <a:cxn ang="0">
                  <a:pos x="452" y="122"/>
                </a:cxn>
                <a:cxn ang="0">
                  <a:pos x="441" y="130"/>
                </a:cxn>
                <a:cxn ang="0">
                  <a:pos x="426" y="139"/>
                </a:cxn>
                <a:cxn ang="0">
                  <a:pos x="410" y="146"/>
                </a:cxn>
                <a:cxn ang="0">
                  <a:pos x="388" y="155"/>
                </a:cxn>
                <a:cxn ang="0">
                  <a:pos x="371" y="147"/>
                </a:cxn>
                <a:cxn ang="0">
                  <a:pos x="334" y="164"/>
                </a:cxn>
                <a:cxn ang="0">
                  <a:pos x="312" y="174"/>
                </a:cxn>
                <a:cxn ang="0">
                  <a:pos x="240" y="208"/>
                </a:cxn>
                <a:cxn ang="0">
                  <a:pos x="182" y="228"/>
                </a:cxn>
                <a:cxn ang="0">
                  <a:pos x="125" y="243"/>
                </a:cxn>
                <a:cxn ang="0">
                  <a:pos x="67" y="254"/>
                </a:cxn>
                <a:cxn ang="0">
                  <a:pos x="33" y="251"/>
                </a:cxn>
                <a:cxn ang="0">
                  <a:pos x="56" y="234"/>
                </a:cxn>
                <a:cxn ang="0">
                  <a:pos x="0" y="156"/>
                </a:cxn>
                <a:cxn ang="0">
                  <a:pos x="21" y="144"/>
                </a:cxn>
                <a:cxn ang="0">
                  <a:pos x="31" y="143"/>
                </a:cxn>
                <a:cxn ang="0">
                  <a:pos x="117" y="178"/>
                </a:cxn>
                <a:cxn ang="0">
                  <a:pos x="132" y="182"/>
                </a:cxn>
                <a:cxn ang="0">
                  <a:pos x="149" y="181"/>
                </a:cxn>
                <a:cxn ang="0">
                  <a:pos x="165" y="174"/>
                </a:cxn>
                <a:cxn ang="0">
                  <a:pos x="483" y="19"/>
                </a:cxn>
              </a:cxnLst>
              <a:rect l="0" t="0" r="r" b="b"/>
              <a:pathLst>
                <a:path w="597" h="259">
                  <a:moveTo>
                    <a:pt x="483" y="19"/>
                  </a:moveTo>
                  <a:lnTo>
                    <a:pt x="492" y="14"/>
                  </a:lnTo>
                  <a:lnTo>
                    <a:pt x="502" y="10"/>
                  </a:lnTo>
                  <a:lnTo>
                    <a:pt x="512" y="8"/>
                  </a:lnTo>
                  <a:lnTo>
                    <a:pt x="521" y="4"/>
                  </a:lnTo>
                  <a:lnTo>
                    <a:pt x="528" y="3"/>
                  </a:lnTo>
                  <a:lnTo>
                    <a:pt x="537" y="1"/>
                  </a:lnTo>
                  <a:lnTo>
                    <a:pt x="546" y="0"/>
                  </a:lnTo>
                  <a:lnTo>
                    <a:pt x="553" y="1"/>
                  </a:lnTo>
                  <a:lnTo>
                    <a:pt x="558" y="1"/>
                  </a:lnTo>
                  <a:lnTo>
                    <a:pt x="568" y="4"/>
                  </a:lnTo>
                  <a:lnTo>
                    <a:pt x="574" y="4"/>
                  </a:lnTo>
                  <a:lnTo>
                    <a:pt x="578" y="4"/>
                  </a:lnTo>
                  <a:lnTo>
                    <a:pt x="582" y="5"/>
                  </a:lnTo>
                  <a:lnTo>
                    <a:pt x="585" y="5"/>
                  </a:lnTo>
                  <a:lnTo>
                    <a:pt x="589" y="5"/>
                  </a:lnTo>
                  <a:lnTo>
                    <a:pt x="591" y="7"/>
                  </a:lnTo>
                  <a:lnTo>
                    <a:pt x="593" y="8"/>
                  </a:lnTo>
                  <a:lnTo>
                    <a:pt x="595" y="10"/>
                  </a:lnTo>
                  <a:lnTo>
                    <a:pt x="596" y="12"/>
                  </a:lnTo>
                  <a:lnTo>
                    <a:pt x="596" y="16"/>
                  </a:lnTo>
                  <a:lnTo>
                    <a:pt x="595" y="18"/>
                  </a:lnTo>
                  <a:lnTo>
                    <a:pt x="592" y="22"/>
                  </a:lnTo>
                  <a:lnTo>
                    <a:pt x="590" y="26"/>
                  </a:lnTo>
                  <a:lnTo>
                    <a:pt x="588" y="29"/>
                  </a:lnTo>
                  <a:lnTo>
                    <a:pt x="582" y="33"/>
                  </a:lnTo>
                  <a:lnTo>
                    <a:pt x="576" y="38"/>
                  </a:lnTo>
                  <a:lnTo>
                    <a:pt x="569" y="43"/>
                  </a:lnTo>
                  <a:lnTo>
                    <a:pt x="561" y="50"/>
                  </a:lnTo>
                  <a:lnTo>
                    <a:pt x="549" y="56"/>
                  </a:lnTo>
                  <a:lnTo>
                    <a:pt x="537" y="63"/>
                  </a:lnTo>
                  <a:lnTo>
                    <a:pt x="522" y="71"/>
                  </a:lnTo>
                  <a:lnTo>
                    <a:pt x="511" y="76"/>
                  </a:lnTo>
                  <a:lnTo>
                    <a:pt x="445" y="108"/>
                  </a:lnTo>
                  <a:lnTo>
                    <a:pt x="452" y="119"/>
                  </a:lnTo>
                  <a:lnTo>
                    <a:pt x="452" y="122"/>
                  </a:lnTo>
                  <a:lnTo>
                    <a:pt x="448" y="125"/>
                  </a:lnTo>
                  <a:lnTo>
                    <a:pt x="441" y="130"/>
                  </a:lnTo>
                  <a:lnTo>
                    <a:pt x="431" y="135"/>
                  </a:lnTo>
                  <a:lnTo>
                    <a:pt x="426" y="139"/>
                  </a:lnTo>
                  <a:lnTo>
                    <a:pt x="419" y="142"/>
                  </a:lnTo>
                  <a:lnTo>
                    <a:pt x="410" y="146"/>
                  </a:lnTo>
                  <a:lnTo>
                    <a:pt x="400" y="150"/>
                  </a:lnTo>
                  <a:lnTo>
                    <a:pt x="388" y="155"/>
                  </a:lnTo>
                  <a:lnTo>
                    <a:pt x="377" y="158"/>
                  </a:lnTo>
                  <a:lnTo>
                    <a:pt x="371" y="147"/>
                  </a:lnTo>
                  <a:lnTo>
                    <a:pt x="349" y="158"/>
                  </a:lnTo>
                  <a:lnTo>
                    <a:pt x="334" y="164"/>
                  </a:lnTo>
                  <a:lnTo>
                    <a:pt x="319" y="170"/>
                  </a:lnTo>
                  <a:lnTo>
                    <a:pt x="312" y="174"/>
                  </a:lnTo>
                  <a:lnTo>
                    <a:pt x="256" y="200"/>
                  </a:lnTo>
                  <a:lnTo>
                    <a:pt x="240" y="208"/>
                  </a:lnTo>
                  <a:lnTo>
                    <a:pt x="211" y="219"/>
                  </a:lnTo>
                  <a:lnTo>
                    <a:pt x="182" y="228"/>
                  </a:lnTo>
                  <a:lnTo>
                    <a:pt x="154" y="236"/>
                  </a:lnTo>
                  <a:lnTo>
                    <a:pt x="125" y="243"/>
                  </a:lnTo>
                  <a:lnTo>
                    <a:pt x="95" y="249"/>
                  </a:lnTo>
                  <a:lnTo>
                    <a:pt x="67" y="254"/>
                  </a:lnTo>
                  <a:lnTo>
                    <a:pt x="37" y="258"/>
                  </a:lnTo>
                  <a:lnTo>
                    <a:pt x="33" y="251"/>
                  </a:lnTo>
                  <a:lnTo>
                    <a:pt x="43" y="242"/>
                  </a:lnTo>
                  <a:lnTo>
                    <a:pt x="56" y="234"/>
                  </a:lnTo>
                  <a:lnTo>
                    <a:pt x="63" y="229"/>
                  </a:lnTo>
                  <a:lnTo>
                    <a:pt x="0" y="156"/>
                  </a:lnTo>
                  <a:lnTo>
                    <a:pt x="18" y="146"/>
                  </a:lnTo>
                  <a:lnTo>
                    <a:pt x="21" y="144"/>
                  </a:lnTo>
                  <a:lnTo>
                    <a:pt x="26" y="144"/>
                  </a:lnTo>
                  <a:lnTo>
                    <a:pt x="31" y="143"/>
                  </a:lnTo>
                  <a:lnTo>
                    <a:pt x="36" y="146"/>
                  </a:lnTo>
                  <a:lnTo>
                    <a:pt x="117" y="178"/>
                  </a:lnTo>
                  <a:lnTo>
                    <a:pt x="122" y="180"/>
                  </a:lnTo>
                  <a:lnTo>
                    <a:pt x="132" y="182"/>
                  </a:lnTo>
                  <a:lnTo>
                    <a:pt x="142" y="180"/>
                  </a:lnTo>
                  <a:lnTo>
                    <a:pt x="149" y="181"/>
                  </a:lnTo>
                  <a:lnTo>
                    <a:pt x="157" y="178"/>
                  </a:lnTo>
                  <a:lnTo>
                    <a:pt x="165" y="174"/>
                  </a:lnTo>
                  <a:lnTo>
                    <a:pt x="191" y="161"/>
                  </a:lnTo>
                  <a:lnTo>
                    <a:pt x="483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"/>
            <p:cNvSpPr>
              <a:spLocks/>
            </p:cNvSpPr>
            <p:nvPr/>
          </p:nvSpPr>
          <p:spPr bwMode="auto">
            <a:xfrm>
              <a:off x="4397" y="3396"/>
              <a:ext cx="157" cy="80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81" y="64"/>
                </a:cxn>
                <a:cxn ang="0">
                  <a:pos x="0" y="0"/>
                </a:cxn>
                <a:cxn ang="0">
                  <a:pos x="81" y="64"/>
                </a:cxn>
                <a:cxn ang="0">
                  <a:pos x="109" y="50"/>
                </a:cxn>
                <a:cxn ang="0">
                  <a:pos x="156" y="24"/>
                </a:cxn>
              </a:cxnLst>
              <a:rect l="0" t="0" r="r" b="b"/>
              <a:pathLst>
                <a:path w="157" h="80">
                  <a:moveTo>
                    <a:pt x="54" y="79"/>
                  </a:moveTo>
                  <a:lnTo>
                    <a:pt x="81" y="64"/>
                  </a:lnTo>
                  <a:lnTo>
                    <a:pt x="0" y="0"/>
                  </a:lnTo>
                  <a:lnTo>
                    <a:pt x="81" y="64"/>
                  </a:lnTo>
                  <a:lnTo>
                    <a:pt x="109" y="50"/>
                  </a:lnTo>
                  <a:lnTo>
                    <a:pt x="156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>
              <a:off x="4429" y="3466"/>
              <a:ext cx="77" cy="26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6" y="1"/>
                </a:cxn>
                <a:cxn ang="0">
                  <a:pos x="60" y="4"/>
                </a:cxn>
                <a:cxn ang="0">
                  <a:pos x="48" y="8"/>
                </a:cxn>
                <a:cxn ang="0">
                  <a:pos x="60" y="4"/>
                </a:cxn>
                <a:cxn ang="0">
                  <a:pos x="66" y="1"/>
                </a:cxn>
                <a:cxn ang="0">
                  <a:pos x="75" y="0"/>
                </a:cxn>
                <a:cxn ang="0">
                  <a:pos x="76" y="1"/>
                </a:cxn>
                <a:cxn ang="0">
                  <a:pos x="67" y="6"/>
                </a:cxn>
                <a:cxn ang="0">
                  <a:pos x="58" y="12"/>
                </a:cxn>
                <a:cxn ang="0">
                  <a:pos x="52" y="15"/>
                </a:cxn>
                <a:cxn ang="0">
                  <a:pos x="43" y="18"/>
                </a:cxn>
                <a:cxn ang="0">
                  <a:pos x="52" y="15"/>
                </a:cxn>
                <a:cxn ang="0">
                  <a:pos x="58" y="12"/>
                </a:cxn>
                <a:cxn ang="0">
                  <a:pos x="67" y="6"/>
                </a:cxn>
                <a:cxn ang="0">
                  <a:pos x="68" y="9"/>
                </a:cxn>
                <a:cxn ang="0">
                  <a:pos x="68" y="13"/>
                </a:cxn>
                <a:cxn ang="0">
                  <a:pos x="54" y="18"/>
                </a:cxn>
                <a:cxn ang="0">
                  <a:pos x="45" y="19"/>
                </a:cxn>
                <a:cxn ang="0">
                  <a:pos x="43" y="18"/>
                </a:cxn>
                <a:cxn ang="0">
                  <a:pos x="25" y="23"/>
                </a:cxn>
                <a:cxn ang="0">
                  <a:pos x="0" y="25"/>
                </a:cxn>
                <a:cxn ang="0">
                  <a:pos x="14" y="17"/>
                </a:cxn>
                <a:cxn ang="0">
                  <a:pos x="18" y="16"/>
                </a:cxn>
                <a:cxn ang="0">
                  <a:pos x="48" y="8"/>
                </a:cxn>
                <a:cxn ang="0">
                  <a:pos x="63" y="1"/>
                </a:cxn>
              </a:cxnLst>
              <a:rect l="0" t="0" r="r" b="b"/>
              <a:pathLst>
                <a:path w="77" h="26">
                  <a:moveTo>
                    <a:pt x="63" y="1"/>
                  </a:moveTo>
                  <a:lnTo>
                    <a:pt x="66" y="1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60" y="4"/>
                  </a:lnTo>
                  <a:lnTo>
                    <a:pt x="66" y="1"/>
                  </a:lnTo>
                  <a:lnTo>
                    <a:pt x="75" y="0"/>
                  </a:lnTo>
                  <a:lnTo>
                    <a:pt x="76" y="1"/>
                  </a:lnTo>
                  <a:lnTo>
                    <a:pt x="67" y="6"/>
                  </a:lnTo>
                  <a:lnTo>
                    <a:pt x="58" y="12"/>
                  </a:lnTo>
                  <a:lnTo>
                    <a:pt x="52" y="15"/>
                  </a:lnTo>
                  <a:lnTo>
                    <a:pt x="43" y="18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7" y="6"/>
                  </a:lnTo>
                  <a:lnTo>
                    <a:pt x="68" y="9"/>
                  </a:lnTo>
                  <a:lnTo>
                    <a:pt x="68" y="13"/>
                  </a:lnTo>
                  <a:lnTo>
                    <a:pt x="54" y="18"/>
                  </a:lnTo>
                  <a:lnTo>
                    <a:pt x="45" y="19"/>
                  </a:lnTo>
                  <a:lnTo>
                    <a:pt x="43" y="18"/>
                  </a:lnTo>
                  <a:lnTo>
                    <a:pt x="25" y="23"/>
                  </a:lnTo>
                  <a:lnTo>
                    <a:pt x="0" y="25"/>
                  </a:lnTo>
                  <a:lnTo>
                    <a:pt x="14" y="17"/>
                  </a:lnTo>
                  <a:lnTo>
                    <a:pt x="18" y="16"/>
                  </a:lnTo>
                  <a:lnTo>
                    <a:pt x="48" y="8"/>
                  </a:lnTo>
                  <a:lnTo>
                    <a:pt x="63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7"/>
            <p:cNvSpPr>
              <a:spLocks/>
            </p:cNvSpPr>
            <p:nvPr/>
          </p:nvSpPr>
          <p:spPr bwMode="auto">
            <a:xfrm>
              <a:off x="4666" y="3333"/>
              <a:ext cx="170" cy="59"/>
            </a:xfrm>
            <a:custGeom>
              <a:avLst/>
              <a:gdLst/>
              <a:ahLst/>
              <a:cxnLst>
                <a:cxn ang="0">
                  <a:pos x="168" y="21"/>
                </a:cxn>
                <a:cxn ang="0">
                  <a:pos x="168" y="18"/>
                </a:cxn>
                <a:cxn ang="0">
                  <a:pos x="169" y="15"/>
                </a:cxn>
                <a:cxn ang="0">
                  <a:pos x="169" y="11"/>
                </a:cxn>
                <a:cxn ang="0">
                  <a:pos x="168" y="8"/>
                </a:cxn>
                <a:cxn ang="0">
                  <a:pos x="164" y="4"/>
                </a:cxn>
                <a:cxn ang="0">
                  <a:pos x="160" y="0"/>
                </a:cxn>
                <a:cxn ang="0">
                  <a:pos x="152" y="2"/>
                </a:cxn>
                <a:cxn ang="0">
                  <a:pos x="140" y="5"/>
                </a:cxn>
                <a:cxn ang="0">
                  <a:pos x="121" y="13"/>
                </a:cxn>
                <a:cxn ang="0">
                  <a:pos x="102" y="22"/>
                </a:cxn>
                <a:cxn ang="0">
                  <a:pos x="91" y="30"/>
                </a:cxn>
                <a:cxn ang="0">
                  <a:pos x="100" y="26"/>
                </a:cxn>
                <a:cxn ang="0">
                  <a:pos x="110" y="23"/>
                </a:cxn>
                <a:cxn ang="0">
                  <a:pos x="117" y="19"/>
                </a:cxn>
                <a:cxn ang="0">
                  <a:pos x="121" y="18"/>
                </a:cxn>
                <a:cxn ang="0">
                  <a:pos x="130" y="18"/>
                </a:cxn>
                <a:cxn ang="0">
                  <a:pos x="121" y="18"/>
                </a:cxn>
                <a:cxn ang="0">
                  <a:pos x="117" y="19"/>
                </a:cxn>
                <a:cxn ang="0">
                  <a:pos x="110" y="23"/>
                </a:cxn>
                <a:cxn ang="0">
                  <a:pos x="100" y="26"/>
                </a:cxn>
                <a:cxn ang="0">
                  <a:pos x="91" y="30"/>
                </a:cxn>
                <a:cxn ang="0">
                  <a:pos x="17" y="51"/>
                </a:cxn>
                <a:cxn ang="0">
                  <a:pos x="8" y="55"/>
                </a:cxn>
                <a:cxn ang="0">
                  <a:pos x="2" y="57"/>
                </a:cxn>
                <a:cxn ang="0">
                  <a:pos x="0" y="58"/>
                </a:cxn>
              </a:cxnLst>
              <a:rect l="0" t="0" r="r" b="b"/>
              <a:pathLst>
                <a:path w="170" h="59">
                  <a:moveTo>
                    <a:pt x="168" y="21"/>
                  </a:moveTo>
                  <a:lnTo>
                    <a:pt x="168" y="18"/>
                  </a:lnTo>
                  <a:lnTo>
                    <a:pt x="169" y="15"/>
                  </a:lnTo>
                  <a:lnTo>
                    <a:pt x="169" y="11"/>
                  </a:lnTo>
                  <a:lnTo>
                    <a:pt x="168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52" y="2"/>
                  </a:lnTo>
                  <a:lnTo>
                    <a:pt x="140" y="5"/>
                  </a:lnTo>
                  <a:lnTo>
                    <a:pt x="121" y="13"/>
                  </a:lnTo>
                  <a:lnTo>
                    <a:pt x="102" y="22"/>
                  </a:lnTo>
                  <a:lnTo>
                    <a:pt x="91" y="30"/>
                  </a:lnTo>
                  <a:lnTo>
                    <a:pt x="100" y="26"/>
                  </a:lnTo>
                  <a:lnTo>
                    <a:pt x="110" y="23"/>
                  </a:lnTo>
                  <a:lnTo>
                    <a:pt x="117" y="19"/>
                  </a:lnTo>
                  <a:lnTo>
                    <a:pt x="121" y="18"/>
                  </a:lnTo>
                  <a:lnTo>
                    <a:pt x="130" y="18"/>
                  </a:lnTo>
                  <a:lnTo>
                    <a:pt x="121" y="18"/>
                  </a:lnTo>
                  <a:lnTo>
                    <a:pt x="117" y="19"/>
                  </a:lnTo>
                  <a:lnTo>
                    <a:pt x="110" y="23"/>
                  </a:lnTo>
                  <a:lnTo>
                    <a:pt x="100" y="26"/>
                  </a:lnTo>
                  <a:lnTo>
                    <a:pt x="91" y="30"/>
                  </a:lnTo>
                  <a:lnTo>
                    <a:pt x="17" y="51"/>
                  </a:lnTo>
                  <a:lnTo>
                    <a:pt x="8" y="55"/>
                  </a:lnTo>
                  <a:lnTo>
                    <a:pt x="2" y="57"/>
                  </a:lnTo>
                  <a:lnTo>
                    <a:pt x="0" y="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8"/>
            <p:cNvSpPr>
              <a:spLocks/>
            </p:cNvSpPr>
            <p:nvPr/>
          </p:nvSpPr>
          <p:spPr bwMode="auto">
            <a:xfrm>
              <a:off x="4660" y="3392"/>
              <a:ext cx="41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2"/>
                </a:cxn>
                <a:cxn ang="0">
                  <a:pos x="12" y="8"/>
                </a:cxn>
                <a:cxn ang="0">
                  <a:pos x="13" y="10"/>
                </a:cxn>
                <a:cxn ang="0">
                  <a:pos x="15" y="9"/>
                </a:cxn>
                <a:cxn ang="0">
                  <a:pos x="29" y="3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31" y="5"/>
                </a:cxn>
                <a:cxn ang="0">
                  <a:pos x="32" y="7"/>
                </a:cxn>
                <a:cxn ang="0">
                  <a:pos x="37" y="4"/>
                </a:cxn>
                <a:cxn ang="0">
                  <a:pos x="24" y="12"/>
                </a:cxn>
                <a:cxn ang="0">
                  <a:pos x="18" y="18"/>
                </a:cxn>
                <a:cxn ang="0">
                  <a:pos x="14" y="23"/>
                </a:cxn>
                <a:cxn ang="0">
                  <a:pos x="11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29" y="30"/>
                </a:cxn>
                <a:cxn ang="0">
                  <a:pos x="40" y="28"/>
                </a:cxn>
              </a:cxnLst>
              <a:rect l="0" t="0" r="r" b="b"/>
              <a:pathLst>
                <a:path w="41" h="34">
                  <a:moveTo>
                    <a:pt x="0" y="6"/>
                  </a:moveTo>
                  <a:lnTo>
                    <a:pt x="20" y="2"/>
                  </a:lnTo>
                  <a:lnTo>
                    <a:pt x="12" y="8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1" y="5"/>
                  </a:lnTo>
                  <a:lnTo>
                    <a:pt x="32" y="7"/>
                  </a:lnTo>
                  <a:lnTo>
                    <a:pt x="37" y="4"/>
                  </a:lnTo>
                  <a:lnTo>
                    <a:pt x="24" y="12"/>
                  </a:lnTo>
                  <a:lnTo>
                    <a:pt x="18" y="18"/>
                  </a:lnTo>
                  <a:lnTo>
                    <a:pt x="14" y="23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40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9"/>
            <p:cNvSpPr>
              <a:spLocks/>
            </p:cNvSpPr>
            <p:nvPr/>
          </p:nvSpPr>
          <p:spPr bwMode="auto">
            <a:xfrm>
              <a:off x="4720" y="3340"/>
              <a:ext cx="114" cy="56"/>
            </a:xfrm>
            <a:custGeom>
              <a:avLst/>
              <a:gdLst/>
              <a:ahLst/>
              <a:cxnLst>
                <a:cxn ang="0">
                  <a:pos x="113" y="14"/>
                </a:cxn>
                <a:cxn ang="0">
                  <a:pos x="108" y="1"/>
                </a:cxn>
                <a:cxn ang="0">
                  <a:pos x="105" y="0"/>
                </a:cxn>
                <a:cxn ang="0">
                  <a:pos x="100" y="3"/>
                </a:cxn>
                <a:cxn ang="0">
                  <a:pos x="93" y="7"/>
                </a:cxn>
                <a:cxn ang="0">
                  <a:pos x="75" y="15"/>
                </a:cxn>
                <a:cxn ang="0">
                  <a:pos x="65" y="22"/>
                </a:cxn>
                <a:cxn ang="0">
                  <a:pos x="47" y="35"/>
                </a:cxn>
                <a:cxn ang="0">
                  <a:pos x="35" y="46"/>
                </a:cxn>
                <a:cxn ang="0">
                  <a:pos x="37" y="52"/>
                </a:cxn>
                <a:cxn ang="0">
                  <a:pos x="39" y="53"/>
                </a:cxn>
                <a:cxn ang="0">
                  <a:pos x="35" y="47"/>
                </a:cxn>
                <a:cxn ang="0">
                  <a:pos x="27" y="50"/>
                </a:cxn>
                <a:cxn ang="0">
                  <a:pos x="7" y="55"/>
                </a:cxn>
                <a:cxn ang="0">
                  <a:pos x="4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17" y="41"/>
                </a:cxn>
                <a:cxn ang="0">
                  <a:pos x="28" y="36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49" y="21"/>
                </a:cxn>
                <a:cxn ang="0">
                  <a:pos x="50" y="21"/>
                </a:cxn>
                <a:cxn ang="0">
                  <a:pos x="56" y="20"/>
                </a:cxn>
                <a:cxn ang="0">
                  <a:pos x="61" y="18"/>
                </a:cxn>
                <a:cxn ang="0">
                  <a:pos x="78" y="10"/>
                </a:cxn>
                <a:cxn ang="0">
                  <a:pos x="86" y="8"/>
                </a:cxn>
                <a:cxn ang="0">
                  <a:pos x="88" y="6"/>
                </a:cxn>
                <a:cxn ang="0">
                  <a:pos x="93" y="7"/>
                </a:cxn>
              </a:cxnLst>
              <a:rect l="0" t="0" r="r" b="b"/>
              <a:pathLst>
                <a:path w="114" h="56">
                  <a:moveTo>
                    <a:pt x="113" y="14"/>
                  </a:moveTo>
                  <a:lnTo>
                    <a:pt x="108" y="1"/>
                  </a:lnTo>
                  <a:lnTo>
                    <a:pt x="105" y="0"/>
                  </a:lnTo>
                  <a:lnTo>
                    <a:pt x="100" y="3"/>
                  </a:lnTo>
                  <a:lnTo>
                    <a:pt x="93" y="7"/>
                  </a:lnTo>
                  <a:lnTo>
                    <a:pt x="75" y="15"/>
                  </a:lnTo>
                  <a:lnTo>
                    <a:pt x="65" y="22"/>
                  </a:lnTo>
                  <a:lnTo>
                    <a:pt x="47" y="35"/>
                  </a:lnTo>
                  <a:lnTo>
                    <a:pt x="35" y="46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35" y="47"/>
                  </a:lnTo>
                  <a:lnTo>
                    <a:pt x="27" y="50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17" y="41"/>
                  </a:lnTo>
                  <a:lnTo>
                    <a:pt x="28" y="36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6" y="20"/>
                  </a:lnTo>
                  <a:lnTo>
                    <a:pt x="61" y="18"/>
                  </a:lnTo>
                  <a:lnTo>
                    <a:pt x="78" y="10"/>
                  </a:lnTo>
                  <a:lnTo>
                    <a:pt x="86" y="8"/>
                  </a:lnTo>
                  <a:lnTo>
                    <a:pt x="88" y="6"/>
                  </a:lnTo>
                  <a:lnTo>
                    <a:pt x="93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0"/>
            <p:cNvSpPr>
              <a:spLocks/>
            </p:cNvSpPr>
            <p:nvPr/>
          </p:nvSpPr>
          <p:spPr bwMode="auto">
            <a:xfrm>
              <a:off x="4823" y="3340"/>
              <a:ext cx="18" cy="31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4" y="30"/>
                </a:cxn>
                <a:cxn ang="0">
                  <a:pos x="17" y="28"/>
                </a:cxn>
                <a:cxn ang="0">
                  <a:pos x="17" y="25"/>
                </a:cxn>
                <a:cxn ang="0">
                  <a:pos x="5" y="1"/>
                </a:cxn>
              </a:cxnLst>
              <a:rect l="0" t="0" r="r" b="b"/>
              <a:pathLst>
                <a:path w="18" h="31">
                  <a:moveTo>
                    <a:pt x="5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14" y="30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1"/>
            <p:cNvSpPr>
              <a:spLocks/>
            </p:cNvSpPr>
            <p:nvPr/>
          </p:nvSpPr>
          <p:spPr bwMode="auto">
            <a:xfrm>
              <a:off x="4680" y="3377"/>
              <a:ext cx="53" cy="2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11"/>
                </a:cxn>
                <a:cxn ang="0">
                  <a:pos x="29" y="5"/>
                </a:cxn>
                <a:cxn ang="0">
                  <a:pos x="22" y="9"/>
                </a:cxn>
                <a:cxn ang="0">
                  <a:pos x="13" y="16"/>
                </a:cxn>
                <a:cxn ang="0">
                  <a:pos x="18" y="15"/>
                </a:cxn>
                <a:cxn ang="0">
                  <a:pos x="26" y="11"/>
                </a:cxn>
                <a:cxn ang="0">
                  <a:pos x="38" y="8"/>
                </a:cxn>
                <a:cxn ang="0">
                  <a:pos x="52" y="0"/>
                </a:cxn>
                <a:cxn ang="0">
                  <a:pos x="43" y="6"/>
                </a:cxn>
                <a:cxn ang="0">
                  <a:pos x="28" y="15"/>
                </a:cxn>
                <a:cxn ang="0">
                  <a:pos x="16" y="20"/>
                </a:cxn>
                <a:cxn ang="0">
                  <a:pos x="28" y="15"/>
                </a:cxn>
                <a:cxn ang="0">
                  <a:pos x="28" y="16"/>
                </a:cxn>
                <a:cxn ang="0">
                  <a:pos x="40" y="13"/>
                </a:cxn>
                <a:cxn ang="0">
                  <a:pos x="28" y="16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30" y="19"/>
                </a:cxn>
                <a:cxn ang="0">
                  <a:pos x="41" y="15"/>
                </a:cxn>
                <a:cxn ang="0">
                  <a:pos x="30" y="19"/>
                </a:cxn>
                <a:cxn ang="0">
                  <a:pos x="33" y="23"/>
                </a:cxn>
                <a:cxn ang="0">
                  <a:pos x="48" y="17"/>
                </a:cxn>
              </a:cxnLst>
              <a:rect l="0" t="0" r="r" b="b"/>
              <a:pathLst>
                <a:path w="53" h="24">
                  <a:moveTo>
                    <a:pt x="0" y="17"/>
                  </a:moveTo>
                  <a:lnTo>
                    <a:pt x="14" y="11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3" y="16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8" y="8"/>
                  </a:lnTo>
                  <a:lnTo>
                    <a:pt x="52" y="0"/>
                  </a:lnTo>
                  <a:lnTo>
                    <a:pt x="43" y="6"/>
                  </a:lnTo>
                  <a:lnTo>
                    <a:pt x="28" y="15"/>
                  </a:lnTo>
                  <a:lnTo>
                    <a:pt x="16" y="20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40" y="13"/>
                  </a:lnTo>
                  <a:lnTo>
                    <a:pt x="28" y="16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30" y="19"/>
                  </a:lnTo>
                  <a:lnTo>
                    <a:pt x="41" y="15"/>
                  </a:lnTo>
                  <a:lnTo>
                    <a:pt x="30" y="19"/>
                  </a:lnTo>
                  <a:lnTo>
                    <a:pt x="33" y="23"/>
                  </a:lnTo>
                  <a:lnTo>
                    <a:pt x="48" y="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2"/>
            <p:cNvSpPr>
              <a:spLocks/>
            </p:cNvSpPr>
            <p:nvPr/>
          </p:nvSpPr>
          <p:spPr bwMode="auto">
            <a:xfrm>
              <a:off x="4940" y="3247"/>
              <a:ext cx="17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3"/>
                </a:cxn>
                <a:cxn ang="0">
                  <a:pos x="8" y="7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7" h="8">
                  <a:moveTo>
                    <a:pt x="5" y="0"/>
                  </a:moveTo>
                  <a:lnTo>
                    <a:pt x="16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3"/>
            <p:cNvSpPr>
              <a:spLocks/>
            </p:cNvSpPr>
            <p:nvPr/>
          </p:nvSpPr>
          <p:spPr bwMode="auto">
            <a:xfrm>
              <a:off x="4933" y="3251"/>
              <a:ext cx="14" cy="1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4"/>
                </a:cxn>
                <a:cxn ang="0">
                  <a:pos x="7" y="9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4" h="11">
                  <a:moveTo>
                    <a:pt x="5" y="0"/>
                  </a:moveTo>
                  <a:lnTo>
                    <a:pt x="13" y="4"/>
                  </a:lnTo>
                  <a:lnTo>
                    <a:pt x="7" y="9"/>
                  </a:lnTo>
                  <a:lnTo>
                    <a:pt x="4" y="10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4"/>
            <p:cNvSpPr>
              <a:spLocks/>
            </p:cNvSpPr>
            <p:nvPr/>
          </p:nvSpPr>
          <p:spPr bwMode="auto">
            <a:xfrm>
              <a:off x="4925" y="3255"/>
              <a:ext cx="11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7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1"/>
                </a:cxn>
                <a:cxn ang="0">
                  <a:pos x="6" y="0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lnTo>
                    <a:pt x="10" y="7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5"/>
            <p:cNvSpPr>
              <a:spLocks/>
            </p:cNvSpPr>
            <p:nvPr/>
          </p:nvSpPr>
          <p:spPr bwMode="auto">
            <a:xfrm>
              <a:off x="4885" y="3259"/>
              <a:ext cx="29" cy="35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7" y="19"/>
                </a:cxn>
                <a:cxn ang="0">
                  <a:pos x="13" y="32"/>
                </a:cxn>
                <a:cxn ang="0">
                  <a:pos x="13" y="33"/>
                </a:cxn>
                <a:cxn ang="0">
                  <a:pos x="15" y="34"/>
                </a:cxn>
                <a:cxn ang="0">
                  <a:pos x="16" y="33"/>
                </a:cxn>
                <a:cxn ang="0">
                  <a:pos x="26" y="28"/>
                </a:cxn>
                <a:cxn ang="0">
                  <a:pos x="27" y="28"/>
                </a:cxn>
                <a:cxn ang="0">
                  <a:pos x="27" y="26"/>
                </a:cxn>
                <a:cxn ang="0">
                  <a:pos x="28" y="25"/>
                </a:cxn>
                <a:cxn ang="0">
                  <a:pos x="22" y="11"/>
                </a:cxn>
                <a:cxn ang="0">
                  <a:pos x="16" y="1"/>
                </a:cxn>
              </a:cxnLst>
              <a:rect l="0" t="0" r="r" b="b"/>
              <a:pathLst>
                <a:path w="29" h="35">
                  <a:moveTo>
                    <a:pt x="16" y="1"/>
                  </a:moveTo>
                  <a:lnTo>
                    <a:pt x="16" y="0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7" y="19"/>
                  </a:lnTo>
                  <a:lnTo>
                    <a:pt x="13" y="32"/>
                  </a:lnTo>
                  <a:lnTo>
                    <a:pt x="13" y="33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8" y="25"/>
                  </a:lnTo>
                  <a:lnTo>
                    <a:pt x="22" y="11"/>
                  </a:lnTo>
                  <a:lnTo>
                    <a:pt x="16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6"/>
            <p:cNvSpPr>
              <a:spLocks/>
            </p:cNvSpPr>
            <p:nvPr/>
          </p:nvSpPr>
          <p:spPr bwMode="auto">
            <a:xfrm>
              <a:off x="4530" y="3433"/>
              <a:ext cx="26" cy="3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5" y="23"/>
                </a:cxn>
                <a:cxn ang="0">
                  <a:pos x="10" y="33"/>
                </a:cxn>
                <a:cxn ang="0">
                  <a:pos x="11" y="34"/>
                </a:cxn>
                <a:cxn ang="0">
                  <a:pos x="13" y="34"/>
                </a:cxn>
                <a:cxn ang="0">
                  <a:pos x="14" y="34"/>
                </a:cxn>
                <a:cxn ang="0">
                  <a:pos x="24" y="29"/>
                </a:cxn>
                <a:cxn ang="0">
                  <a:pos x="25" y="28"/>
                </a:cxn>
                <a:cxn ang="0">
                  <a:pos x="25" y="27"/>
                </a:cxn>
                <a:cxn ang="0">
                  <a:pos x="25" y="26"/>
                </a:cxn>
                <a:cxn ang="0">
                  <a:pos x="20" y="15"/>
                </a:cxn>
                <a:cxn ang="0">
                  <a:pos x="15" y="1"/>
                </a:cxn>
              </a:cxnLst>
              <a:rect l="0" t="0" r="r" b="b"/>
              <a:pathLst>
                <a:path w="26" h="35">
                  <a:moveTo>
                    <a:pt x="15" y="1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5" y="23"/>
                  </a:lnTo>
                  <a:lnTo>
                    <a:pt x="10" y="33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14" y="34"/>
                  </a:lnTo>
                  <a:lnTo>
                    <a:pt x="24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0" y="15"/>
                  </a:lnTo>
                  <a:lnTo>
                    <a:pt x="1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"/>
            <p:cNvSpPr>
              <a:spLocks/>
            </p:cNvSpPr>
            <p:nvPr/>
          </p:nvSpPr>
          <p:spPr bwMode="auto">
            <a:xfrm>
              <a:off x="4643" y="3391"/>
              <a:ext cx="24" cy="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14" y="11"/>
                </a:cxn>
              </a:cxnLst>
              <a:rect l="0" t="0" r="r" b="b"/>
              <a:pathLst>
                <a:path w="24" h="15">
                  <a:moveTo>
                    <a:pt x="23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14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8"/>
            <p:cNvSpPr>
              <a:spLocks/>
            </p:cNvSpPr>
            <p:nvPr/>
          </p:nvSpPr>
          <p:spPr bwMode="auto">
            <a:xfrm>
              <a:off x="4657" y="3393"/>
              <a:ext cx="8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7" y="0"/>
                </a:cxn>
              </a:cxnLst>
              <a:rect l="0" t="0" r="r" b="b"/>
              <a:pathLst>
                <a:path w="8" h="10">
                  <a:moveTo>
                    <a:pt x="0" y="9"/>
                  </a:moveTo>
                  <a:lnTo>
                    <a:pt x="0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9"/>
            <p:cNvSpPr>
              <a:spLocks/>
            </p:cNvSpPr>
            <p:nvPr/>
          </p:nvSpPr>
          <p:spPr bwMode="auto">
            <a:xfrm>
              <a:off x="4657" y="3397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1" y="5"/>
                  </a:lnTo>
                  <a:lnTo>
                    <a:pt x="7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0"/>
            <p:cNvSpPr>
              <a:spLocks/>
            </p:cNvSpPr>
            <p:nvPr/>
          </p:nvSpPr>
          <p:spPr bwMode="auto">
            <a:xfrm>
              <a:off x="4664" y="3384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5"/>
                </a:cxn>
                <a:cxn ang="0">
                  <a:pos x="3" y="0"/>
                </a:cxn>
                <a:cxn ang="0">
                  <a:pos x="0" y="8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lnTo>
                    <a:pt x="5" y="5"/>
                  </a:lnTo>
                  <a:lnTo>
                    <a:pt x="3" y="0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1"/>
            <p:cNvSpPr>
              <a:spLocks/>
            </p:cNvSpPr>
            <p:nvPr/>
          </p:nvSpPr>
          <p:spPr bwMode="auto">
            <a:xfrm>
              <a:off x="4664" y="3391"/>
              <a:ext cx="3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"/>
            <p:cNvSpPr>
              <a:spLocks/>
            </p:cNvSpPr>
            <p:nvPr/>
          </p:nvSpPr>
          <p:spPr bwMode="auto">
            <a:xfrm>
              <a:off x="4639" y="339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3"/>
            <p:cNvSpPr>
              <a:spLocks/>
            </p:cNvSpPr>
            <p:nvPr/>
          </p:nvSpPr>
          <p:spPr bwMode="auto">
            <a:xfrm>
              <a:off x="4631" y="340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"/>
            <p:cNvSpPr>
              <a:spLocks/>
            </p:cNvSpPr>
            <p:nvPr/>
          </p:nvSpPr>
          <p:spPr bwMode="auto">
            <a:xfrm>
              <a:off x="4623" y="3406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5"/>
            <p:cNvSpPr>
              <a:spLocks/>
            </p:cNvSpPr>
            <p:nvPr/>
          </p:nvSpPr>
          <p:spPr bwMode="auto">
            <a:xfrm>
              <a:off x="4616" y="3410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6"/>
            <p:cNvSpPr>
              <a:spLocks/>
            </p:cNvSpPr>
            <p:nvPr/>
          </p:nvSpPr>
          <p:spPr bwMode="auto">
            <a:xfrm>
              <a:off x="4609" y="3414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7"/>
            <p:cNvSpPr>
              <a:spLocks/>
            </p:cNvSpPr>
            <p:nvPr/>
          </p:nvSpPr>
          <p:spPr bwMode="auto">
            <a:xfrm>
              <a:off x="4600" y="3417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8"/>
            <p:cNvSpPr>
              <a:spLocks/>
            </p:cNvSpPr>
            <p:nvPr/>
          </p:nvSpPr>
          <p:spPr bwMode="auto">
            <a:xfrm>
              <a:off x="4593" y="3421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9"/>
            <p:cNvSpPr>
              <a:spLocks/>
            </p:cNvSpPr>
            <p:nvPr/>
          </p:nvSpPr>
          <p:spPr bwMode="auto">
            <a:xfrm>
              <a:off x="4585" y="3425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30"/>
            <p:cNvSpPr>
              <a:spLocks/>
            </p:cNvSpPr>
            <p:nvPr/>
          </p:nvSpPr>
          <p:spPr bwMode="auto">
            <a:xfrm>
              <a:off x="4578" y="342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31"/>
            <p:cNvSpPr>
              <a:spLocks/>
            </p:cNvSpPr>
            <p:nvPr/>
          </p:nvSpPr>
          <p:spPr bwMode="auto">
            <a:xfrm>
              <a:off x="4569" y="3432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32"/>
            <p:cNvSpPr>
              <a:spLocks/>
            </p:cNvSpPr>
            <p:nvPr/>
          </p:nvSpPr>
          <p:spPr bwMode="auto">
            <a:xfrm>
              <a:off x="4647" y="3395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33"/>
            <p:cNvSpPr>
              <a:spLocks/>
            </p:cNvSpPr>
            <p:nvPr/>
          </p:nvSpPr>
          <p:spPr bwMode="auto">
            <a:xfrm>
              <a:off x="4662" y="3387"/>
              <a:ext cx="6" cy="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5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34"/>
            <p:cNvSpPr>
              <a:spLocks/>
            </p:cNvSpPr>
            <p:nvPr/>
          </p:nvSpPr>
          <p:spPr bwMode="auto">
            <a:xfrm>
              <a:off x="4670" y="3383"/>
              <a:ext cx="7" cy="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6"/>
                </a:cxn>
              </a:cxnLst>
              <a:rect l="0" t="0" r="r" b="b"/>
              <a:pathLst>
                <a:path w="7" h="7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35"/>
            <p:cNvSpPr>
              <a:spLocks/>
            </p:cNvSpPr>
            <p:nvPr/>
          </p:nvSpPr>
          <p:spPr bwMode="auto">
            <a:xfrm>
              <a:off x="4677" y="3380"/>
              <a:ext cx="7" cy="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2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Line 36"/>
            <p:cNvSpPr>
              <a:spLocks noChangeShapeType="1"/>
            </p:cNvSpPr>
            <p:nvPr/>
          </p:nvSpPr>
          <p:spPr bwMode="auto">
            <a:xfrm flipH="1">
              <a:off x="4679" y="3383"/>
              <a:ext cx="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Line 37"/>
            <p:cNvSpPr>
              <a:spLocks noChangeShapeType="1"/>
            </p:cNvSpPr>
            <p:nvPr/>
          </p:nvSpPr>
          <p:spPr bwMode="auto">
            <a:xfrm flipV="1">
              <a:off x="4768" y="3348"/>
              <a:ext cx="4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38"/>
            <p:cNvSpPr>
              <a:spLocks/>
            </p:cNvSpPr>
            <p:nvPr/>
          </p:nvSpPr>
          <p:spPr bwMode="auto">
            <a:xfrm>
              <a:off x="4772" y="3349"/>
              <a:ext cx="3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39"/>
            <p:cNvSpPr>
              <a:spLocks/>
            </p:cNvSpPr>
            <p:nvPr/>
          </p:nvSpPr>
          <p:spPr bwMode="auto">
            <a:xfrm>
              <a:off x="4771" y="3346"/>
              <a:ext cx="2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5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40"/>
            <p:cNvSpPr>
              <a:spLocks/>
            </p:cNvSpPr>
            <p:nvPr/>
          </p:nvSpPr>
          <p:spPr bwMode="auto">
            <a:xfrm>
              <a:off x="4771" y="3341"/>
              <a:ext cx="6" cy="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Line 41"/>
            <p:cNvSpPr>
              <a:spLocks noChangeShapeType="1"/>
            </p:cNvSpPr>
            <p:nvPr/>
          </p:nvSpPr>
          <p:spPr bwMode="auto">
            <a:xfrm flipH="1" flipV="1">
              <a:off x="4763" y="3332"/>
              <a:ext cx="14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42"/>
            <p:cNvSpPr>
              <a:spLocks/>
            </p:cNvSpPr>
            <p:nvPr/>
          </p:nvSpPr>
          <p:spPr bwMode="auto">
            <a:xfrm>
              <a:off x="4765" y="3334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43"/>
            <p:cNvSpPr>
              <a:spLocks/>
            </p:cNvSpPr>
            <p:nvPr/>
          </p:nvSpPr>
          <p:spPr bwMode="auto">
            <a:xfrm>
              <a:off x="4764" y="3328"/>
              <a:ext cx="7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0" y="3"/>
                </a:cxn>
              </a:cxnLst>
              <a:rect l="0" t="0" r="r" b="b"/>
              <a:pathLst>
                <a:path w="7" h="4">
                  <a:moveTo>
                    <a:pt x="0" y="3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44"/>
            <p:cNvSpPr>
              <a:spLocks/>
            </p:cNvSpPr>
            <p:nvPr/>
          </p:nvSpPr>
          <p:spPr bwMode="auto">
            <a:xfrm>
              <a:off x="4762" y="3331"/>
              <a:ext cx="4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3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Line 45"/>
            <p:cNvSpPr>
              <a:spLocks noChangeShapeType="1"/>
            </p:cNvSpPr>
            <p:nvPr/>
          </p:nvSpPr>
          <p:spPr bwMode="auto">
            <a:xfrm flipH="1">
              <a:off x="4754" y="3335"/>
              <a:ext cx="1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46"/>
            <p:cNvSpPr>
              <a:spLocks/>
            </p:cNvSpPr>
            <p:nvPr/>
          </p:nvSpPr>
          <p:spPr bwMode="auto">
            <a:xfrm>
              <a:off x="4756" y="3339"/>
              <a:ext cx="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47"/>
            <p:cNvSpPr>
              <a:spLocks/>
            </p:cNvSpPr>
            <p:nvPr/>
          </p:nvSpPr>
          <p:spPr bwMode="auto">
            <a:xfrm>
              <a:off x="4755" y="3335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48"/>
            <p:cNvSpPr>
              <a:spLocks/>
            </p:cNvSpPr>
            <p:nvPr/>
          </p:nvSpPr>
          <p:spPr bwMode="auto">
            <a:xfrm>
              <a:off x="4755" y="3334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Line 49"/>
            <p:cNvSpPr>
              <a:spLocks noChangeShapeType="1"/>
            </p:cNvSpPr>
            <p:nvPr/>
          </p:nvSpPr>
          <p:spPr bwMode="auto">
            <a:xfrm>
              <a:off x="4757" y="3345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50"/>
            <p:cNvSpPr>
              <a:spLocks/>
            </p:cNvSpPr>
            <p:nvPr/>
          </p:nvSpPr>
          <p:spPr bwMode="auto">
            <a:xfrm>
              <a:off x="4762" y="3353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51"/>
            <p:cNvSpPr>
              <a:spLocks/>
            </p:cNvSpPr>
            <p:nvPr/>
          </p:nvSpPr>
          <p:spPr bwMode="auto">
            <a:xfrm>
              <a:off x="4762" y="3346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52"/>
            <p:cNvSpPr>
              <a:spLocks/>
            </p:cNvSpPr>
            <p:nvPr/>
          </p:nvSpPr>
          <p:spPr bwMode="auto">
            <a:xfrm>
              <a:off x="4763" y="3350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Line 53"/>
            <p:cNvSpPr>
              <a:spLocks noChangeShapeType="1"/>
            </p:cNvSpPr>
            <p:nvPr/>
          </p:nvSpPr>
          <p:spPr bwMode="auto">
            <a:xfrm flipV="1">
              <a:off x="4765" y="3349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Line 54"/>
            <p:cNvSpPr>
              <a:spLocks noChangeShapeType="1"/>
            </p:cNvSpPr>
            <p:nvPr/>
          </p:nvSpPr>
          <p:spPr bwMode="auto">
            <a:xfrm flipV="1">
              <a:off x="4756" y="3353"/>
              <a:ext cx="4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55"/>
            <p:cNvSpPr>
              <a:spLocks/>
            </p:cNvSpPr>
            <p:nvPr/>
          </p:nvSpPr>
          <p:spPr bwMode="auto">
            <a:xfrm>
              <a:off x="4760" y="3354"/>
              <a:ext cx="2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56"/>
            <p:cNvSpPr>
              <a:spLocks/>
            </p:cNvSpPr>
            <p:nvPr/>
          </p:nvSpPr>
          <p:spPr bwMode="auto">
            <a:xfrm>
              <a:off x="4758" y="3350"/>
              <a:ext cx="8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4"/>
                </a:cxn>
                <a:cxn ang="0">
                  <a:pos x="5" y="0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7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57"/>
            <p:cNvSpPr>
              <a:spLocks/>
            </p:cNvSpPr>
            <p:nvPr/>
          </p:nvSpPr>
          <p:spPr bwMode="auto">
            <a:xfrm>
              <a:off x="4760" y="3347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Line 58"/>
            <p:cNvSpPr>
              <a:spLocks noChangeShapeType="1"/>
            </p:cNvSpPr>
            <p:nvPr/>
          </p:nvSpPr>
          <p:spPr bwMode="auto">
            <a:xfrm flipH="1" flipV="1">
              <a:off x="4751" y="3338"/>
              <a:ext cx="13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59"/>
            <p:cNvSpPr>
              <a:spLocks/>
            </p:cNvSpPr>
            <p:nvPr/>
          </p:nvSpPr>
          <p:spPr bwMode="auto">
            <a:xfrm>
              <a:off x="4753" y="3340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60"/>
            <p:cNvSpPr>
              <a:spLocks/>
            </p:cNvSpPr>
            <p:nvPr/>
          </p:nvSpPr>
          <p:spPr bwMode="auto">
            <a:xfrm>
              <a:off x="4753" y="3335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61"/>
            <p:cNvSpPr>
              <a:spLocks/>
            </p:cNvSpPr>
            <p:nvPr/>
          </p:nvSpPr>
          <p:spPr bwMode="auto">
            <a:xfrm>
              <a:off x="4750" y="3335"/>
              <a:ext cx="9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3" y="6"/>
                </a:cxn>
                <a:cxn ang="0">
                  <a:pos x="8" y="4"/>
                </a:cxn>
                <a:cxn ang="0">
                  <a:pos x="5" y="0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0" y="1"/>
                  </a:lnTo>
                  <a:lnTo>
                    <a:pt x="3" y="6"/>
                  </a:lnTo>
                  <a:lnTo>
                    <a:pt x="8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Line 62"/>
            <p:cNvSpPr>
              <a:spLocks noChangeShapeType="1"/>
            </p:cNvSpPr>
            <p:nvPr/>
          </p:nvSpPr>
          <p:spPr bwMode="auto">
            <a:xfrm flipH="1">
              <a:off x="4742" y="3341"/>
              <a:ext cx="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63"/>
            <p:cNvSpPr>
              <a:spLocks/>
            </p:cNvSpPr>
            <p:nvPr/>
          </p:nvSpPr>
          <p:spPr bwMode="auto">
            <a:xfrm>
              <a:off x="4744" y="3344"/>
              <a:ext cx="3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64"/>
            <p:cNvSpPr>
              <a:spLocks/>
            </p:cNvSpPr>
            <p:nvPr/>
          </p:nvSpPr>
          <p:spPr bwMode="auto">
            <a:xfrm>
              <a:off x="4743" y="3340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65"/>
            <p:cNvSpPr>
              <a:spLocks/>
            </p:cNvSpPr>
            <p:nvPr/>
          </p:nvSpPr>
          <p:spPr bwMode="auto">
            <a:xfrm>
              <a:off x="4743" y="3339"/>
              <a:ext cx="6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Line 66"/>
            <p:cNvSpPr>
              <a:spLocks noChangeShapeType="1"/>
            </p:cNvSpPr>
            <p:nvPr/>
          </p:nvSpPr>
          <p:spPr bwMode="auto">
            <a:xfrm>
              <a:off x="4745" y="3351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67"/>
            <p:cNvSpPr>
              <a:spLocks/>
            </p:cNvSpPr>
            <p:nvPr/>
          </p:nvSpPr>
          <p:spPr bwMode="auto">
            <a:xfrm>
              <a:off x="4750" y="3359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68"/>
            <p:cNvSpPr>
              <a:spLocks/>
            </p:cNvSpPr>
            <p:nvPr/>
          </p:nvSpPr>
          <p:spPr bwMode="auto">
            <a:xfrm>
              <a:off x="4749" y="3352"/>
              <a:ext cx="6" cy="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69"/>
            <p:cNvSpPr>
              <a:spLocks/>
            </p:cNvSpPr>
            <p:nvPr/>
          </p:nvSpPr>
          <p:spPr bwMode="auto">
            <a:xfrm>
              <a:off x="4751" y="3356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Line 70"/>
            <p:cNvSpPr>
              <a:spLocks noChangeShapeType="1"/>
            </p:cNvSpPr>
            <p:nvPr/>
          </p:nvSpPr>
          <p:spPr bwMode="auto">
            <a:xfrm flipV="1">
              <a:off x="4753" y="3355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Line 71"/>
            <p:cNvSpPr>
              <a:spLocks noChangeShapeType="1"/>
            </p:cNvSpPr>
            <p:nvPr/>
          </p:nvSpPr>
          <p:spPr bwMode="auto">
            <a:xfrm>
              <a:off x="4769" y="3381"/>
              <a:ext cx="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72"/>
            <p:cNvSpPr>
              <a:spLocks/>
            </p:cNvSpPr>
            <p:nvPr/>
          </p:nvSpPr>
          <p:spPr bwMode="auto">
            <a:xfrm>
              <a:off x="4880" y="3281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73"/>
            <p:cNvSpPr>
              <a:spLocks/>
            </p:cNvSpPr>
            <p:nvPr/>
          </p:nvSpPr>
          <p:spPr bwMode="auto">
            <a:xfrm>
              <a:off x="4873" y="3285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74"/>
            <p:cNvSpPr>
              <a:spLocks/>
            </p:cNvSpPr>
            <p:nvPr/>
          </p:nvSpPr>
          <p:spPr bwMode="auto">
            <a:xfrm>
              <a:off x="4865" y="3288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75"/>
            <p:cNvSpPr>
              <a:spLocks/>
            </p:cNvSpPr>
            <p:nvPr/>
          </p:nvSpPr>
          <p:spPr bwMode="auto">
            <a:xfrm>
              <a:off x="4857" y="3292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76"/>
            <p:cNvSpPr>
              <a:spLocks/>
            </p:cNvSpPr>
            <p:nvPr/>
          </p:nvSpPr>
          <p:spPr bwMode="auto">
            <a:xfrm>
              <a:off x="4849" y="3296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77"/>
            <p:cNvSpPr>
              <a:spLocks/>
            </p:cNvSpPr>
            <p:nvPr/>
          </p:nvSpPr>
          <p:spPr bwMode="auto">
            <a:xfrm>
              <a:off x="4842" y="3299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78"/>
            <p:cNvSpPr>
              <a:spLocks/>
            </p:cNvSpPr>
            <p:nvPr/>
          </p:nvSpPr>
          <p:spPr bwMode="auto">
            <a:xfrm>
              <a:off x="4834" y="330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79"/>
            <p:cNvSpPr>
              <a:spLocks/>
            </p:cNvSpPr>
            <p:nvPr/>
          </p:nvSpPr>
          <p:spPr bwMode="auto">
            <a:xfrm>
              <a:off x="4826" y="3307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80"/>
            <p:cNvSpPr>
              <a:spLocks/>
            </p:cNvSpPr>
            <p:nvPr/>
          </p:nvSpPr>
          <p:spPr bwMode="auto">
            <a:xfrm>
              <a:off x="4818" y="3311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81"/>
            <p:cNvSpPr>
              <a:spLocks/>
            </p:cNvSpPr>
            <p:nvPr/>
          </p:nvSpPr>
          <p:spPr bwMode="auto">
            <a:xfrm>
              <a:off x="4810" y="3315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82"/>
            <p:cNvSpPr>
              <a:spLocks/>
            </p:cNvSpPr>
            <p:nvPr/>
          </p:nvSpPr>
          <p:spPr bwMode="auto">
            <a:xfrm>
              <a:off x="4803" y="3318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6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83"/>
            <p:cNvSpPr>
              <a:spLocks/>
            </p:cNvSpPr>
            <p:nvPr/>
          </p:nvSpPr>
          <p:spPr bwMode="auto">
            <a:xfrm>
              <a:off x="4795" y="332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84"/>
            <p:cNvSpPr>
              <a:spLocks/>
            </p:cNvSpPr>
            <p:nvPr/>
          </p:nvSpPr>
          <p:spPr bwMode="auto">
            <a:xfrm>
              <a:off x="4788" y="3326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85"/>
            <p:cNvSpPr>
              <a:spLocks/>
            </p:cNvSpPr>
            <p:nvPr/>
          </p:nvSpPr>
          <p:spPr bwMode="auto">
            <a:xfrm>
              <a:off x="4780" y="3330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86"/>
            <p:cNvSpPr>
              <a:spLocks/>
            </p:cNvSpPr>
            <p:nvPr/>
          </p:nvSpPr>
          <p:spPr bwMode="auto">
            <a:xfrm>
              <a:off x="4772" y="3334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87"/>
            <p:cNvSpPr>
              <a:spLocks/>
            </p:cNvSpPr>
            <p:nvPr/>
          </p:nvSpPr>
          <p:spPr bwMode="auto">
            <a:xfrm>
              <a:off x="4760" y="333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88"/>
            <p:cNvSpPr>
              <a:spLocks/>
            </p:cNvSpPr>
            <p:nvPr/>
          </p:nvSpPr>
          <p:spPr bwMode="auto">
            <a:xfrm>
              <a:off x="4749" y="334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89"/>
            <p:cNvSpPr>
              <a:spLocks/>
            </p:cNvSpPr>
            <p:nvPr/>
          </p:nvSpPr>
          <p:spPr bwMode="auto">
            <a:xfrm>
              <a:off x="4739" y="334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90"/>
            <p:cNvSpPr>
              <a:spLocks/>
            </p:cNvSpPr>
            <p:nvPr/>
          </p:nvSpPr>
          <p:spPr bwMode="auto">
            <a:xfrm>
              <a:off x="4732" y="335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91"/>
            <p:cNvSpPr>
              <a:spLocks/>
            </p:cNvSpPr>
            <p:nvPr/>
          </p:nvSpPr>
          <p:spPr bwMode="auto">
            <a:xfrm>
              <a:off x="4724" y="3357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92"/>
            <p:cNvSpPr>
              <a:spLocks/>
            </p:cNvSpPr>
            <p:nvPr/>
          </p:nvSpPr>
          <p:spPr bwMode="auto">
            <a:xfrm>
              <a:off x="4716" y="3361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93"/>
            <p:cNvSpPr>
              <a:spLocks/>
            </p:cNvSpPr>
            <p:nvPr/>
          </p:nvSpPr>
          <p:spPr bwMode="auto">
            <a:xfrm>
              <a:off x="4708" y="3364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6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94"/>
            <p:cNvSpPr>
              <a:spLocks/>
            </p:cNvSpPr>
            <p:nvPr/>
          </p:nvSpPr>
          <p:spPr bwMode="auto">
            <a:xfrm>
              <a:off x="4701" y="3368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95"/>
            <p:cNvSpPr>
              <a:spLocks/>
            </p:cNvSpPr>
            <p:nvPr/>
          </p:nvSpPr>
          <p:spPr bwMode="auto">
            <a:xfrm>
              <a:off x="4694" y="3372"/>
              <a:ext cx="6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3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96"/>
            <p:cNvSpPr>
              <a:spLocks/>
            </p:cNvSpPr>
            <p:nvPr/>
          </p:nvSpPr>
          <p:spPr bwMode="auto">
            <a:xfrm>
              <a:off x="4686" y="337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9" name="Group 2"/>
          <p:cNvGrpSpPr>
            <a:grpSpLocks/>
          </p:cNvGrpSpPr>
          <p:nvPr/>
        </p:nvGrpSpPr>
        <p:grpSpPr bwMode="auto">
          <a:xfrm rot="1314706">
            <a:off x="3873525" y="3990109"/>
            <a:ext cx="357028" cy="154356"/>
            <a:chOff x="4388" y="3243"/>
            <a:chExt cx="597" cy="262"/>
          </a:xfrm>
        </p:grpSpPr>
        <p:sp>
          <p:nvSpPr>
            <p:cNvPr id="300" name="Freeform 3"/>
            <p:cNvSpPr>
              <a:spLocks/>
            </p:cNvSpPr>
            <p:nvPr/>
          </p:nvSpPr>
          <p:spPr bwMode="auto">
            <a:xfrm>
              <a:off x="4394" y="3243"/>
              <a:ext cx="589" cy="256"/>
            </a:xfrm>
            <a:custGeom>
              <a:avLst/>
              <a:gdLst/>
              <a:ahLst/>
              <a:cxnLst>
                <a:cxn ang="0">
                  <a:pos x="486" y="15"/>
                </a:cxn>
                <a:cxn ang="0">
                  <a:pos x="505" y="8"/>
                </a:cxn>
                <a:cxn ang="0">
                  <a:pos x="522" y="3"/>
                </a:cxn>
                <a:cxn ang="0">
                  <a:pos x="538" y="1"/>
                </a:cxn>
                <a:cxn ang="0">
                  <a:pos x="551" y="2"/>
                </a:cxn>
                <a:cxn ang="0">
                  <a:pos x="566" y="4"/>
                </a:cxn>
                <a:cxn ang="0">
                  <a:pos x="575" y="4"/>
                </a:cxn>
                <a:cxn ang="0">
                  <a:pos x="581" y="5"/>
                </a:cxn>
                <a:cxn ang="0">
                  <a:pos x="585" y="7"/>
                </a:cxn>
                <a:cxn ang="0">
                  <a:pos x="587" y="11"/>
                </a:cxn>
                <a:cxn ang="0">
                  <a:pos x="587" y="17"/>
                </a:cxn>
                <a:cxn ang="0">
                  <a:pos x="581" y="24"/>
                </a:cxn>
                <a:cxn ang="0">
                  <a:pos x="575" y="32"/>
                </a:cxn>
                <a:cxn ang="0">
                  <a:pos x="560" y="42"/>
                </a:cxn>
                <a:cxn ang="0">
                  <a:pos x="542" y="53"/>
                </a:cxn>
                <a:cxn ang="0">
                  <a:pos x="515" y="68"/>
                </a:cxn>
                <a:cxn ang="0">
                  <a:pos x="440" y="104"/>
                </a:cxn>
                <a:cxn ang="0">
                  <a:pos x="445" y="118"/>
                </a:cxn>
                <a:cxn ang="0">
                  <a:pos x="434" y="127"/>
                </a:cxn>
                <a:cxn ang="0">
                  <a:pos x="419" y="136"/>
                </a:cxn>
                <a:cxn ang="0">
                  <a:pos x="405" y="143"/>
                </a:cxn>
                <a:cxn ang="0">
                  <a:pos x="382" y="151"/>
                </a:cxn>
                <a:cxn ang="0">
                  <a:pos x="366" y="144"/>
                </a:cxn>
                <a:cxn ang="0">
                  <a:pos x="330" y="160"/>
                </a:cxn>
                <a:cxn ang="0">
                  <a:pos x="307" y="169"/>
                </a:cxn>
                <a:cxn ang="0">
                  <a:pos x="236" y="203"/>
                </a:cxn>
                <a:cxn ang="0">
                  <a:pos x="178" y="223"/>
                </a:cxn>
                <a:cxn ang="0">
                  <a:pos x="123" y="240"/>
                </a:cxn>
                <a:cxn ang="0">
                  <a:pos x="65" y="250"/>
                </a:cxn>
                <a:cxn ang="0">
                  <a:pos x="32" y="248"/>
                </a:cxn>
                <a:cxn ang="0">
                  <a:pos x="55" y="230"/>
                </a:cxn>
                <a:cxn ang="0">
                  <a:pos x="0" y="155"/>
                </a:cxn>
                <a:cxn ang="0">
                  <a:pos x="23" y="144"/>
                </a:cxn>
                <a:cxn ang="0">
                  <a:pos x="32" y="144"/>
                </a:cxn>
                <a:cxn ang="0">
                  <a:pos x="114" y="175"/>
                </a:cxn>
                <a:cxn ang="0">
                  <a:pos x="129" y="179"/>
                </a:cxn>
                <a:cxn ang="0">
                  <a:pos x="147" y="178"/>
                </a:cxn>
                <a:cxn ang="0">
                  <a:pos x="161" y="172"/>
                </a:cxn>
                <a:cxn ang="0">
                  <a:pos x="477" y="18"/>
                </a:cxn>
              </a:cxnLst>
              <a:rect l="0" t="0" r="r" b="b"/>
              <a:pathLst>
                <a:path w="589" h="256">
                  <a:moveTo>
                    <a:pt x="477" y="18"/>
                  </a:moveTo>
                  <a:lnTo>
                    <a:pt x="486" y="15"/>
                  </a:lnTo>
                  <a:lnTo>
                    <a:pt x="496" y="11"/>
                  </a:lnTo>
                  <a:lnTo>
                    <a:pt x="505" y="8"/>
                  </a:lnTo>
                  <a:lnTo>
                    <a:pt x="514" y="4"/>
                  </a:lnTo>
                  <a:lnTo>
                    <a:pt x="522" y="3"/>
                  </a:lnTo>
                  <a:lnTo>
                    <a:pt x="531" y="0"/>
                  </a:lnTo>
                  <a:lnTo>
                    <a:pt x="538" y="1"/>
                  </a:lnTo>
                  <a:lnTo>
                    <a:pt x="546" y="1"/>
                  </a:lnTo>
                  <a:lnTo>
                    <a:pt x="551" y="2"/>
                  </a:lnTo>
                  <a:lnTo>
                    <a:pt x="561" y="4"/>
                  </a:lnTo>
                  <a:lnTo>
                    <a:pt x="566" y="4"/>
                  </a:lnTo>
                  <a:lnTo>
                    <a:pt x="570" y="3"/>
                  </a:lnTo>
                  <a:lnTo>
                    <a:pt x="575" y="4"/>
                  </a:lnTo>
                  <a:lnTo>
                    <a:pt x="578" y="5"/>
                  </a:lnTo>
                  <a:lnTo>
                    <a:pt x="581" y="5"/>
                  </a:lnTo>
                  <a:lnTo>
                    <a:pt x="583" y="6"/>
                  </a:lnTo>
                  <a:lnTo>
                    <a:pt x="585" y="7"/>
                  </a:lnTo>
                  <a:lnTo>
                    <a:pt x="586" y="9"/>
                  </a:lnTo>
                  <a:lnTo>
                    <a:pt x="587" y="11"/>
                  </a:lnTo>
                  <a:lnTo>
                    <a:pt x="588" y="14"/>
                  </a:lnTo>
                  <a:lnTo>
                    <a:pt x="587" y="17"/>
                  </a:lnTo>
                  <a:lnTo>
                    <a:pt x="586" y="20"/>
                  </a:lnTo>
                  <a:lnTo>
                    <a:pt x="581" y="24"/>
                  </a:lnTo>
                  <a:lnTo>
                    <a:pt x="580" y="27"/>
                  </a:lnTo>
                  <a:lnTo>
                    <a:pt x="575" y="32"/>
                  </a:lnTo>
                  <a:lnTo>
                    <a:pt x="569" y="37"/>
                  </a:lnTo>
                  <a:lnTo>
                    <a:pt x="560" y="42"/>
                  </a:lnTo>
                  <a:lnTo>
                    <a:pt x="553" y="48"/>
                  </a:lnTo>
                  <a:lnTo>
                    <a:pt x="542" y="53"/>
                  </a:lnTo>
                  <a:lnTo>
                    <a:pt x="530" y="60"/>
                  </a:lnTo>
                  <a:lnTo>
                    <a:pt x="515" y="68"/>
                  </a:lnTo>
                  <a:lnTo>
                    <a:pt x="505" y="72"/>
                  </a:lnTo>
                  <a:lnTo>
                    <a:pt x="440" y="104"/>
                  </a:lnTo>
                  <a:lnTo>
                    <a:pt x="445" y="116"/>
                  </a:lnTo>
                  <a:lnTo>
                    <a:pt x="445" y="118"/>
                  </a:lnTo>
                  <a:lnTo>
                    <a:pt x="441" y="121"/>
                  </a:lnTo>
                  <a:lnTo>
                    <a:pt x="434" y="127"/>
                  </a:lnTo>
                  <a:lnTo>
                    <a:pt x="424" y="132"/>
                  </a:lnTo>
                  <a:lnTo>
                    <a:pt x="419" y="136"/>
                  </a:lnTo>
                  <a:lnTo>
                    <a:pt x="412" y="139"/>
                  </a:lnTo>
                  <a:lnTo>
                    <a:pt x="405" y="143"/>
                  </a:lnTo>
                  <a:lnTo>
                    <a:pt x="394" y="147"/>
                  </a:lnTo>
                  <a:lnTo>
                    <a:pt x="382" y="151"/>
                  </a:lnTo>
                  <a:lnTo>
                    <a:pt x="371" y="154"/>
                  </a:lnTo>
                  <a:lnTo>
                    <a:pt x="366" y="144"/>
                  </a:lnTo>
                  <a:lnTo>
                    <a:pt x="343" y="155"/>
                  </a:lnTo>
                  <a:lnTo>
                    <a:pt x="330" y="160"/>
                  </a:lnTo>
                  <a:lnTo>
                    <a:pt x="313" y="166"/>
                  </a:lnTo>
                  <a:lnTo>
                    <a:pt x="307" y="169"/>
                  </a:lnTo>
                  <a:lnTo>
                    <a:pt x="253" y="195"/>
                  </a:lnTo>
                  <a:lnTo>
                    <a:pt x="236" y="203"/>
                  </a:lnTo>
                  <a:lnTo>
                    <a:pt x="208" y="216"/>
                  </a:lnTo>
                  <a:lnTo>
                    <a:pt x="178" y="223"/>
                  </a:lnTo>
                  <a:lnTo>
                    <a:pt x="150" y="232"/>
                  </a:lnTo>
                  <a:lnTo>
                    <a:pt x="123" y="240"/>
                  </a:lnTo>
                  <a:lnTo>
                    <a:pt x="93" y="245"/>
                  </a:lnTo>
                  <a:lnTo>
                    <a:pt x="65" y="250"/>
                  </a:lnTo>
                  <a:lnTo>
                    <a:pt x="35" y="255"/>
                  </a:lnTo>
                  <a:lnTo>
                    <a:pt x="32" y="248"/>
                  </a:lnTo>
                  <a:lnTo>
                    <a:pt x="43" y="240"/>
                  </a:lnTo>
                  <a:lnTo>
                    <a:pt x="55" y="230"/>
                  </a:lnTo>
                  <a:lnTo>
                    <a:pt x="63" y="226"/>
                  </a:lnTo>
                  <a:lnTo>
                    <a:pt x="0" y="155"/>
                  </a:lnTo>
                  <a:lnTo>
                    <a:pt x="17" y="146"/>
                  </a:lnTo>
                  <a:lnTo>
                    <a:pt x="23" y="144"/>
                  </a:lnTo>
                  <a:lnTo>
                    <a:pt x="27" y="144"/>
                  </a:lnTo>
                  <a:lnTo>
                    <a:pt x="32" y="144"/>
                  </a:lnTo>
                  <a:lnTo>
                    <a:pt x="37" y="145"/>
                  </a:lnTo>
                  <a:lnTo>
                    <a:pt x="114" y="175"/>
                  </a:lnTo>
                  <a:lnTo>
                    <a:pt x="120" y="178"/>
                  </a:lnTo>
                  <a:lnTo>
                    <a:pt x="129" y="179"/>
                  </a:lnTo>
                  <a:lnTo>
                    <a:pt x="138" y="179"/>
                  </a:lnTo>
                  <a:lnTo>
                    <a:pt x="147" y="178"/>
                  </a:lnTo>
                  <a:lnTo>
                    <a:pt x="154" y="177"/>
                  </a:lnTo>
                  <a:lnTo>
                    <a:pt x="161" y="172"/>
                  </a:lnTo>
                  <a:lnTo>
                    <a:pt x="189" y="159"/>
                  </a:lnTo>
                  <a:lnTo>
                    <a:pt x="477" y="1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4"/>
            <p:cNvSpPr>
              <a:spLocks/>
            </p:cNvSpPr>
            <p:nvPr/>
          </p:nvSpPr>
          <p:spPr bwMode="auto">
            <a:xfrm>
              <a:off x="4388" y="3246"/>
              <a:ext cx="597" cy="259"/>
            </a:xfrm>
            <a:custGeom>
              <a:avLst/>
              <a:gdLst/>
              <a:ahLst/>
              <a:cxnLst>
                <a:cxn ang="0">
                  <a:pos x="492" y="14"/>
                </a:cxn>
                <a:cxn ang="0">
                  <a:pos x="512" y="8"/>
                </a:cxn>
                <a:cxn ang="0">
                  <a:pos x="528" y="3"/>
                </a:cxn>
                <a:cxn ang="0">
                  <a:pos x="546" y="0"/>
                </a:cxn>
                <a:cxn ang="0">
                  <a:pos x="558" y="1"/>
                </a:cxn>
                <a:cxn ang="0">
                  <a:pos x="574" y="4"/>
                </a:cxn>
                <a:cxn ang="0">
                  <a:pos x="582" y="5"/>
                </a:cxn>
                <a:cxn ang="0">
                  <a:pos x="589" y="5"/>
                </a:cxn>
                <a:cxn ang="0">
                  <a:pos x="593" y="8"/>
                </a:cxn>
                <a:cxn ang="0">
                  <a:pos x="596" y="12"/>
                </a:cxn>
                <a:cxn ang="0">
                  <a:pos x="595" y="18"/>
                </a:cxn>
                <a:cxn ang="0">
                  <a:pos x="590" y="26"/>
                </a:cxn>
                <a:cxn ang="0">
                  <a:pos x="582" y="33"/>
                </a:cxn>
                <a:cxn ang="0">
                  <a:pos x="569" y="43"/>
                </a:cxn>
                <a:cxn ang="0">
                  <a:pos x="549" y="56"/>
                </a:cxn>
                <a:cxn ang="0">
                  <a:pos x="522" y="71"/>
                </a:cxn>
                <a:cxn ang="0">
                  <a:pos x="445" y="108"/>
                </a:cxn>
                <a:cxn ang="0">
                  <a:pos x="452" y="122"/>
                </a:cxn>
                <a:cxn ang="0">
                  <a:pos x="441" y="130"/>
                </a:cxn>
                <a:cxn ang="0">
                  <a:pos x="426" y="139"/>
                </a:cxn>
                <a:cxn ang="0">
                  <a:pos x="410" y="146"/>
                </a:cxn>
                <a:cxn ang="0">
                  <a:pos x="388" y="155"/>
                </a:cxn>
                <a:cxn ang="0">
                  <a:pos x="371" y="147"/>
                </a:cxn>
                <a:cxn ang="0">
                  <a:pos x="334" y="164"/>
                </a:cxn>
                <a:cxn ang="0">
                  <a:pos x="312" y="174"/>
                </a:cxn>
                <a:cxn ang="0">
                  <a:pos x="240" y="208"/>
                </a:cxn>
                <a:cxn ang="0">
                  <a:pos x="182" y="228"/>
                </a:cxn>
                <a:cxn ang="0">
                  <a:pos x="125" y="243"/>
                </a:cxn>
                <a:cxn ang="0">
                  <a:pos x="67" y="254"/>
                </a:cxn>
                <a:cxn ang="0">
                  <a:pos x="33" y="251"/>
                </a:cxn>
                <a:cxn ang="0">
                  <a:pos x="56" y="234"/>
                </a:cxn>
                <a:cxn ang="0">
                  <a:pos x="0" y="156"/>
                </a:cxn>
                <a:cxn ang="0">
                  <a:pos x="21" y="144"/>
                </a:cxn>
                <a:cxn ang="0">
                  <a:pos x="31" y="143"/>
                </a:cxn>
                <a:cxn ang="0">
                  <a:pos x="117" y="178"/>
                </a:cxn>
                <a:cxn ang="0">
                  <a:pos x="132" y="182"/>
                </a:cxn>
                <a:cxn ang="0">
                  <a:pos x="149" y="181"/>
                </a:cxn>
                <a:cxn ang="0">
                  <a:pos x="165" y="174"/>
                </a:cxn>
                <a:cxn ang="0">
                  <a:pos x="483" y="19"/>
                </a:cxn>
              </a:cxnLst>
              <a:rect l="0" t="0" r="r" b="b"/>
              <a:pathLst>
                <a:path w="597" h="259">
                  <a:moveTo>
                    <a:pt x="483" y="19"/>
                  </a:moveTo>
                  <a:lnTo>
                    <a:pt x="492" y="14"/>
                  </a:lnTo>
                  <a:lnTo>
                    <a:pt x="502" y="10"/>
                  </a:lnTo>
                  <a:lnTo>
                    <a:pt x="512" y="8"/>
                  </a:lnTo>
                  <a:lnTo>
                    <a:pt x="521" y="4"/>
                  </a:lnTo>
                  <a:lnTo>
                    <a:pt x="528" y="3"/>
                  </a:lnTo>
                  <a:lnTo>
                    <a:pt x="537" y="1"/>
                  </a:lnTo>
                  <a:lnTo>
                    <a:pt x="546" y="0"/>
                  </a:lnTo>
                  <a:lnTo>
                    <a:pt x="553" y="1"/>
                  </a:lnTo>
                  <a:lnTo>
                    <a:pt x="558" y="1"/>
                  </a:lnTo>
                  <a:lnTo>
                    <a:pt x="568" y="4"/>
                  </a:lnTo>
                  <a:lnTo>
                    <a:pt x="574" y="4"/>
                  </a:lnTo>
                  <a:lnTo>
                    <a:pt x="578" y="4"/>
                  </a:lnTo>
                  <a:lnTo>
                    <a:pt x="582" y="5"/>
                  </a:lnTo>
                  <a:lnTo>
                    <a:pt x="585" y="5"/>
                  </a:lnTo>
                  <a:lnTo>
                    <a:pt x="589" y="5"/>
                  </a:lnTo>
                  <a:lnTo>
                    <a:pt x="591" y="7"/>
                  </a:lnTo>
                  <a:lnTo>
                    <a:pt x="593" y="8"/>
                  </a:lnTo>
                  <a:lnTo>
                    <a:pt x="595" y="10"/>
                  </a:lnTo>
                  <a:lnTo>
                    <a:pt x="596" y="12"/>
                  </a:lnTo>
                  <a:lnTo>
                    <a:pt x="596" y="16"/>
                  </a:lnTo>
                  <a:lnTo>
                    <a:pt x="595" y="18"/>
                  </a:lnTo>
                  <a:lnTo>
                    <a:pt x="592" y="22"/>
                  </a:lnTo>
                  <a:lnTo>
                    <a:pt x="590" y="26"/>
                  </a:lnTo>
                  <a:lnTo>
                    <a:pt x="588" y="29"/>
                  </a:lnTo>
                  <a:lnTo>
                    <a:pt x="582" y="33"/>
                  </a:lnTo>
                  <a:lnTo>
                    <a:pt x="576" y="38"/>
                  </a:lnTo>
                  <a:lnTo>
                    <a:pt x="569" y="43"/>
                  </a:lnTo>
                  <a:lnTo>
                    <a:pt x="561" y="50"/>
                  </a:lnTo>
                  <a:lnTo>
                    <a:pt x="549" y="56"/>
                  </a:lnTo>
                  <a:lnTo>
                    <a:pt x="537" y="63"/>
                  </a:lnTo>
                  <a:lnTo>
                    <a:pt x="522" y="71"/>
                  </a:lnTo>
                  <a:lnTo>
                    <a:pt x="511" y="76"/>
                  </a:lnTo>
                  <a:lnTo>
                    <a:pt x="445" y="108"/>
                  </a:lnTo>
                  <a:lnTo>
                    <a:pt x="452" y="119"/>
                  </a:lnTo>
                  <a:lnTo>
                    <a:pt x="452" y="122"/>
                  </a:lnTo>
                  <a:lnTo>
                    <a:pt x="448" y="125"/>
                  </a:lnTo>
                  <a:lnTo>
                    <a:pt x="441" y="130"/>
                  </a:lnTo>
                  <a:lnTo>
                    <a:pt x="431" y="135"/>
                  </a:lnTo>
                  <a:lnTo>
                    <a:pt x="426" y="139"/>
                  </a:lnTo>
                  <a:lnTo>
                    <a:pt x="419" y="142"/>
                  </a:lnTo>
                  <a:lnTo>
                    <a:pt x="410" y="146"/>
                  </a:lnTo>
                  <a:lnTo>
                    <a:pt x="400" y="150"/>
                  </a:lnTo>
                  <a:lnTo>
                    <a:pt x="388" y="155"/>
                  </a:lnTo>
                  <a:lnTo>
                    <a:pt x="377" y="158"/>
                  </a:lnTo>
                  <a:lnTo>
                    <a:pt x="371" y="147"/>
                  </a:lnTo>
                  <a:lnTo>
                    <a:pt x="349" y="158"/>
                  </a:lnTo>
                  <a:lnTo>
                    <a:pt x="334" y="164"/>
                  </a:lnTo>
                  <a:lnTo>
                    <a:pt x="319" y="170"/>
                  </a:lnTo>
                  <a:lnTo>
                    <a:pt x="312" y="174"/>
                  </a:lnTo>
                  <a:lnTo>
                    <a:pt x="256" y="200"/>
                  </a:lnTo>
                  <a:lnTo>
                    <a:pt x="240" y="208"/>
                  </a:lnTo>
                  <a:lnTo>
                    <a:pt x="211" y="219"/>
                  </a:lnTo>
                  <a:lnTo>
                    <a:pt x="182" y="228"/>
                  </a:lnTo>
                  <a:lnTo>
                    <a:pt x="154" y="236"/>
                  </a:lnTo>
                  <a:lnTo>
                    <a:pt x="125" y="243"/>
                  </a:lnTo>
                  <a:lnTo>
                    <a:pt x="95" y="249"/>
                  </a:lnTo>
                  <a:lnTo>
                    <a:pt x="67" y="254"/>
                  </a:lnTo>
                  <a:lnTo>
                    <a:pt x="37" y="258"/>
                  </a:lnTo>
                  <a:lnTo>
                    <a:pt x="33" y="251"/>
                  </a:lnTo>
                  <a:lnTo>
                    <a:pt x="43" y="242"/>
                  </a:lnTo>
                  <a:lnTo>
                    <a:pt x="56" y="234"/>
                  </a:lnTo>
                  <a:lnTo>
                    <a:pt x="63" y="229"/>
                  </a:lnTo>
                  <a:lnTo>
                    <a:pt x="0" y="156"/>
                  </a:lnTo>
                  <a:lnTo>
                    <a:pt x="18" y="146"/>
                  </a:lnTo>
                  <a:lnTo>
                    <a:pt x="21" y="144"/>
                  </a:lnTo>
                  <a:lnTo>
                    <a:pt x="26" y="144"/>
                  </a:lnTo>
                  <a:lnTo>
                    <a:pt x="31" y="143"/>
                  </a:lnTo>
                  <a:lnTo>
                    <a:pt x="36" y="146"/>
                  </a:lnTo>
                  <a:lnTo>
                    <a:pt x="117" y="178"/>
                  </a:lnTo>
                  <a:lnTo>
                    <a:pt x="122" y="180"/>
                  </a:lnTo>
                  <a:lnTo>
                    <a:pt x="132" y="182"/>
                  </a:lnTo>
                  <a:lnTo>
                    <a:pt x="142" y="180"/>
                  </a:lnTo>
                  <a:lnTo>
                    <a:pt x="149" y="181"/>
                  </a:lnTo>
                  <a:lnTo>
                    <a:pt x="157" y="178"/>
                  </a:lnTo>
                  <a:lnTo>
                    <a:pt x="165" y="174"/>
                  </a:lnTo>
                  <a:lnTo>
                    <a:pt x="191" y="161"/>
                  </a:lnTo>
                  <a:lnTo>
                    <a:pt x="483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5"/>
            <p:cNvSpPr>
              <a:spLocks/>
            </p:cNvSpPr>
            <p:nvPr/>
          </p:nvSpPr>
          <p:spPr bwMode="auto">
            <a:xfrm>
              <a:off x="4397" y="3396"/>
              <a:ext cx="157" cy="80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81" y="64"/>
                </a:cxn>
                <a:cxn ang="0">
                  <a:pos x="0" y="0"/>
                </a:cxn>
                <a:cxn ang="0">
                  <a:pos x="81" y="64"/>
                </a:cxn>
                <a:cxn ang="0">
                  <a:pos x="109" y="50"/>
                </a:cxn>
                <a:cxn ang="0">
                  <a:pos x="156" y="24"/>
                </a:cxn>
              </a:cxnLst>
              <a:rect l="0" t="0" r="r" b="b"/>
              <a:pathLst>
                <a:path w="157" h="80">
                  <a:moveTo>
                    <a:pt x="54" y="79"/>
                  </a:moveTo>
                  <a:lnTo>
                    <a:pt x="81" y="64"/>
                  </a:lnTo>
                  <a:lnTo>
                    <a:pt x="0" y="0"/>
                  </a:lnTo>
                  <a:lnTo>
                    <a:pt x="81" y="64"/>
                  </a:lnTo>
                  <a:lnTo>
                    <a:pt x="109" y="50"/>
                  </a:lnTo>
                  <a:lnTo>
                    <a:pt x="156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6"/>
            <p:cNvSpPr>
              <a:spLocks/>
            </p:cNvSpPr>
            <p:nvPr/>
          </p:nvSpPr>
          <p:spPr bwMode="auto">
            <a:xfrm>
              <a:off x="4429" y="3466"/>
              <a:ext cx="77" cy="26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6" y="1"/>
                </a:cxn>
                <a:cxn ang="0">
                  <a:pos x="60" y="4"/>
                </a:cxn>
                <a:cxn ang="0">
                  <a:pos x="48" y="8"/>
                </a:cxn>
                <a:cxn ang="0">
                  <a:pos x="60" y="4"/>
                </a:cxn>
                <a:cxn ang="0">
                  <a:pos x="66" y="1"/>
                </a:cxn>
                <a:cxn ang="0">
                  <a:pos x="75" y="0"/>
                </a:cxn>
                <a:cxn ang="0">
                  <a:pos x="76" y="1"/>
                </a:cxn>
                <a:cxn ang="0">
                  <a:pos x="67" y="6"/>
                </a:cxn>
                <a:cxn ang="0">
                  <a:pos x="58" y="12"/>
                </a:cxn>
                <a:cxn ang="0">
                  <a:pos x="52" y="15"/>
                </a:cxn>
                <a:cxn ang="0">
                  <a:pos x="43" y="18"/>
                </a:cxn>
                <a:cxn ang="0">
                  <a:pos x="52" y="15"/>
                </a:cxn>
                <a:cxn ang="0">
                  <a:pos x="58" y="12"/>
                </a:cxn>
                <a:cxn ang="0">
                  <a:pos x="67" y="6"/>
                </a:cxn>
                <a:cxn ang="0">
                  <a:pos x="68" y="9"/>
                </a:cxn>
                <a:cxn ang="0">
                  <a:pos x="68" y="13"/>
                </a:cxn>
                <a:cxn ang="0">
                  <a:pos x="54" y="18"/>
                </a:cxn>
                <a:cxn ang="0">
                  <a:pos x="45" y="19"/>
                </a:cxn>
                <a:cxn ang="0">
                  <a:pos x="43" y="18"/>
                </a:cxn>
                <a:cxn ang="0">
                  <a:pos x="25" y="23"/>
                </a:cxn>
                <a:cxn ang="0">
                  <a:pos x="0" y="25"/>
                </a:cxn>
                <a:cxn ang="0">
                  <a:pos x="14" y="17"/>
                </a:cxn>
                <a:cxn ang="0">
                  <a:pos x="18" y="16"/>
                </a:cxn>
                <a:cxn ang="0">
                  <a:pos x="48" y="8"/>
                </a:cxn>
                <a:cxn ang="0">
                  <a:pos x="63" y="1"/>
                </a:cxn>
              </a:cxnLst>
              <a:rect l="0" t="0" r="r" b="b"/>
              <a:pathLst>
                <a:path w="77" h="26">
                  <a:moveTo>
                    <a:pt x="63" y="1"/>
                  </a:moveTo>
                  <a:lnTo>
                    <a:pt x="66" y="1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60" y="4"/>
                  </a:lnTo>
                  <a:lnTo>
                    <a:pt x="66" y="1"/>
                  </a:lnTo>
                  <a:lnTo>
                    <a:pt x="75" y="0"/>
                  </a:lnTo>
                  <a:lnTo>
                    <a:pt x="76" y="1"/>
                  </a:lnTo>
                  <a:lnTo>
                    <a:pt x="67" y="6"/>
                  </a:lnTo>
                  <a:lnTo>
                    <a:pt x="58" y="12"/>
                  </a:lnTo>
                  <a:lnTo>
                    <a:pt x="52" y="15"/>
                  </a:lnTo>
                  <a:lnTo>
                    <a:pt x="43" y="18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7" y="6"/>
                  </a:lnTo>
                  <a:lnTo>
                    <a:pt x="68" y="9"/>
                  </a:lnTo>
                  <a:lnTo>
                    <a:pt x="68" y="13"/>
                  </a:lnTo>
                  <a:lnTo>
                    <a:pt x="54" y="18"/>
                  </a:lnTo>
                  <a:lnTo>
                    <a:pt x="45" y="19"/>
                  </a:lnTo>
                  <a:lnTo>
                    <a:pt x="43" y="18"/>
                  </a:lnTo>
                  <a:lnTo>
                    <a:pt x="25" y="23"/>
                  </a:lnTo>
                  <a:lnTo>
                    <a:pt x="0" y="25"/>
                  </a:lnTo>
                  <a:lnTo>
                    <a:pt x="14" y="17"/>
                  </a:lnTo>
                  <a:lnTo>
                    <a:pt x="18" y="16"/>
                  </a:lnTo>
                  <a:lnTo>
                    <a:pt x="48" y="8"/>
                  </a:lnTo>
                  <a:lnTo>
                    <a:pt x="63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7"/>
            <p:cNvSpPr>
              <a:spLocks/>
            </p:cNvSpPr>
            <p:nvPr/>
          </p:nvSpPr>
          <p:spPr bwMode="auto">
            <a:xfrm>
              <a:off x="4666" y="3333"/>
              <a:ext cx="170" cy="59"/>
            </a:xfrm>
            <a:custGeom>
              <a:avLst/>
              <a:gdLst/>
              <a:ahLst/>
              <a:cxnLst>
                <a:cxn ang="0">
                  <a:pos x="168" y="21"/>
                </a:cxn>
                <a:cxn ang="0">
                  <a:pos x="168" y="18"/>
                </a:cxn>
                <a:cxn ang="0">
                  <a:pos x="169" y="15"/>
                </a:cxn>
                <a:cxn ang="0">
                  <a:pos x="169" y="11"/>
                </a:cxn>
                <a:cxn ang="0">
                  <a:pos x="168" y="8"/>
                </a:cxn>
                <a:cxn ang="0">
                  <a:pos x="164" y="4"/>
                </a:cxn>
                <a:cxn ang="0">
                  <a:pos x="160" y="0"/>
                </a:cxn>
                <a:cxn ang="0">
                  <a:pos x="152" y="2"/>
                </a:cxn>
                <a:cxn ang="0">
                  <a:pos x="140" y="5"/>
                </a:cxn>
                <a:cxn ang="0">
                  <a:pos x="121" y="13"/>
                </a:cxn>
                <a:cxn ang="0">
                  <a:pos x="102" y="22"/>
                </a:cxn>
                <a:cxn ang="0">
                  <a:pos x="91" y="30"/>
                </a:cxn>
                <a:cxn ang="0">
                  <a:pos x="100" y="26"/>
                </a:cxn>
                <a:cxn ang="0">
                  <a:pos x="110" y="23"/>
                </a:cxn>
                <a:cxn ang="0">
                  <a:pos x="117" y="19"/>
                </a:cxn>
                <a:cxn ang="0">
                  <a:pos x="121" y="18"/>
                </a:cxn>
                <a:cxn ang="0">
                  <a:pos x="130" y="18"/>
                </a:cxn>
                <a:cxn ang="0">
                  <a:pos x="121" y="18"/>
                </a:cxn>
                <a:cxn ang="0">
                  <a:pos x="117" y="19"/>
                </a:cxn>
                <a:cxn ang="0">
                  <a:pos x="110" y="23"/>
                </a:cxn>
                <a:cxn ang="0">
                  <a:pos x="100" y="26"/>
                </a:cxn>
                <a:cxn ang="0">
                  <a:pos x="91" y="30"/>
                </a:cxn>
                <a:cxn ang="0">
                  <a:pos x="17" y="51"/>
                </a:cxn>
                <a:cxn ang="0">
                  <a:pos x="8" y="55"/>
                </a:cxn>
                <a:cxn ang="0">
                  <a:pos x="2" y="57"/>
                </a:cxn>
                <a:cxn ang="0">
                  <a:pos x="0" y="58"/>
                </a:cxn>
              </a:cxnLst>
              <a:rect l="0" t="0" r="r" b="b"/>
              <a:pathLst>
                <a:path w="170" h="59">
                  <a:moveTo>
                    <a:pt x="168" y="21"/>
                  </a:moveTo>
                  <a:lnTo>
                    <a:pt x="168" y="18"/>
                  </a:lnTo>
                  <a:lnTo>
                    <a:pt x="169" y="15"/>
                  </a:lnTo>
                  <a:lnTo>
                    <a:pt x="169" y="11"/>
                  </a:lnTo>
                  <a:lnTo>
                    <a:pt x="168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52" y="2"/>
                  </a:lnTo>
                  <a:lnTo>
                    <a:pt x="140" y="5"/>
                  </a:lnTo>
                  <a:lnTo>
                    <a:pt x="121" y="13"/>
                  </a:lnTo>
                  <a:lnTo>
                    <a:pt x="102" y="22"/>
                  </a:lnTo>
                  <a:lnTo>
                    <a:pt x="91" y="30"/>
                  </a:lnTo>
                  <a:lnTo>
                    <a:pt x="100" y="26"/>
                  </a:lnTo>
                  <a:lnTo>
                    <a:pt x="110" y="23"/>
                  </a:lnTo>
                  <a:lnTo>
                    <a:pt x="117" y="19"/>
                  </a:lnTo>
                  <a:lnTo>
                    <a:pt x="121" y="18"/>
                  </a:lnTo>
                  <a:lnTo>
                    <a:pt x="130" y="18"/>
                  </a:lnTo>
                  <a:lnTo>
                    <a:pt x="121" y="18"/>
                  </a:lnTo>
                  <a:lnTo>
                    <a:pt x="117" y="19"/>
                  </a:lnTo>
                  <a:lnTo>
                    <a:pt x="110" y="23"/>
                  </a:lnTo>
                  <a:lnTo>
                    <a:pt x="100" y="26"/>
                  </a:lnTo>
                  <a:lnTo>
                    <a:pt x="91" y="30"/>
                  </a:lnTo>
                  <a:lnTo>
                    <a:pt x="17" y="51"/>
                  </a:lnTo>
                  <a:lnTo>
                    <a:pt x="8" y="55"/>
                  </a:lnTo>
                  <a:lnTo>
                    <a:pt x="2" y="57"/>
                  </a:lnTo>
                  <a:lnTo>
                    <a:pt x="0" y="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8"/>
            <p:cNvSpPr>
              <a:spLocks/>
            </p:cNvSpPr>
            <p:nvPr/>
          </p:nvSpPr>
          <p:spPr bwMode="auto">
            <a:xfrm>
              <a:off x="4660" y="3392"/>
              <a:ext cx="41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2"/>
                </a:cxn>
                <a:cxn ang="0">
                  <a:pos x="12" y="8"/>
                </a:cxn>
                <a:cxn ang="0">
                  <a:pos x="13" y="10"/>
                </a:cxn>
                <a:cxn ang="0">
                  <a:pos x="15" y="9"/>
                </a:cxn>
                <a:cxn ang="0">
                  <a:pos x="29" y="3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31" y="5"/>
                </a:cxn>
                <a:cxn ang="0">
                  <a:pos x="32" y="7"/>
                </a:cxn>
                <a:cxn ang="0">
                  <a:pos x="37" y="4"/>
                </a:cxn>
                <a:cxn ang="0">
                  <a:pos x="24" y="12"/>
                </a:cxn>
                <a:cxn ang="0">
                  <a:pos x="18" y="18"/>
                </a:cxn>
                <a:cxn ang="0">
                  <a:pos x="14" y="23"/>
                </a:cxn>
                <a:cxn ang="0">
                  <a:pos x="11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29" y="30"/>
                </a:cxn>
                <a:cxn ang="0">
                  <a:pos x="40" y="28"/>
                </a:cxn>
              </a:cxnLst>
              <a:rect l="0" t="0" r="r" b="b"/>
              <a:pathLst>
                <a:path w="41" h="34">
                  <a:moveTo>
                    <a:pt x="0" y="6"/>
                  </a:moveTo>
                  <a:lnTo>
                    <a:pt x="20" y="2"/>
                  </a:lnTo>
                  <a:lnTo>
                    <a:pt x="12" y="8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1" y="5"/>
                  </a:lnTo>
                  <a:lnTo>
                    <a:pt x="32" y="7"/>
                  </a:lnTo>
                  <a:lnTo>
                    <a:pt x="37" y="4"/>
                  </a:lnTo>
                  <a:lnTo>
                    <a:pt x="24" y="12"/>
                  </a:lnTo>
                  <a:lnTo>
                    <a:pt x="18" y="18"/>
                  </a:lnTo>
                  <a:lnTo>
                    <a:pt x="14" y="23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40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9"/>
            <p:cNvSpPr>
              <a:spLocks/>
            </p:cNvSpPr>
            <p:nvPr/>
          </p:nvSpPr>
          <p:spPr bwMode="auto">
            <a:xfrm>
              <a:off x="4720" y="3340"/>
              <a:ext cx="114" cy="56"/>
            </a:xfrm>
            <a:custGeom>
              <a:avLst/>
              <a:gdLst/>
              <a:ahLst/>
              <a:cxnLst>
                <a:cxn ang="0">
                  <a:pos x="113" y="14"/>
                </a:cxn>
                <a:cxn ang="0">
                  <a:pos x="108" y="1"/>
                </a:cxn>
                <a:cxn ang="0">
                  <a:pos x="105" y="0"/>
                </a:cxn>
                <a:cxn ang="0">
                  <a:pos x="100" y="3"/>
                </a:cxn>
                <a:cxn ang="0">
                  <a:pos x="93" y="7"/>
                </a:cxn>
                <a:cxn ang="0">
                  <a:pos x="75" y="15"/>
                </a:cxn>
                <a:cxn ang="0">
                  <a:pos x="65" y="22"/>
                </a:cxn>
                <a:cxn ang="0">
                  <a:pos x="47" y="35"/>
                </a:cxn>
                <a:cxn ang="0">
                  <a:pos x="35" y="46"/>
                </a:cxn>
                <a:cxn ang="0">
                  <a:pos x="37" y="52"/>
                </a:cxn>
                <a:cxn ang="0">
                  <a:pos x="39" y="53"/>
                </a:cxn>
                <a:cxn ang="0">
                  <a:pos x="35" y="47"/>
                </a:cxn>
                <a:cxn ang="0">
                  <a:pos x="27" y="50"/>
                </a:cxn>
                <a:cxn ang="0">
                  <a:pos x="7" y="55"/>
                </a:cxn>
                <a:cxn ang="0">
                  <a:pos x="4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17" y="41"/>
                </a:cxn>
                <a:cxn ang="0">
                  <a:pos x="28" y="36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49" y="21"/>
                </a:cxn>
                <a:cxn ang="0">
                  <a:pos x="50" y="21"/>
                </a:cxn>
                <a:cxn ang="0">
                  <a:pos x="56" y="20"/>
                </a:cxn>
                <a:cxn ang="0">
                  <a:pos x="61" y="18"/>
                </a:cxn>
                <a:cxn ang="0">
                  <a:pos x="78" y="10"/>
                </a:cxn>
                <a:cxn ang="0">
                  <a:pos x="86" y="8"/>
                </a:cxn>
                <a:cxn ang="0">
                  <a:pos x="88" y="6"/>
                </a:cxn>
                <a:cxn ang="0">
                  <a:pos x="93" y="7"/>
                </a:cxn>
              </a:cxnLst>
              <a:rect l="0" t="0" r="r" b="b"/>
              <a:pathLst>
                <a:path w="114" h="56">
                  <a:moveTo>
                    <a:pt x="113" y="14"/>
                  </a:moveTo>
                  <a:lnTo>
                    <a:pt x="108" y="1"/>
                  </a:lnTo>
                  <a:lnTo>
                    <a:pt x="105" y="0"/>
                  </a:lnTo>
                  <a:lnTo>
                    <a:pt x="100" y="3"/>
                  </a:lnTo>
                  <a:lnTo>
                    <a:pt x="93" y="7"/>
                  </a:lnTo>
                  <a:lnTo>
                    <a:pt x="75" y="15"/>
                  </a:lnTo>
                  <a:lnTo>
                    <a:pt x="65" y="22"/>
                  </a:lnTo>
                  <a:lnTo>
                    <a:pt x="47" y="35"/>
                  </a:lnTo>
                  <a:lnTo>
                    <a:pt x="35" y="46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35" y="47"/>
                  </a:lnTo>
                  <a:lnTo>
                    <a:pt x="27" y="50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17" y="41"/>
                  </a:lnTo>
                  <a:lnTo>
                    <a:pt x="28" y="36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6" y="20"/>
                  </a:lnTo>
                  <a:lnTo>
                    <a:pt x="61" y="18"/>
                  </a:lnTo>
                  <a:lnTo>
                    <a:pt x="78" y="10"/>
                  </a:lnTo>
                  <a:lnTo>
                    <a:pt x="86" y="8"/>
                  </a:lnTo>
                  <a:lnTo>
                    <a:pt x="88" y="6"/>
                  </a:lnTo>
                  <a:lnTo>
                    <a:pt x="93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0"/>
            <p:cNvSpPr>
              <a:spLocks/>
            </p:cNvSpPr>
            <p:nvPr/>
          </p:nvSpPr>
          <p:spPr bwMode="auto">
            <a:xfrm>
              <a:off x="4823" y="3340"/>
              <a:ext cx="18" cy="31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4" y="30"/>
                </a:cxn>
                <a:cxn ang="0">
                  <a:pos x="17" y="28"/>
                </a:cxn>
                <a:cxn ang="0">
                  <a:pos x="17" y="25"/>
                </a:cxn>
                <a:cxn ang="0">
                  <a:pos x="5" y="1"/>
                </a:cxn>
              </a:cxnLst>
              <a:rect l="0" t="0" r="r" b="b"/>
              <a:pathLst>
                <a:path w="18" h="31">
                  <a:moveTo>
                    <a:pt x="5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14" y="30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1"/>
            <p:cNvSpPr>
              <a:spLocks/>
            </p:cNvSpPr>
            <p:nvPr/>
          </p:nvSpPr>
          <p:spPr bwMode="auto">
            <a:xfrm>
              <a:off x="4680" y="3377"/>
              <a:ext cx="53" cy="2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11"/>
                </a:cxn>
                <a:cxn ang="0">
                  <a:pos x="29" y="5"/>
                </a:cxn>
                <a:cxn ang="0">
                  <a:pos x="22" y="9"/>
                </a:cxn>
                <a:cxn ang="0">
                  <a:pos x="13" y="16"/>
                </a:cxn>
                <a:cxn ang="0">
                  <a:pos x="18" y="15"/>
                </a:cxn>
                <a:cxn ang="0">
                  <a:pos x="26" y="11"/>
                </a:cxn>
                <a:cxn ang="0">
                  <a:pos x="38" y="8"/>
                </a:cxn>
                <a:cxn ang="0">
                  <a:pos x="52" y="0"/>
                </a:cxn>
                <a:cxn ang="0">
                  <a:pos x="43" y="6"/>
                </a:cxn>
                <a:cxn ang="0">
                  <a:pos x="28" y="15"/>
                </a:cxn>
                <a:cxn ang="0">
                  <a:pos x="16" y="20"/>
                </a:cxn>
                <a:cxn ang="0">
                  <a:pos x="28" y="15"/>
                </a:cxn>
                <a:cxn ang="0">
                  <a:pos x="28" y="16"/>
                </a:cxn>
                <a:cxn ang="0">
                  <a:pos x="40" y="13"/>
                </a:cxn>
                <a:cxn ang="0">
                  <a:pos x="28" y="16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30" y="19"/>
                </a:cxn>
                <a:cxn ang="0">
                  <a:pos x="41" y="15"/>
                </a:cxn>
                <a:cxn ang="0">
                  <a:pos x="30" y="19"/>
                </a:cxn>
                <a:cxn ang="0">
                  <a:pos x="33" y="23"/>
                </a:cxn>
                <a:cxn ang="0">
                  <a:pos x="48" y="17"/>
                </a:cxn>
              </a:cxnLst>
              <a:rect l="0" t="0" r="r" b="b"/>
              <a:pathLst>
                <a:path w="53" h="24">
                  <a:moveTo>
                    <a:pt x="0" y="17"/>
                  </a:moveTo>
                  <a:lnTo>
                    <a:pt x="14" y="11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3" y="16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8" y="8"/>
                  </a:lnTo>
                  <a:lnTo>
                    <a:pt x="52" y="0"/>
                  </a:lnTo>
                  <a:lnTo>
                    <a:pt x="43" y="6"/>
                  </a:lnTo>
                  <a:lnTo>
                    <a:pt x="28" y="15"/>
                  </a:lnTo>
                  <a:lnTo>
                    <a:pt x="16" y="20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40" y="13"/>
                  </a:lnTo>
                  <a:lnTo>
                    <a:pt x="28" y="16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30" y="19"/>
                  </a:lnTo>
                  <a:lnTo>
                    <a:pt x="41" y="15"/>
                  </a:lnTo>
                  <a:lnTo>
                    <a:pt x="30" y="19"/>
                  </a:lnTo>
                  <a:lnTo>
                    <a:pt x="33" y="23"/>
                  </a:lnTo>
                  <a:lnTo>
                    <a:pt x="48" y="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2"/>
            <p:cNvSpPr>
              <a:spLocks/>
            </p:cNvSpPr>
            <p:nvPr/>
          </p:nvSpPr>
          <p:spPr bwMode="auto">
            <a:xfrm>
              <a:off x="4940" y="3247"/>
              <a:ext cx="17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3"/>
                </a:cxn>
                <a:cxn ang="0">
                  <a:pos x="8" y="7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7" h="8">
                  <a:moveTo>
                    <a:pt x="5" y="0"/>
                  </a:moveTo>
                  <a:lnTo>
                    <a:pt x="16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3"/>
            <p:cNvSpPr>
              <a:spLocks/>
            </p:cNvSpPr>
            <p:nvPr/>
          </p:nvSpPr>
          <p:spPr bwMode="auto">
            <a:xfrm>
              <a:off x="4933" y="3251"/>
              <a:ext cx="14" cy="1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4"/>
                </a:cxn>
                <a:cxn ang="0">
                  <a:pos x="7" y="9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4" h="11">
                  <a:moveTo>
                    <a:pt x="5" y="0"/>
                  </a:moveTo>
                  <a:lnTo>
                    <a:pt x="13" y="4"/>
                  </a:lnTo>
                  <a:lnTo>
                    <a:pt x="7" y="9"/>
                  </a:lnTo>
                  <a:lnTo>
                    <a:pt x="4" y="10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4"/>
            <p:cNvSpPr>
              <a:spLocks/>
            </p:cNvSpPr>
            <p:nvPr/>
          </p:nvSpPr>
          <p:spPr bwMode="auto">
            <a:xfrm>
              <a:off x="4925" y="3255"/>
              <a:ext cx="11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7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1"/>
                </a:cxn>
                <a:cxn ang="0">
                  <a:pos x="6" y="0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lnTo>
                    <a:pt x="10" y="7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5"/>
            <p:cNvSpPr>
              <a:spLocks/>
            </p:cNvSpPr>
            <p:nvPr/>
          </p:nvSpPr>
          <p:spPr bwMode="auto">
            <a:xfrm>
              <a:off x="4885" y="3259"/>
              <a:ext cx="29" cy="35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7" y="19"/>
                </a:cxn>
                <a:cxn ang="0">
                  <a:pos x="13" y="32"/>
                </a:cxn>
                <a:cxn ang="0">
                  <a:pos x="13" y="33"/>
                </a:cxn>
                <a:cxn ang="0">
                  <a:pos x="15" y="34"/>
                </a:cxn>
                <a:cxn ang="0">
                  <a:pos x="16" y="33"/>
                </a:cxn>
                <a:cxn ang="0">
                  <a:pos x="26" y="28"/>
                </a:cxn>
                <a:cxn ang="0">
                  <a:pos x="27" y="28"/>
                </a:cxn>
                <a:cxn ang="0">
                  <a:pos x="27" y="26"/>
                </a:cxn>
                <a:cxn ang="0">
                  <a:pos x="28" y="25"/>
                </a:cxn>
                <a:cxn ang="0">
                  <a:pos x="22" y="11"/>
                </a:cxn>
                <a:cxn ang="0">
                  <a:pos x="16" y="1"/>
                </a:cxn>
              </a:cxnLst>
              <a:rect l="0" t="0" r="r" b="b"/>
              <a:pathLst>
                <a:path w="29" h="35">
                  <a:moveTo>
                    <a:pt x="16" y="1"/>
                  </a:moveTo>
                  <a:lnTo>
                    <a:pt x="16" y="0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7" y="19"/>
                  </a:lnTo>
                  <a:lnTo>
                    <a:pt x="13" y="32"/>
                  </a:lnTo>
                  <a:lnTo>
                    <a:pt x="13" y="33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8" y="25"/>
                  </a:lnTo>
                  <a:lnTo>
                    <a:pt x="22" y="11"/>
                  </a:lnTo>
                  <a:lnTo>
                    <a:pt x="16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6"/>
            <p:cNvSpPr>
              <a:spLocks/>
            </p:cNvSpPr>
            <p:nvPr/>
          </p:nvSpPr>
          <p:spPr bwMode="auto">
            <a:xfrm>
              <a:off x="4530" y="3433"/>
              <a:ext cx="26" cy="3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5" y="23"/>
                </a:cxn>
                <a:cxn ang="0">
                  <a:pos x="10" y="33"/>
                </a:cxn>
                <a:cxn ang="0">
                  <a:pos x="11" y="34"/>
                </a:cxn>
                <a:cxn ang="0">
                  <a:pos x="13" y="34"/>
                </a:cxn>
                <a:cxn ang="0">
                  <a:pos x="14" y="34"/>
                </a:cxn>
                <a:cxn ang="0">
                  <a:pos x="24" y="29"/>
                </a:cxn>
                <a:cxn ang="0">
                  <a:pos x="25" y="28"/>
                </a:cxn>
                <a:cxn ang="0">
                  <a:pos x="25" y="27"/>
                </a:cxn>
                <a:cxn ang="0">
                  <a:pos x="25" y="26"/>
                </a:cxn>
                <a:cxn ang="0">
                  <a:pos x="20" y="15"/>
                </a:cxn>
                <a:cxn ang="0">
                  <a:pos x="15" y="1"/>
                </a:cxn>
              </a:cxnLst>
              <a:rect l="0" t="0" r="r" b="b"/>
              <a:pathLst>
                <a:path w="26" h="35">
                  <a:moveTo>
                    <a:pt x="15" y="1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5" y="23"/>
                  </a:lnTo>
                  <a:lnTo>
                    <a:pt x="10" y="33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14" y="34"/>
                  </a:lnTo>
                  <a:lnTo>
                    <a:pt x="24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0" y="15"/>
                  </a:lnTo>
                  <a:lnTo>
                    <a:pt x="1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7"/>
            <p:cNvSpPr>
              <a:spLocks/>
            </p:cNvSpPr>
            <p:nvPr/>
          </p:nvSpPr>
          <p:spPr bwMode="auto">
            <a:xfrm>
              <a:off x="4643" y="3391"/>
              <a:ext cx="24" cy="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14" y="11"/>
                </a:cxn>
              </a:cxnLst>
              <a:rect l="0" t="0" r="r" b="b"/>
              <a:pathLst>
                <a:path w="24" h="15">
                  <a:moveTo>
                    <a:pt x="23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14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8"/>
            <p:cNvSpPr>
              <a:spLocks/>
            </p:cNvSpPr>
            <p:nvPr/>
          </p:nvSpPr>
          <p:spPr bwMode="auto">
            <a:xfrm>
              <a:off x="4657" y="3393"/>
              <a:ext cx="8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7" y="0"/>
                </a:cxn>
              </a:cxnLst>
              <a:rect l="0" t="0" r="r" b="b"/>
              <a:pathLst>
                <a:path w="8" h="10">
                  <a:moveTo>
                    <a:pt x="0" y="9"/>
                  </a:moveTo>
                  <a:lnTo>
                    <a:pt x="0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9"/>
            <p:cNvSpPr>
              <a:spLocks/>
            </p:cNvSpPr>
            <p:nvPr/>
          </p:nvSpPr>
          <p:spPr bwMode="auto">
            <a:xfrm>
              <a:off x="4657" y="3397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1" y="5"/>
                  </a:lnTo>
                  <a:lnTo>
                    <a:pt x="7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20"/>
            <p:cNvSpPr>
              <a:spLocks/>
            </p:cNvSpPr>
            <p:nvPr/>
          </p:nvSpPr>
          <p:spPr bwMode="auto">
            <a:xfrm>
              <a:off x="4664" y="3384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5"/>
                </a:cxn>
                <a:cxn ang="0">
                  <a:pos x="3" y="0"/>
                </a:cxn>
                <a:cxn ang="0">
                  <a:pos x="0" y="8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lnTo>
                    <a:pt x="5" y="5"/>
                  </a:lnTo>
                  <a:lnTo>
                    <a:pt x="3" y="0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21"/>
            <p:cNvSpPr>
              <a:spLocks/>
            </p:cNvSpPr>
            <p:nvPr/>
          </p:nvSpPr>
          <p:spPr bwMode="auto">
            <a:xfrm>
              <a:off x="4664" y="3391"/>
              <a:ext cx="3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22"/>
            <p:cNvSpPr>
              <a:spLocks/>
            </p:cNvSpPr>
            <p:nvPr/>
          </p:nvSpPr>
          <p:spPr bwMode="auto">
            <a:xfrm>
              <a:off x="4639" y="339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23"/>
            <p:cNvSpPr>
              <a:spLocks/>
            </p:cNvSpPr>
            <p:nvPr/>
          </p:nvSpPr>
          <p:spPr bwMode="auto">
            <a:xfrm>
              <a:off x="4631" y="340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24"/>
            <p:cNvSpPr>
              <a:spLocks/>
            </p:cNvSpPr>
            <p:nvPr/>
          </p:nvSpPr>
          <p:spPr bwMode="auto">
            <a:xfrm>
              <a:off x="4623" y="3406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25"/>
            <p:cNvSpPr>
              <a:spLocks/>
            </p:cNvSpPr>
            <p:nvPr/>
          </p:nvSpPr>
          <p:spPr bwMode="auto">
            <a:xfrm>
              <a:off x="4616" y="3410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26"/>
            <p:cNvSpPr>
              <a:spLocks/>
            </p:cNvSpPr>
            <p:nvPr/>
          </p:nvSpPr>
          <p:spPr bwMode="auto">
            <a:xfrm>
              <a:off x="4609" y="3414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27"/>
            <p:cNvSpPr>
              <a:spLocks/>
            </p:cNvSpPr>
            <p:nvPr/>
          </p:nvSpPr>
          <p:spPr bwMode="auto">
            <a:xfrm>
              <a:off x="4600" y="3417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28"/>
            <p:cNvSpPr>
              <a:spLocks/>
            </p:cNvSpPr>
            <p:nvPr/>
          </p:nvSpPr>
          <p:spPr bwMode="auto">
            <a:xfrm>
              <a:off x="4593" y="3421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29"/>
            <p:cNvSpPr>
              <a:spLocks/>
            </p:cNvSpPr>
            <p:nvPr/>
          </p:nvSpPr>
          <p:spPr bwMode="auto">
            <a:xfrm>
              <a:off x="4585" y="3425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0"/>
            <p:cNvSpPr>
              <a:spLocks/>
            </p:cNvSpPr>
            <p:nvPr/>
          </p:nvSpPr>
          <p:spPr bwMode="auto">
            <a:xfrm>
              <a:off x="4578" y="342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1"/>
            <p:cNvSpPr>
              <a:spLocks/>
            </p:cNvSpPr>
            <p:nvPr/>
          </p:nvSpPr>
          <p:spPr bwMode="auto">
            <a:xfrm>
              <a:off x="4569" y="3432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2"/>
            <p:cNvSpPr>
              <a:spLocks/>
            </p:cNvSpPr>
            <p:nvPr/>
          </p:nvSpPr>
          <p:spPr bwMode="auto">
            <a:xfrm>
              <a:off x="4647" y="3395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3"/>
            <p:cNvSpPr>
              <a:spLocks/>
            </p:cNvSpPr>
            <p:nvPr/>
          </p:nvSpPr>
          <p:spPr bwMode="auto">
            <a:xfrm>
              <a:off x="4662" y="3387"/>
              <a:ext cx="6" cy="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5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4"/>
            <p:cNvSpPr>
              <a:spLocks/>
            </p:cNvSpPr>
            <p:nvPr/>
          </p:nvSpPr>
          <p:spPr bwMode="auto">
            <a:xfrm>
              <a:off x="4670" y="3383"/>
              <a:ext cx="7" cy="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6"/>
                </a:cxn>
              </a:cxnLst>
              <a:rect l="0" t="0" r="r" b="b"/>
              <a:pathLst>
                <a:path w="7" h="7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"/>
            <p:cNvSpPr>
              <a:spLocks/>
            </p:cNvSpPr>
            <p:nvPr/>
          </p:nvSpPr>
          <p:spPr bwMode="auto">
            <a:xfrm>
              <a:off x="4677" y="3380"/>
              <a:ext cx="7" cy="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2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Line 36"/>
            <p:cNvSpPr>
              <a:spLocks noChangeShapeType="1"/>
            </p:cNvSpPr>
            <p:nvPr/>
          </p:nvSpPr>
          <p:spPr bwMode="auto">
            <a:xfrm flipH="1">
              <a:off x="4679" y="3383"/>
              <a:ext cx="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Line 37"/>
            <p:cNvSpPr>
              <a:spLocks noChangeShapeType="1"/>
            </p:cNvSpPr>
            <p:nvPr/>
          </p:nvSpPr>
          <p:spPr bwMode="auto">
            <a:xfrm flipV="1">
              <a:off x="4768" y="3348"/>
              <a:ext cx="4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8"/>
            <p:cNvSpPr>
              <a:spLocks/>
            </p:cNvSpPr>
            <p:nvPr/>
          </p:nvSpPr>
          <p:spPr bwMode="auto">
            <a:xfrm>
              <a:off x="4772" y="3349"/>
              <a:ext cx="3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9"/>
            <p:cNvSpPr>
              <a:spLocks/>
            </p:cNvSpPr>
            <p:nvPr/>
          </p:nvSpPr>
          <p:spPr bwMode="auto">
            <a:xfrm>
              <a:off x="4771" y="3346"/>
              <a:ext cx="2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5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40"/>
            <p:cNvSpPr>
              <a:spLocks/>
            </p:cNvSpPr>
            <p:nvPr/>
          </p:nvSpPr>
          <p:spPr bwMode="auto">
            <a:xfrm>
              <a:off x="4771" y="3341"/>
              <a:ext cx="6" cy="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Line 41"/>
            <p:cNvSpPr>
              <a:spLocks noChangeShapeType="1"/>
            </p:cNvSpPr>
            <p:nvPr/>
          </p:nvSpPr>
          <p:spPr bwMode="auto">
            <a:xfrm flipH="1" flipV="1">
              <a:off x="4763" y="3332"/>
              <a:ext cx="14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42"/>
            <p:cNvSpPr>
              <a:spLocks/>
            </p:cNvSpPr>
            <p:nvPr/>
          </p:nvSpPr>
          <p:spPr bwMode="auto">
            <a:xfrm>
              <a:off x="4765" y="3334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43"/>
            <p:cNvSpPr>
              <a:spLocks/>
            </p:cNvSpPr>
            <p:nvPr/>
          </p:nvSpPr>
          <p:spPr bwMode="auto">
            <a:xfrm>
              <a:off x="4764" y="3328"/>
              <a:ext cx="7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0" y="3"/>
                </a:cxn>
              </a:cxnLst>
              <a:rect l="0" t="0" r="r" b="b"/>
              <a:pathLst>
                <a:path w="7" h="4">
                  <a:moveTo>
                    <a:pt x="0" y="3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44"/>
            <p:cNvSpPr>
              <a:spLocks/>
            </p:cNvSpPr>
            <p:nvPr/>
          </p:nvSpPr>
          <p:spPr bwMode="auto">
            <a:xfrm>
              <a:off x="4762" y="3331"/>
              <a:ext cx="4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3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Line 45"/>
            <p:cNvSpPr>
              <a:spLocks noChangeShapeType="1"/>
            </p:cNvSpPr>
            <p:nvPr/>
          </p:nvSpPr>
          <p:spPr bwMode="auto">
            <a:xfrm flipH="1">
              <a:off x="4754" y="3335"/>
              <a:ext cx="1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46"/>
            <p:cNvSpPr>
              <a:spLocks/>
            </p:cNvSpPr>
            <p:nvPr/>
          </p:nvSpPr>
          <p:spPr bwMode="auto">
            <a:xfrm>
              <a:off x="4756" y="3339"/>
              <a:ext cx="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47"/>
            <p:cNvSpPr>
              <a:spLocks/>
            </p:cNvSpPr>
            <p:nvPr/>
          </p:nvSpPr>
          <p:spPr bwMode="auto">
            <a:xfrm>
              <a:off x="4755" y="3335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48"/>
            <p:cNvSpPr>
              <a:spLocks/>
            </p:cNvSpPr>
            <p:nvPr/>
          </p:nvSpPr>
          <p:spPr bwMode="auto">
            <a:xfrm>
              <a:off x="4755" y="3334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Line 49"/>
            <p:cNvSpPr>
              <a:spLocks noChangeShapeType="1"/>
            </p:cNvSpPr>
            <p:nvPr/>
          </p:nvSpPr>
          <p:spPr bwMode="auto">
            <a:xfrm>
              <a:off x="4757" y="3345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50"/>
            <p:cNvSpPr>
              <a:spLocks/>
            </p:cNvSpPr>
            <p:nvPr/>
          </p:nvSpPr>
          <p:spPr bwMode="auto">
            <a:xfrm>
              <a:off x="4762" y="3353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51"/>
            <p:cNvSpPr>
              <a:spLocks/>
            </p:cNvSpPr>
            <p:nvPr/>
          </p:nvSpPr>
          <p:spPr bwMode="auto">
            <a:xfrm>
              <a:off x="4762" y="3346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52"/>
            <p:cNvSpPr>
              <a:spLocks/>
            </p:cNvSpPr>
            <p:nvPr/>
          </p:nvSpPr>
          <p:spPr bwMode="auto">
            <a:xfrm>
              <a:off x="4763" y="3350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Line 53"/>
            <p:cNvSpPr>
              <a:spLocks noChangeShapeType="1"/>
            </p:cNvSpPr>
            <p:nvPr/>
          </p:nvSpPr>
          <p:spPr bwMode="auto">
            <a:xfrm flipV="1">
              <a:off x="4765" y="3349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Line 54"/>
            <p:cNvSpPr>
              <a:spLocks noChangeShapeType="1"/>
            </p:cNvSpPr>
            <p:nvPr/>
          </p:nvSpPr>
          <p:spPr bwMode="auto">
            <a:xfrm flipV="1">
              <a:off x="4756" y="3353"/>
              <a:ext cx="4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55"/>
            <p:cNvSpPr>
              <a:spLocks/>
            </p:cNvSpPr>
            <p:nvPr/>
          </p:nvSpPr>
          <p:spPr bwMode="auto">
            <a:xfrm>
              <a:off x="4760" y="3354"/>
              <a:ext cx="2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56"/>
            <p:cNvSpPr>
              <a:spLocks/>
            </p:cNvSpPr>
            <p:nvPr/>
          </p:nvSpPr>
          <p:spPr bwMode="auto">
            <a:xfrm>
              <a:off x="4758" y="3350"/>
              <a:ext cx="8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4"/>
                </a:cxn>
                <a:cxn ang="0">
                  <a:pos x="5" y="0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7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57"/>
            <p:cNvSpPr>
              <a:spLocks/>
            </p:cNvSpPr>
            <p:nvPr/>
          </p:nvSpPr>
          <p:spPr bwMode="auto">
            <a:xfrm>
              <a:off x="4760" y="3347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Line 58"/>
            <p:cNvSpPr>
              <a:spLocks noChangeShapeType="1"/>
            </p:cNvSpPr>
            <p:nvPr/>
          </p:nvSpPr>
          <p:spPr bwMode="auto">
            <a:xfrm flipH="1" flipV="1">
              <a:off x="4751" y="3338"/>
              <a:ext cx="13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59"/>
            <p:cNvSpPr>
              <a:spLocks/>
            </p:cNvSpPr>
            <p:nvPr/>
          </p:nvSpPr>
          <p:spPr bwMode="auto">
            <a:xfrm>
              <a:off x="4753" y="3340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60"/>
            <p:cNvSpPr>
              <a:spLocks/>
            </p:cNvSpPr>
            <p:nvPr/>
          </p:nvSpPr>
          <p:spPr bwMode="auto">
            <a:xfrm>
              <a:off x="4753" y="3335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61"/>
            <p:cNvSpPr>
              <a:spLocks/>
            </p:cNvSpPr>
            <p:nvPr/>
          </p:nvSpPr>
          <p:spPr bwMode="auto">
            <a:xfrm>
              <a:off x="4750" y="3335"/>
              <a:ext cx="9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3" y="6"/>
                </a:cxn>
                <a:cxn ang="0">
                  <a:pos x="8" y="4"/>
                </a:cxn>
                <a:cxn ang="0">
                  <a:pos x="5" y="0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0" y="1"/>
                  </a:lnTo>
                  <a:lnTo>
                    <a:pt x="3" y="6"/>
                  </a:lnTo>
                  <a:lnTo>
                    <a:pt x="8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Line 62"/>
            <p:cNvSpPr>
              <a:spLocks noChangeShapeType="1"/>
            </p:cNvSpPr>
            <p:nvPr/>
          </p:nvSpPr>
          <p:spPr bwMode="auto">
            <a:xfrm flipH="1">
              <a:off x="4742" y="3341"/>
              <a:ext cx="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63"/>
            <p:cNvSpPr>
              <a:spLocks/>
            </p:cNvSpPr>
            <p:nvPr/>
          </p:nvSpPr>
          <p:spPr bwMode="auto">
            <a:xfrm>
              <a:off x="4744" y="3344"/>
              <a:ext cx="3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64"/>
            <p:cNvSpPr>
              <a:spLocks/>
            </p:cNvSpPr>
            <p:nvPr/>
          </p:nvSpPr>
          <p:spPr bwMode="auto">
            <a:xfrm>
              <a:off x="4743" y="3340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65"/>
            <p:cNvSpPr>
              <a:spLocks/>
            </p:cNvSpPr>
            <p:nvPr/>
          </p:nvSpPr>
          <p:spPr bwMode="auto">
            <a:xfrm>
              <a:off x="4743" y="3339"/>
              <a:ext cx="6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Line 66"/>
            <p:cNvSpPr>
              <a:spLocks noChangeShapeType="1"/>
            </p:cNvSpPr>
            <p:nvPr/>
          </p:nvSpPr>
          <p:spPr bwMode="auto">
            <a:xfrm>
              <a:off x="4745" y="3351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67"/>
            <p:cNvSpPr>
              <a:spLocks/>
            </p:cNvSpPr>
            <p:nvPr/>
          </p:nvSpPr>
          <p:spPr bwMode="auto">
            <a:xfrm>
              <a:off x="4750" y="3359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68"/>
            <p:cNvSpPr>
              <a:spLocks/>
            </p:cNvSpPr>
            <p:nvPr/>
          </p:nvSpPr>
          <p:spPr bwMode="auto">
            <a:xfrm>
              <a:off x="4749" y="3352"/>
              <a:ext cx="6" cy="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69"/>
            <p:cNvSpPr>
              <a:spLocks/>
            </p:cNvSpPr>
            <p:nvPr/>
          </p:nvSpPr>
          <p:spPr bwMode="auto">
            <a:xfrm>
              <a:off x="4751" y="3356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Line 70"/>
            <p:cNvSpPr>
              <a:spLocks noChangeShapeType="1"/>
            </p:cNvSpPr>
            <p:nvPr/>
          </p:nvSpPr>
          <p:spPr bwMode="auto">
            <a:xfrm flipV="1">
              <a:off x="4753" y="3355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Line 71"/>
            <p:cNvSpPr>
              <a:spLocks noChangeShapeType="1"/>
            </p:cNvSpPr>
            <p:nvPr/>
          </p:nvSpPr>
          <p:spPr bwMode="auto">
            <a:xfrm>
              <a:off x="4769" y="3381"/>
              <a:ext cx="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72"/>
            <p:cNvSpPr>
              <a:spLocks/>
            </p:cNvSpPr>
            <p:nvPr/>
          </p:nvSpPr>
          <p:spPr bwMode="auto">
            <a:xfrm>
              <a:off x="4880" y="3281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73"/>
            <p:cNvSpPr>
              <a:spLocks/>
            </p:cNvSpPr>
            <p:nvPr/>
          </p:nvSpPr>
          <p:spPr bwMode="auto">
            <a:xfrm>
              <a:off x="4873" y="3285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74"/>
            <p:cNvSpPr>
              <a:spLocks/>
            </p:cNvSpPr>
            <p:nvPr/>
          </p:nvSpPr>
          <p:spPr bwMode="auto">
            <a:xfrm>
              <a:off x="4865" y="3288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75"/>
            <p:cNvSpPr>
              <a:spLocks/>
            </p:cNvSpPr>
            <p:nvPr/>
          </p:nvSpPr>
          <p:spPr bwMode="auto">
            <a:xfrm>
              <a:off x="4857" y="3292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76"/>
            <p:cNvSpPr>
              <a:spLocks/>
            </p:cNvSpPr>
            <p:nvPr/>
          </p:nvSpPr>
          <p:spPr bwMode="auto">
            <a:xfrm>
              <a:off x="4849" y="3296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77"/>
            <p:cNvSpPr>
              <a:spLocks/>
            </p:cNvSpPr>
            <p:nvPr/>
          </p:nvSpPr>
          <p:spPr bwMode="auto">
            <a:xfrm>
              <a:off x="4842" y="3299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78"/>
            <p:cNvSpPr>
              <a:spLocks/>
            </p:cNvSpPr>
            <p:nvPr/>
          </p:nvSpPr>
          <p:spPr bwMode="auto">
            <a:xfrm>
              <a:off x="4834" y="330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79"/>
            <p:cNvSpPr>
              <a:spLocks/>
            </p:cNvSpPr>
            <p:nvPr/>
          </p:nvSpPr>
          <p:spPr bwMode="auto">
            <a:xfrm>
              <a:off x="4826" y="3307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80"/>
            <p:cNvSpPr>
              <a:spLocks/>
            </p:cNvSpPr>
            <p:nvPr/>
          </p:nvSpPr>
          <p:spPr bwMode="auto">
            <a:xfrm>
              <a:off x="4818" y="3311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81"/>
            <p:cNvSpPr>
              <a:spLocks/>
            </p:cNvSpPr>
            <p:nvPr/>
          </p:nvSpPr>
          <p:spPr bwMode="auto">
            <a:xfrm>
              <a:off x="4810" y="3315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82"/>
            <p:cNvSpPr>
              <a:spLocks/>
            </p:cNvSpPr>
            <p:nvPr/>
          </p:nvSpPr>
          <p:spPr bwMode="auto">
            <a:xfrm>
              <a:off x="4803" y="3318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6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83"/>
            <p:cNvSpPr>
              <a:spLocks/>
            </p:cNvSpPr>
            <p:nvPr/>
          </p:nvSpPr>
          <p:spPr bwMode="auto">
            <a:xfrm>
              <a:off x="4795" y="332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84"/>
            <p:cNvSpPr>
              <a:spLocks/>
            </p:cNvSpPr>
            <p:nvPr/>
          </p:nvSpPr>
          <p:spPr bwMode="auto">
            <a:xfrm>
              <a:off x="4788" y="3326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85"/>
            <p:cNvSpPr>
              <a:spLocks/>
            </p:cNvSpPr>
            <p:nvPr/>
          </p:nvSpPr>
          <p:spPr bwMode="auto">
            <a:xfrm>
              <a:off x="4780" y="3330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86"/>
            <p:cNvSpPr>
              <a:spLocks/>
            </p:cNvSpPr>
            <p:nvPr/>
          </p:nvSpPr>
          <p:spPr bwMode="auto">
            <a:xfrm>
              <a:off x="4772" y="3334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87"/>
            <p:cNvSpPr>
              <a:spLocks/>
            </p:cNvSpPr>
            <p:nvPr/>
          </p:nvSpPr>
          <p:spPr bwMode="auto">
            <a:xfrm>
              <a:off x="4760" y="333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88"/>
            <p:cNvSpPr>
              <a:spLocks/>
            </p:cNvSpPr>
            <p:nvPr/>
          </p:nvSpPr>
          <p:spPr bwMode="auto">
            <a:xfrm>
              <a:off x="4749" y="334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89"/>
            <p:cNvSpPr>
              <a:spLocks/>
            </p:cNvSpPr>
            <p:nvPr/>
          </p:nvSpPr>
          <p:spPr bwMode="auto">
            <a:xfrm>
              <a:off x="4739" y="334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90"/>
            <p:cNvSpPr>
              <a:spLocks/>
            </p:cNvSpPr>
            <p:nvPr/>
          </p:nvSpPr>
          <p:spPr bwMode="auto">
            <a:xfrm>
              <a:off x="4732" y="335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91"/>
            <p:cNvSpPr>
              <a:spLocks/>
            </p:cNvSpPr>
            <p:nvPr/>
          </p:nvSpPr>
          <p:spPr bwMode="auto">
            <a:xfrm>
              <a:off x="4724" y="3357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92"/>
            <p:cNvSpPr>
              <a:spLocks/>
            </p:cNvSpPr>
            <p:nvPr/>
          </p:nvSpPr>
          <p:spPr bwMode="auto">
            <a:xfrm>
              <a:off x="4716" y="3361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93"/>
            <p:cNvSpPr>
              <a:spLocks/>
            </p:cNvSpPr>
            <p:nvPr/>
          </p:nvSpPr>
          <p:spPr bwMode="auto">
            <a:xfrm>
              <a:off x="4708" y="3364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6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94"/>
            <p:cNvSpPr>
              <a:spLocks/>
            </p:cNvSpPr>
            <p:nvPr/>
          </p:nvSpPr>
          <p:spPr bwMode="auto">
            <a:xfrm>
              <a:off x="4701" y="3368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95"/>
            <p:cNvSpPr>
              <a:spLocks/>
            </p:cNvSpPr>
            <p:nvPr/>
          </p:nvSpPr>
          <p:spPr bwMode="auto">
            <a:xfrm>
              <a:off x="4694" y="3372"/>
              <a:ext cx="6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3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96"/>
            <p:cNvSpPr>
              <a:spLocks/>
            </p:cNvSpPr>
            <p:nvPr/>
          </p:nvSpPr>
          <p:spPr bwMode="auto">
            <a:xfrm>
              <a:off x="4686" y="337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4" name="Group 2"/>
          <p:cNvGrpSpPr>
            <a:grpSpLocks/>
          </p:cNvGrpSpPr>
          <p:nvPr/>
        </p:nvGrpSpPr>
        <p:grpSpPr bwMode="auto">
          <a:xfrm rot="21598051">
            <a:off x="7786753" y="5715117"/>
            <a:ext cx="357028" cy="154356"/>
            <a:chOff x="4388" y="3243"/>
            <a:chExt cx="597" cy="262"/>
          </a:xfrm>
        </p:grpSpPr>
        <p:sp>
          <p:nvSpPr>
            <p:cNvPr id="395" name="Freeform 3"/>
            <p:cNvSpPr>
              <a:spLocks/>
            </p:cNvSpPr>
            <p:nvPr/>
          </p:nvSpPr>
          <p:spPr bwMode="auto">
            <a:xfrm>
              <a:off x="4394" y="3243"/>
              <a:ext cx="589" cy="256"/>
            </a:xfrm>
            <a:custGeom>
              <a:avLst/>
              <a:gdLst/>
              <a:ahLst/>
              <a:cxnLst>
                <a:cxn ang="0">
                  <a:pos x="486" y="15"/>
                </a:cxn>
                <a:cxn ang="0">
                  <a:pos x="505" y="8"/>
                </a:cxn>
                <a:cxn ang="0">
                  <a:pos x="522" y="3"/>
                </a:cxn>
                <a:cxn ang="0">
                  <a:pos x="538" y="1"/>
                </a:cxn>
                <a:cxn ang="0">
                  <a:pos x="551" y="2"/>
                </a:cxn>
                <a:cxn ang="0">
                  <a:pos x="566" y="4"/>
                </a:cxn>
                <a:cxn ang="0">
                  <a:pos x="575" y="4"/>
                </a:cxn>
                <a:cxn ang="0">
                  <a:pos x="581" y="5"/>
                </a:cxn>
                <a:cxn ang="0">
                  <a:pos x="585" y="7"/>
                </a:cxn>
                <a:cxn ang="0">
                  <a:pos x="587" y="11"/>
                </a:cxn>
                <a:cxn ang="0">
                  <a:pos x="587" y="17"/>
                </a:cxn>
                <a:cxn ang="0">
                  <a:pos x="581" y="24"/>
                </a:cxn>
                <a:cxn ang="0">
                  <a:pos x="575" y="32"/>
                </a:cxn>
                <a:cxn ang="0">
                  <a:pos x="560" y="42"/>
                </a:cxn>
                <a:cxn ang="0">
                  <a:pos x="542" y="53"/>
                </a:cxn>
                <a:cxn ang="0">
                  <a:pos x="515" y="68"/>
                </a:cxn>
                <a:cxn ang="0">
                  <a:pos x="440" y="104"/>
                </a:cxn>
                <a:cxn ang="0">
                  <a:pos x="445" y="118"/>
                </a:cxn>
                <a:cxn ang="0">
                  <a:pos x="434" y="127"/>
                </a:cxn>
                <a:cxn ang="0">
                  <a:pos x="419" y="136"/>
                </a:cxn>
                <a:cxn ang="0">
                  <a:pos x="405" y="143"/>
                </a:cxn>
                <a:cxn ang="0">
                  <a:pos x="382" y="151"/>
                </a:cxn>
                <a:cxn ang="0">
                  <a:pos x="366" y="144"/>
                </a:cxn>
                <a:cxn ang="0">
                  <a:pos x="330" y="160"/>
                </a:cxn>
                <a:cxn ang="0">
                  <a:pos x="307" y="169"/>
                </a:cxn>
                <a:cxn ang="0">
                  <a:pos x="236" y="203"/>
                </a:cxn>
                <a:cxn ang="0">
                  <a:pos x="178" y="223"/>
                </a:cxn>
                <a:cxn ang="0">
                  <a:pos x="123" y="240"/>
                </a:cxn>
                <a:cxn ang="0">
                  <a:pos x="65" y="250"/>
                </a:cxn>
                <a:cxn ang="0">
                  <a:pos x="32" y="248"/>
                </a:cxn>
                <a:cxn ang="0">
                  <a:pos x="55" y="230"/>
                </a:cxn>
                <a:cxn ang="0">
                  <a:pos x="0" y="155"/>
                </a:cxn>
                <a:cxn ang="0">
                  <a:pos x="23" y="144"/>
                </a:cxn>
                <a:cxn ang="0">
                  <a:pos x="32" y="144"/>
                </a:cxn>
                <a:cxn ang="0">
                  <a:pos x="114" y="175"/>
                </a:cxn>
                <a:cxn ang="0">
                  <a:pos x="129" y="179"/>
                </a:cxn>
                <a:cxn ang="0">
                  <a:pos x="147" y="178"/>
                </a:cxn>
                <a:cxn ang="0">
                  <a:pos x="161" y="172"/>
                </a:cxn>
                <a:cxn ang="0">
                  <a:pos x="477" y="18"/>
                </a:cxn>
              </a:cxnLst>
              <a:rect l="0" t="0" r="r" b="b"/>
              <a:pathLst>
                <a:path w="589" h="256">
                  <a:moveTo>
                    <a:pt x="477" y="18"/>
                  </a:moveTo>
                  <a:lnTo>
                    <a:pt x="486" y="15"/>
                  </a:lnTo>
                  <a:lnTo>
                    <a:pt x="496" y="11"/>
                  </a:lnTo>
                  <a:lnTo>
                    <a:pt x="505" y="8"/>
                  </a:lnTo>
                  <a:lnTo>
                    <a:pt x="514" y="4"/>
                  </a:lnTo>
                  <a:lnTo>
                    <a:pt x="522" y="3"/>
                  </a:lnTo>
                  <a:lnTo>
                    <a:pt x="531" y="0"/>
                  </a:lnTo>
                  <a:lnTo>
                    <a:pt x="538" y="1"/>
                  </a:lnTo>
                  <a:lnTo>
                    <a:pt x="546" y="1"/>
                  </a:lnTo>
                  <a:lnTo>
                    <a:pt x="551" y="2"/>
                  </a:lnTo>
                  <a:lnTo>
                    <a:pt x="561" y="4"/>
                  </a:lnTo>
                  <a:lnTo>
                    <a:pt x="566" y="4"/>
                  </a:lnTo>
                  <a:lnTo>
                    <a:pt x="570" y="3"/>
                  </a:lnTo>
                  <a:lnTo>
                    <a:pt x="575" y="4"/>
                  </a:lnTo>
                  <a:lnTo>
                    <a:pt x="578" y="5"/>
                  </a:lnTo>
                  <a:lnTo>
                    <a:pt x="581" y="5"/>
                  </a:lnTo>
                  <a:lnTo>
                    <a:pt x="583" y="6"/>
                  </a:lnTo>
                  <a:lnTo>
                    <a:pt x="585" y="7"/>
                  </a:lnTo>
                  <a:lnTo>
                    <a:pt x="586" y="9"/>
                  </a:lnTo>
                  <a:lnTo>
                    <a:pt x="587" y="11"/>
                  </a:lnTo>
                  <a:lnTo>
                    <a:pt x="588" y="14"/>
                  </a:lnTo>
                  <a:lnTo>
                    <a:pt x="587" y="17"/>
                  </a:lnTo>
                  <a:lnTo>
                    <a:pt x="586" y="20"/>
                  </a:lnTo>
                  <a:lnTo>
                    <a:pt x="581" y="24"/>
                  </a:lnTo>
                  <a:lnTo>
                    <a:pt x="580" y="27"/>
                  </a:lnTo>
                  <a:lnTo>
                    <a:pt x="575" y="32"/>
                  </a:lnTo>
                  <a:lnTo>
                    <a:pt x="569" y="37"/>
                  </a:lnTo>
                  <a:lnTo>
                    <a:pt x="560" y="42"/>
                  </a:lnTo>
                  <a:lnTo>
                    <a:pt x="553" y="48"/>
                  </a:lnTo>
                  <a:lnTo>
                    <a:pt x="542" y="53"/>
                  </a:lnTo>
                  <a:lnTo>
                    <a:pt x="530" y="60"/>
                  </a:lnTo>
                  <a:lnTo>
                    <a:pt x="515" y="68"/>
                  </a:lnTo>
                  <a:lnTo>
                    <a:pt x="505" y="72"/>
                  </a:lnTo>
                  <a:lnTo>
                    <a:pt x="440" y="104"/>
                  </a:lnTo>
                  <a:lnTo>
                    <a:pt x="445" y="116"/>
                  </a:lnTo>
                  <a:lnTo>
                    <a:pt x="445" y="118"/>
                  </a:lnTo>
                  <a:lnTo>
                    <a:pt x="441" y="121"/>
                  </a:lnTo>
                  <a:lnTo>
                    <a:pt x="434" y="127"/>
                  </a:lnTo>
                  <a:lnTo>
                    <a:pt x="424" y="132"/>
                  </a:lnTo>
                  <a:lnTo>
                    <a:pt x="419" y="136"/>
                  </a:lnTo>
                  <a:lnTo>
                    <a:pt x="412" y="139"/>
                  </a:lnTo>
                  <a:lnTo>
                    <a:pt x="405" y="143"/>
                  </a:lnTo>
                  <a:lnTo>
                    <a:pt x="394" y="147"/>
                  </a:lnTo>
                  <a:lnTo>
                    <a:pt x="382" y="151"/>
                  </a:lnTo>
                  <a:lnTo>
                    <a:pt x="371" y="154"/>
                  </a:lnTo>
                  <a:lnTo>
                    <a:pt x="366" y="144"/>
                  </a:lnTo>
                  <a:lnTo>
                    <a:pt x="343" y="155"/>
                  </a:lnTo>
                  <a:lnTo>
                    <a:pt x="330" y="160"/>
                  </a:lnTo>
                  <a:lnTo>
                    <a:pt x="313" y="166"/>
                  </a:lnTo>
                  <a:lnTo>
                    <a:pt x="307" y="169"/>
                  </a:lnTo>
                  <a:lnTo>
                    <a:pt x="253" y="195"/>
                  </a:lnTo>
                  <a:lnTo>
                    <a:pt x="236" y="203"/>
                  </a:lnTo>
                  <a:lnTo>
                    <a:pt x="208" y="216"/>
                  </a:lnTo>
                  <a:lnTo>
                    <a:pt x="178" y="223"/>
                  </a:lnTo>
                  <a:lnTo>
                    <a:pt x="150" y="232"/>
                  </a:lnTo>
                  <a:lnTo>
                    <a:pt x="123" y="240"/>
                  </a:lnTo>
                  <a:lnTo>
                    <a:pt x="93" y="245"/>
                  </a:lnTo>
                  <a:lnTo>
                    <a:pt x="65" y="250"/>
                  </a:lnTo>
                  <a:lnTo>
                    <a:pt x="35" y="255"/>
                  </a:lnTo>
                  <a:lnTo>
                    <a:pt x="32" y="248"/>
                  </a:lnTo>
                  <a:lnTo>
                    <a:pt x="43" y="240"/>
                  </a:lnTo>
                  <a:lnTo>
                    <a:pt x="55" y="230"/>
                  </a:lnTo>
                  <a:lnTo>
                    <a:pt x="63" y="226"/>
                  </a:lnTo>
                  <a:lnTo>
                    <a:pt x="0" y="155"/>
                  </a:lnTo>
                  <a:lnTo>
                    <a:pt x="17" y="146"/>
                  </a:lnTo>
                  <a:lnTo>
                    <a:pt x="23" y="144"/>
                  </a:lnTo>
                  <a:lnTo>
                    <a:pt x="27" y="144"/>
                  </a:lnTo>
                  <a:lnTo>
                    <a:pt x="32" y="144"/>
                  </a:lnTo>
                  <a:lnTo>
                    <a:pt x="37" y="145"/>
                  </a:lnTo>
                  <a:lnTo>
                    <a:pt x="114" y="175"/>
                  </a:lnTo>
                  <a:lnTo>
                    <a:pt x="120" y="178"/>
                  </a:lnTo>
                  <a:lnTo>
                    <a:pt x="129" y="179"/>
                  </a:lnTo>
                  <a:lnTo>
                    <a:pt x="138" y="179"/>
                  </a:lnTo>
                  <a:lnTo>
                    <a:pt x="147" y="178"/>
                  </a:lnTo>
                  <a:lnTo>
                    <a:pt x="154" y="177"/>
                  </a:lnTo>
                  <a:lnTo>
                    <a:pt x="161" y="172"/>
                  </a:lnTo>
                  <a:lnTo>
                    <a:pt x="189" y="159"/>
                  </a:lnTo>
                  <a:lnTo>
                    <a:pt x="477" y="1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4"/>
            <p:cNvSpPr>
              <a:spLocks/>
            </p:cNvSpPr>
            <p:nvPr/>
          </p:nvSpPr>
          <p:spPr bwMode="auto">
            <a:xfrm>
              <a:off x="4388" y="3246"/>
              <a:ext cx="597" cy="259"/>
            </a:xfrm>
            <a:custGeom>
              <a:avLst/>
              <a:gdLst/>
              <a:ahLst/>
              <a:cxnLst>
                <a:cxn ang="0">
                  <a:pos x="492" y="14"/>
                </a:cxn>
                <a:cxn ang="0">
                  <a:pos x="512" y="8"/>
                </a:cxn>
                <a:cxn ang="0">
                  <a:pos x="528" y="3"/>
                </a:cxn>
                <a:cxn ang="0">
                  <a:pos x="546" y="0"/>
                </a:cxn>
                <a:cxn ang="0">
                  <a:pos x="558" y="1"/>
                </a:cxn>
                <a:cxn ang="0">
                  <a:pos x="574" y="4"/>
                </a:cxn>
                <a:cxn ang="0">
                  <a:pos x="582" y="5"/>
                </a:cxn>
                <a:cxn ang="0">
                  <a:pos x="589" y="5"/>
                </a:cxn>
                <a:cxn ang="0">
                  <a:pos x="593" y="8"/>
                </a:cxn>
                <a:cxn ang="0">
                  <a:pos x="596" y="12"/>
                </a:cxn>
                <a:cxn ang="0">
                  <a:pos x="595" y="18"/>
                </a:cxn>
                <a:cxn ang="0">
                  <a:pos x="590" y="26"/>
                </a:cxn>
                <a:cxn ang="0">
                  <a:pos x="582" y="33"/>
                </a:cxn>
                <a:cxn ang="0">
                  <a:pos x="569" y="43"/>
                </a:cxn>
                <a:cxn ang="0">
                  <a:pos x="549" y="56"/>
                </a:cxn>
                <a:cxn ang="0">
                  <a:pos x="522" y="71"/>
                </a:cxn>
                <a:cxn ang="0">
                  <a:pos x="445" y="108"/>
                </a:cxn>
                <a:cxn ang="0">
                  <a:pos x="452" y="122"/>
                </a:cxn>
                <a:cxn ang="0">
                  <a:pos x="441" y="130"/>
                </a:cxn>
                <a:cxn ang="0">
                  <a:pos x="426" y="139"/>
                </a:cxn>
                <a:cxn ang="0">
                  <a:pos x="410" y="146"/>
                </a:cxn>
                <a:cxn ang="0">
                  <a:pos x="388" y="155"/>
                </a:cxn>
                <a:cxn ang="0">
                  <a:pos x="371" y="147"/>
                </a:cxn>
                <a:cxn ang="0">
                  <a:pos x="334" y="164"/>
                </a:cxn>
                <a:cxn ang="0">
                  <a:pos x="312" y="174"/>
                </a:cxn>
                <a:cxn ang="0">
                  <a:pos x="240" y="208"/>
                </a:cxn>
                <a:cxn ang="0">
                  <a:pos x="182" y="228"/>
                </a:cxn>
                <a:cxn ang="0">
                  <a:pos x="125" y="243"/>
                </a:cxn>
                <a:cxn ang="0">
                  <a:pos x="67" y="254"/>
                </a:cxn>
                <a:cxn ang="0">
                  <a:pos x="33" y="251"/>
                </a:cxn>
                <a:cxn ang="0">
                  <a:pos x="56" y="234"/>
                </a:cxn>
                <a:cxn ang="0">
                  <a:pos x="0" y="156"/>
                </a:cxn>
                <a:cxn ang="0">
                  <a:pos x="21" y="144"/>
                </a:cxn>
                <a:cxn ang="0">
                  <a:pos x="31" y="143"/>
                </a:cxn>
                <a:cxn ang="0">
                  <a:pos x="117" y="178"/>
                </a:cxn>
                <a:cxn ang="0">
                  <a:pos x="132" y="182"/>
                </a:cxn>
                <a:cxn ang="0">
                  <a:pos x="149" y="181"/>
                </a:cxn>
                <a:cxn ang="0">
                  <a:pos x="165" y="174"/>
                </a:cxn>
                <a:cxn ang="0">
                  <a:pos x="483" y="19"/>
                </a:cxn>
              </a:cxnLst>
              <a:rect l="0" t="0" r="r" b="b"/>
              <a:pathLst>
                <a:path w="597" h="259">
                  <a:moveTo>
                    <a:pt x="483" y="19"/>
                  </a:moveTo>
                  <a:lnTo>
                    <a:pt x="492" y="14"/>
                  </a:lnTo>
                  <a:lnTo>
                    <a:pt x="502" y="10"/>
                  </a:lnTo>
                  <a:lnTo>
                    <a:pt x="512" y="8"/>
                  </a:lnTo>
                  <a:lnTo>
                    <a:pt x="521" y="4"/>
                  </a:lnTo>
                  <a:lnTo>
                    <a:pt x="528" y="3"/>
                  </a:lnTo>
                  <a:lnTo>
                    <a:pt x="537" y="1"/>
                  </a:lnTo>
                  <a:lnTo>
                    <a:pt x="546" y="0"/>
                  </a:lnTo>
                  <a:lnTo>
                    <a:pt x="553" y="1"/>
                  </a:lnTo>
                  <a:lnTo>
                    <a:pt x="558" y="1"/>
                  </a:lnTo>
                  <a:lnTo>
                    <a:pt x="568" y="4"/>
                  </a:lnTo>
                  <a:lnTo>
                    <a:pt x="574" y="4"/>
                  </a:lnTo>
                  <a:lnTo>
                    <a:pt x="578" y="4"/>
                  </a:lnTo>
                  <a:lnTo>
                    <a:pt x="582" y="5"/>
                  </a:lnTo>
                  <a:lnTo>
                    <a:pt x="585" y="5"/>
                  </a:lnTo>
                  <a:lnTo>
                    <a:pt x="589" y="5"/>
                  </a:lnTo>
                  <a:lnTo>
                    <a:pt x="591" y="7"/>
                  </a:lnTo>
                  <a:lnTo>
                    <a:pt x="593" y="8"/>
                  </a:lnTo>
                  <a:lnTo>
                    <a:pt x="595" y="10"/>
                  </a:lnTo>
                  <a:lnTo>
                    <a:pt x="596" y="12"/>
                  </a:lnTo>
                  <a:lnTo>
                    <a:pt x="596" y="16"/>
                  </a:lnTo>
                  <a:lnTo>
                    <a:pt x="595" y="18"/>
                  </a:lnTo>
                  <a:lnTo>
                    <a:pt x="592" y="22"/>
                  </a:lnTo>
                  <a:lnTo>
                    <a:pt x="590" y="26"/>
                  </a:lnTo>
                  <a:lnTo>
                    <a:pt x="588" y="29"/>
                  </a:lnTo>
                  <a:lnTo>
                    <a:pt x="582" y="33"/>
                  </a:lnTo>
                  <a:lnTo>
                    <a:pt x="576" y="38"/>
                  </a:lnTo>
                  <a:lnTo>
                    <a:pt x="569" y="43"/>
                  </a:lnTo>
                  <a:lnTo>
                    <a:pt x="561" y="50"/>
                  </a:lnTo>
                  <a:lnTo>
                    <a:pt x="549" y="56"/>
                  </a:lnTo>
                  <a:lnTo>
                    <a:pt x="537" y="63"/>
                  </a:lnTo>
                  <a:lnTo>
                    <a:pt x="522" y="71"/>
                  </a:lnTo>
                  <a:lnTo>
                    <a:pt x="511" y="76"/>
                  </a:lnTo>
                  <a:lnTo>
                    <a:pt x="445" y="108"/>
                  </a:lnTo>
                  <a:lnTo>
                    <a:pt x="452" y="119"/>
                  </a:lnTo>
                  <a:lnTo>
                    <a:pt x="452" y="122"/>
                  </a:lnTo>
                  <a:lnTo>
                    <a:pt x="448" y="125"/>
                  </a:lnTo>
                  <a:lnTo>
                    <a:pt x="441" y="130"/>
                  </a:lnTo>
                  <a:lnTo>
                    <a:pt x="431" y="135"/>
                  </a:lnTo>
                  <a:lnTo>
                    <a:pt x="426" y="139"/>
                  </a:lnTo>
                  <a:lnTo>
                    <a:pt x="419" y="142"/>
                  </a:lnTo>
                  <a:lnTo>
                    <a:pt x="410" y="146"/>
                  </a:lnTo>
                  <a:lnTo>
                    <a:pt x="400" y="150"/>
                  </a:lnTo>
                  <a:lnTo>
                    <a:pt x="388" y="155"/>
                  </a:lnTo>
                  <a:lnTo>
                    <a:pt x="377" y="158"/>
                  </a:lnTo>
                  <a:lnTo>
                    <a:pt x="371" y="147"/>
                  </a:lnTo>
                  <a:lnTo>
                    <a:pt x="349" y="158"/>
                  </a:lnTo>
                  <a:lnTo>
                    <a:pt x="334" y="164"/>
                  </a:lnTo>
                  <a:lnTo>
                    <a:pt x="319" y="170"/>
                  </a:lnTo>
                  <a:lnTo>
                    <a:pt x="312" y="174"/>
                  </a:lnTo>
                  <a:lnTo>
                    <a:pt x="256" y="200"/>
                  </a:lnTo>
                  <a:lnTo>
                    <a:pt x="240" y="208"/>
                  </a:lnTo>
                  <a:lnTo>
                    <a:pt x="211" y="219"/>
                  </a:lnTo>
                  <a:lnTo>
                    <a:pt x="182" y="228"/>
                  </a:lnTo>
                  <a:lnTo>
                    <a:pt x="154" y="236"/>
                  </a:lnTo>
                  <a:lnTo>
                    <a:pt x="125" y="243"/>
                  </a:lnTo>
                  <a:lnTo>
                    <a:pt x="95" y="249"/>
                  </a:lnTo>
                  <a:lnTo>
                    <a:pt x="67" y="254"/>
                  </a:lnTo>
                  <a:lnTo>
                    <a:pt x="37" y="258"/>
                  </a:lnTo>
                  <a:lnTo>
                    <a:pt x="33" y="251"/>
                  </a:lnTo>
                  <a:lnTo>
                    <a:pt x="43" y="242"/>
                  </a:lnTo>
                  <a:lnTo>
                    <a:pt x="56" y="234"/>
                  </a:lnTo>
                  <a:lnTo>
                    <a:pt x="63" y="229"/>
                  </a:lnTo>
                  <a:lnTo>
                    <a:pt x="0" y="156"/>
                  </a:lnTo>
                  <a:lnTo>
                    <a:pt x="18" y="146"/>
                  </a:lnTo>
                  <a:lnTo>
                    <a:pt x="21" y="144"/>
                  </a:lnTo>
                  <a:lnTo>
                    <a:pt x="26" y="144"/>
                  </a:lnTo>
                  <a:lnTo>
                    <a:pt x="31" y="143"/>
                  </a:lnTo>
                  <a:lnTo>
                    <a:pt x="36" y="146"/>
                  </a:lnTo>
                  <a:lnTo>
                    <a:pt x="117" y="178"/>
                  </a:lnTo>
                  <a:lnTo>
                    <a:pt x="122" y="180"/>
                  </a:lnTo>
                  <a:lnTo>
                    <a:pt x="132" y="182"/>
                  </a:lnTo>
                  <a:lnTo>
                    <a:pt x="142" y="180"/>
                  </a:lnTo>
                  <a:lnTo>
                    <a:pt x="149" y="181"/>
                  </a:lnTo>
                  <a:lnTo>
                    <a:pt x="157" y="178"/>
                  </a:lnTo>
                  <a:lnTo>
                    <a:pt x="165" y="174"/>
                  </a:lnTo>
                  <a:lnTo>
                    <a:pt x="191" y="161"/>
                  </a:lnTo>
                  <a:lnTo>
                    <a:pt x="483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5"/>
            <p:cNvSpPr>
              <a:spLocks/>
            </p:cNvSpPr>
            <p:nvPr/>
          </p:nvSpPr>
          <p:spPr bwMode="auto">
            <a:xfrm>
              <a:off x="4397" y="3396"/>
              <a:ext cx="157" cy="80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81" y="64"/>
                </a:cxn>
                <a:cxn ang="0">
                  <a:pos x="0" y="0"/>
                </a:cxn>
                <a:cxn ang="0">
                  <a:pos x="81" y="64"/>
                </a:cxn>
                <a:cxn ang="0">
                  <a:pos x="109" y="50"/>
                </a:cxn>
                <a:cxn ang="0">
                  <a:pos x="156" y="24"/>
                </a:cxn>
              </a:cxnLst>
              <a:rect l="0" t="0" r="r" b="b"/>
              <a:pathLst>
                <a:path w="157" h="80">
                  <a:moveTo>
                    <a:pt x="54" y="79"/>
                  </a:moveTo>
                  <a:lnTo>
                    <a:pt x="81" y="64"/>
                  </a:lnTo>
                  <a:lnTo>
                    <a:pt x="0" y="0"/>
                  </a:lnTo>
                  <a:lnTo>
                    <a:pt x="81" y="64"/>
                  </a:lnTo>
                  <a:lnTo>
                    <a:pt x="109" y="50"/>
                  </a:lnTo>
                  <a:lnTo>
                    <a:pt x="156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6"/>
            <p:cNvSpPr>
              <a:spLocks/>
            </p:cNvSpPr>
            <p:nvPr/>
          </p:nvSpPr>
          <p:spPr bwMode="auto">
            <a:xfrm>
              <a:off x="4429" y="3466"/>
              <a:ext cx="77" cy="26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6" y="1"/>
                </a:cxn>
                <a:cxn ang="0">
                  <a:pos x="60" y="4"/>
                </a:cxn>
                <a:cxn ang="0">
                  <a:pos x="48" y="8"/>
                </a:cxn>
                <a:cxn ang="0">
                  <a:pos x="60" y="4"/>
                </a:cxn>
                <a:cxn ang="0">
                  <a:pos x="66" y="1"/>
                </a:cxn>
                <a:cxn ang="0">
                  <a:pos x="75" y="0"/>
                </a:cxn>
                <a:cxn ang="0">
                  <a:pos x="76" y="1"/>
                </a:cxn>
                <a:cxn ang="0">
                  <a:pos x="67" y="6"/>
                </a:cxn>
                <a:cxn ang="0">
                  <a:pos x="58" y="12"/>
                </a:cxn>
                <a:cxn ang="0">
                  <a:pos x="52" y="15"/>
                </a:cxn>
                <a:cxn ang="0">
                  <a:pos x="43" y="18"/>
                </a:cxn>
                <a:cxn ang="0">
                  <a:pos x="52" y="15"/>
                </a:cxn>
                <a:cxn ang="0">
                  <a:pos x="58" y="12"/>
                </a:cxn>
                <a:cxn ang="0">
                  <a:pos x="67" y="6"/>
                </a:cxn>
                <a:cxn ang="0">
                  <a:pos x="68" y="9"/>
                </a:cxn>
                <a:cxn ang="0">
                  <a:pos x="68" y="13"/>
                </a:cxn>
                <a:cxn ang="0">
                  <a:pos x="54" y="18"/>
                </a:cxn>
                <a:cxn ang="0">
                  <a:pos x="45" y="19"/>
                </a:cxn>
                <a:cxn ang="0">
                  <a:pos x="43" y="18"/>
                </a:cxn>
                <a:cxn ang="0">
                  <a:pos x="25" y="23"/>
                </a:cxn>
                <a:cxn ang="0">
                  <a:pos x="0" y="25"/>
                </a:cxn>
                <a:cxn ang="0">
                  <a:pos x="14" y="17"/>
                </a:cxn>
                <a:cxn ang="0">
                  <a:pos x="18" y="16"/>
                </a:cxn>
                <a:cxn ang="0">
                  <a:pos x="48" y="8"/>
                </a:cxn>
                <a:cxn ang="0">
                  <a:pos x="63" y="1"/>
                </a:cxn>
              </a:cxnLst>
              <a:rect l="0" t="0" r="r" b="b"/>
              <a:pathLst>
                <a:path w="77" h="26">
                  <a:moveTo>
                    <a:pt x="63" y="1"/>
                  </a:moveTo>
                  <a:lnTo>
                    <a:pt x="66" y="1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60" y="4"/>
                  </a:lnTo>
                  <a:lnTo>
                    <a:pt x="66" y="1"/>
                  </a:lnTo>
                  <a:lnTo>
                    <a:pt x="75" y="0"/>
                  </a:lnTo>
                  <a:lnTo>
                    <a:pt x="76" y="1"/>
                  </a:lnTo>
                  <a:lnTo>
                    <a:pt x="67" y="6"/>
                  </a:lnTo>
                  <a:lnTo>
                    <a:pt x="58" y="12"/>
                  </a:lnTo>
                  <a:lnTo>
                    <a:pt x="52" y="15"/>
                  </a:lnTo>
                  <a:lnTo>
                    <a:pt x="43" y="18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7" y="6"/>
                  </a:lnTo>
                  <a:lnTo>
                    <a:pt x="68" y="9"/>
                  </a:lnTo>
                  <a:lnTo>
                    <a:pt x="68" y="13"/>
                  </a:lnTo>
                  <a:lnTo>
                    <a:pt x="54" y="18"/>
                  </a:lnTo>
                  <a:lnTo>
                    <a:pt x="45" y="19"/>
                  </a:lnTo>
                  <a:lnTo>
                    <a:pt x="43" y="18"/>
                  </a:lnTo>
                  <a:lnTo>
                    <a:pt x="25" y="23"/>
                  </a:lnTo>
                  <a:lnTo>
                    <a:pt x="0" y="25"/>
                  </a:lnTo>
                  <a:lnTo>
                    <a:pt x="14" y="17"/>
                  </a:lnTo>
                  <a:lnTo>
                    <a:pt x="18" y="16"/>
                  </a:lnTo>
                  <a:lnTo>
                    <a:pt x="48" y="8"/>
                  </a:lnTo>
                  <a:lnTo>
                    <a:pt x="63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7"/>
            <p:cNvSpPr>
              <a:spLocks/>
            </p:cNvSpPr>
            <p:nvPr/>
          </p:nvSpPr>
          <p:spPr bwMode="auto">
            <a:xfrm>
              <a:off x="4666" y="3333"/>
              <a:ext cx="170" cy="59"/>
            </a:xfrm>
            <a:custGeom>
              <a:avLst/>
              <a:gdLst/>
              <a:ahLst/>
              <a:cxnLst>
                <a:cxn ang="0">
                  <a:pos x="168" y="21"/>
                </a:cxn>
                <a:cxn ang="0">
                  <a:pos x="168" y="18"/>
                </a:cxn>
                <a:cxn ang="0">
                  <a:pos x="169" y="15"/>
                </a:cxn>
                <a:cxn ang="0">
                  <a:pos x="169" y="11"/>
                </a:cxn>
                <a:cxn ang="0">
                  <a:pos x="168" y="8"/>
                </a:cxn>
                <a:cxn ang="0">
                  <a:pos x="164" y="4"/>
                </a:cxn>
                <a:cxn ang="0">
                  <a:pos x="160" y="0"/>
                </a:cxn>
                <a:cxn ang="0">
                  <a:pos x="152" y="2"/>
                </a:cxn>
                <a:cxn ang="0">
                  <a:pos x="140" y="5"/>
                </a:cxn>
                <a:cxn ang="0">
                  <a:pos x="121" y="13"/>
                </a:cxn>
                <a:cxn ang="0">
                  <a:pos x="102" y="22"/>
                </a:cxn>
                <a:cxn ang="0">
                  <a:pos x="91" y="30"/>
                </a:cxn>
                <a:cxn ang="0">
                  <a:pos x="100" y="26"/>
                </a:cxn>
                <a:cxn ang="0">
                  <a:pos x="110" y="23"/>
                </a:cxn>
                <a:cxn ang="0">
                  <a:pos x="117" y="19"/>
                </a:cxn>
                <a:cxn ang="0">
                  <a:pos x="121" y="18"/>
                </a:cxn>
                <a:cxn ang="0">
                  <a:pos x="130" y="18"/>
                </a:cxn>
                <a:cxn ang="0">
                  <a:pos x="121" y="18"/>
                </a:cxn>
                <a:cxn ang="0">
                  <a:pos x="117" y="19"/>
                </a:cxn>
                <a:cxn ang="0">
                  <a:pos x="110" y="23"/>
                </a:cxn>
                <a:cxn ang="0">
                  <a:pos x="100" y="26"/>
                </a:cxn>
                <a:cxn ang="0">
                  <a:pos x="91" y="30"/>
                </a:cxn>
                <a:cxn ang="0">
                  <a:pos x="17" y="51"/>
                </a:cxn>
                <a:cxn ang="0">
                  <a:pos x="8" y="55"/>
                </a:cxn>
                <a:cxn ang="0">
                  <a:pos x="2" y="57"/>
                </a:cxn>
                <a:cxn ang="0">
                  <a:pos x="0" y="58"/>
                </a:cxn>
              </a:cxnLst>
              <a:rect l="0" t="0" r="r" b="b"/>
              <a:pathLst>
                <a:path w="170" h="59">
                  <a:moveTo>
                    <a:pt x="168" y="21"/>
                  </a:moveTo>
                  <a:lnTo>
                    <a:pt x="168" y="18"/>
                  </a:lnTo>
                  <a:lnTo>
                    <a:pt x="169" y="15"/>
                  </a:lnTo>
                  <a:lnTo>
                    <a:pt x="169" y="11"/>
                  </a:lnTo>
                  <a:lnTo>
                    <a:pt x="168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52" y="2"/>
                  </a:lnTo>
                  <a:lnTo>
                    <a:pt x="140" y="5"/>
                  </a:lnTo>
                  <a:lnTo>
                    <a:pt x="121" y="13"/>
                  </a:lnTo>
                  <a:lnTo>
                    <a:pt x="102" y="22"/>
                  </a:lnTo>
                  <a:lnTo>
                    <a:pt x="91" y="30"/>
                  </a:lnTo>
                  <a:lnTo>
                    <a:pt x="100" y="26"/>
                  </a:lnTo>
                  <a:lnTo>
                    <a:pt x="110" y="23"/>
                  </a:lnTo>
                  <a:lnTo>
                    <a:pt x="117" y="19"/>
                  </a:lnTo>
                  <a:lnTo>
                    <a:pt x="121" y="18"/>
                  </a:lnTo>
                  <a:lnTo>
                    <a:pt x="130" y="18"/>
                  </a:lnTo>
                  <a:lnTo>
                    <a:pt x="121" y="18"/>
                  </a:lnTo>
                  <a:lnTo>
                    <a:pt x="117" y="19"/>
                  </a:lnTo>
                  <a:lnTo>
                    <a:pt x="110" y="23"/>
                  </a:lnTo>
                  <a:lnTo>
                    <a:pt x="100" y="26"/>
                  </a:lnTo>
                  <a:lnTo>
                    <a:pt x="91" y="30"/>
                  </a:lnTo>
                  <a:lnTo>
                    <a:pt x="17" y="51"/>
                  </a:lnTo>
                  <a:lnTo>
                    <a:pt x="8" y="55"/>
                  </a:lnTo>
                  <a:lnTo>
                    <a:pt x="2" y="57"/>
                  </a:lnTo>
                  <a:lnTo>
                    <a:pt x="0" y="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8"/>
            <p:cNvSpPr>
              <a:spLocks/>
            </p:cNvSpPr>
            <p:nvPr/>
          </p:nvSpPr>
          <p:spPr bwMode="auto">
            <a:xfrm>
              <a:off x="4660" y="3392"/>
              <a:ext cx="41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2"/>
                </a:cxn>
                <a:cxn ang="0">
                  <a:pos x="12" y="8"/>
                </a:cxn>
                <a:cxn ang="0">
                  <a:pos x="13" y="10"/>
                </a:cxn>
                <a:cxn ang="0">
                  <a:pos x="15" y="9"/>
                </a:cxn>
                <a:cxn ang="0">
                  <a:pos x="29" y="3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31" y="5"/>
                </a:cxn>
                <a:cxn ang="0">
                  <a:pos x="32" y="7"/>
                </a:cxn>
                <a:cxn ang="0">
                  <a:pos x="37" y="4"/>
                </a:cxn>
                <a:cxn ang="0">
                  <a:pos x="24" y="12"/>
                </a:cxn>
                <a:cxn ang="0">
                  <a:pos x="18" y="18"/>
                </a:cxn>
                <a:cxn ang="0">
                  <a:pos x="14" y="23"/>
                </a:cxn>
                <a:cxn ang="0">
                  <a:pos x="11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29" y="30"/>
                </a:cxn>
                <a:cxn ang="0">
                  <a:pos x="40" y="28"/>
                </a:cxn>
              </a:cxnLst>
              <a:rect l="0" t="0" r="r" b="b"/>
              <a:pathLst>
                <a:path w="41" h="34">
                  <a:moveTo>
                    <a:pt x="0" y="6"/>
                  </a:moveTo>
                  <a:lnTo>
                    <a:pt x="20" y="2"/>
                  </a:lnTo>
                  <a:lnTo>
                    <a:pt x="12" y="8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1" y="5"/>
                  </a:lnTo>
                  <a:lnTo>
                    <a:pt x="32" y="7"/>
                  </a:lnTo>
                  <a:lnTo>
                    <a:pt x="37" y="4"/>
                  </a:lnTo>
                  <a:lnTo>
                    <a:pt x="24" y="12"/>
                  </a:lnTo>
                  <a:lnTo>
                    <a:pt x="18" y="18"/>
                  </a:lnTo>
                  <a:lnTo>
                    <a:pt x="14" y="23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40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9"/>
            <p:cNvSpPr>
              <a:spLocks/>
            </p:cNvSpPr>
            <p:nvPr/>
          </p:nvSpPr>
          <p:spPr bwMode="auto">
            <a:xfrm>
              <a:off x="4720" y="3340"/>
              <a:ext cx="114" cy="56"/>
            </a:xfrm>
            <a:custGeom>
              <a:avLst/>
              <a:gdLst/>
              <a:ahLst/>
              <a:cxnLst>
                <a:cxn ang="0">
                  <a:pos x="113" y="14"/>
                </a:cxn>
                <a:cxn ang="0">
                  <a:pos x="108" y="1"/>
                </a:cxn>
                <a:cxn ang="0">
                  <a:pos x="105" y="0"/>
                </a:cxn>
                <a:cxn ang="0">
                  <a:pos x="100" y="3"/>
                </a:cxn>
                <a:cxn ang="0">
                  <a:pos x="93" y="7"/>
                </a:cxn>
                <a:cxn ang="0">
                  <a:pos x="75" y="15"/>
                </a:cxn>
                <a:cxn ang="0">
                  <a:pos x="65" y="22"/>
                </a:cxn>
                <a:cxn ang="0">
                  <a:pos x="47" y="35"/>
                </a:cxn>
                <a:cxn ang="0">
                  <a:pos x="35" y="46"/>
                </a:cxn>
                <a:cxn ang="0">
                  <a:pos x="37" y="52"/>
                </a:cxn>
                <a:cxn ang="0">
                  <a:pos x="39" y="53"/>
                </a:cxn>
                <a:cxn ang="0">
                  <a:pos x="35" y="47"/>
                </a:cxn>
                <a:cxn ang="0">
                  <a:pos x="27" y="50"/>
                </a:cxn>
                <a:cxn ang="0">
                  <a:pos x="7" y="55"/>
                </a:cxn>
                <a:cxn ang="0">
                  <a:pos x="4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17" y="41"/>
                </a:cxn>
                <a:cxn ang="0">
                  <a:pos x="28" y="36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49" y="21"/>
                </a:cxn>
                <a:cxn ang="0">
                  <a:pos x="50" y="21"/>
                </a:cxn>
                <a:cxn ang="0">
                  <a:pos x="56" y="20"/>
                </a:cxn>
                <a:cxn ang="0">
                  <a:pos x="61" y="18"/>
                </a:cxn>
                <a:cxn ang="0">
                  <a:pos x="78" y="10"/>
                </a:cxn>
                <a:cxn ang="0">
                  <a:pos x="86" y="8"/>
                </a:cxn>
                <a:cxn ang="0">
                  <a:pos x="88" y="6"/>
                </a:cxn>
                <a:cxn ang="0">
                  <a:pos x="93" y="7"/>
                </a:cxn>
              </a:cxnLst>
              <a:rect l="0" t="0" r="r" b="b"/>
              <a:pathLst>
                <a:path w="114" h="56">
                  <a:moveTo>
                    <a:pt x="113" y="14"/>
                  </a:moveTo>
                  <a:lnTo>
                    <a:pt x="108" y="1"/>
                  </a:lnTo>
                  <a:lnTo>
                    <a:pt x="105" y="0"/>
                  </a:lnTo>
                  <a:lnTo>
                    <a:pt x="100" y="3"/>
                  </a:lnTo>
                  <a:lnTo>
                    <a:pt x="93" y="7"/>
                  </a:lnTo>
                  <a:lnTo>
                    <a:pt x="75" y="15"/>
                  </a:lnTo>
                  <a:lnTo>
                    <a:pt x="65" y="22"/>
                  </a:lnTo>
                  <a:lnTo>
                    <a:pt x="47" y="35"/>
                  </a:lnTo>
                  <a:lnTo>
                    <a:pt x="35" y="46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35" y="47"/>
                  </a:lnTo>
                  <a:lnTo>
                    <a:pt x="27" y="50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17" y="41"/>
                  </a:lnTo>
                  <a:lnTo>
                    <a:pt x="28" y="36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6" y="20"/>
                  </a:lnTo>
                  <a:lnTo>
                    <a:pt x="61" y="18"/>
                  </a:lnTo>
                  <a:lnTo>
                    <a:pt x="78" y="10"/>
                  </a:lnTo>
                  <a:lnTo>
                    <a:pt x="86" y="8"/>
                  </a:lnTo>
                  <a:lnTo>
                    <a:pt x="88" y="6"/>
                  </a:lnTo>
                  <a:lnTo>
                    <a:pt x="93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10"/>
            <p:cNvSpPr>
              <a:spLocks/>
            </p:cNvSpPr>
            <p:nvPr/>
          </p:nvSpPr>
          <p:spPr bwMode="auto">
            <a:xfrm>
              <a:off x="4823" y="3340"/>
              <a:ext cx="18" cy="31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4" y="30"/>
                </a:cxn>
                <a:cxn ang="0">
                  <a:pos x="17" y="28"/>
                </a:cxn>
                <a:cxn ang="0">
                  <a:pos x="17" y="25"/>
                </a:cxn>
                <a:cxn ang="0">
                  <a:pos x="5" y="1"/>
                </a:cxn>
              </a:cxnLst>
              <a:rect l="0" t="0" r="r" b="b"/>
              <a:pathLst>
                <a:path w="18" h="31">
                  <a:moveTo>
                    <a:pt x="5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14" y="30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11"/>
            <p:cNvSpPr>
              <a:spLocks/>
            </p:cNvSpPr>
            <p:nvPr/>
          </p:nvSpPr>
          <p:spPr bwMode="auto">
            <a:xfrm>
              <a:off x="4680" y="3377"/>
              <a:ext cx="53" cy="2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11"/>
                </a:cxn>
                <a:cxn ang="0">
                  <a:pos x="29" y="5"/>
                </a:cxn>
                <a:cxn ang="0">
                  <a:pos x="22" y="9"/>
                </a:cxn>
                <a:cxn ang="0">
                  <a:pos x="13" y="16"/>
                </a:cxn>
                <a:cxn ang="0">
                  <a:pos x="18" y="15"/>
                </a:cxn>
                <a:cxn ang="0">
                  <a:pos x="26" y="11"/>
                </a:cxn>
                <a:cxn ang="0">
                  <a:pos x="38" y="8"/>
                </a:cxn>
                <a:cxn ang="0">
                  <a:pos x="52" y="0"/>
                </a:cxn>
                <a:cxn ang="0">
                  <a:pos x="43" y="6"/>
                </a:cxn>
                <a:cxn ang="0">
                  <a:pos x="28" y="15"/>
                </a:cxn>
                <a:cxn ang="0">
                  <a:pos x="16" y="20"/>
                </a:cxn>
                <a:cxn ang="0">
                  <a:pos x="28" y="15"/>
                </a:cxn>
                <a:cxn ang="0">
                  <a:pos x="28" y="16"/>
                </a:cxn>
                <a:cxn ang="0">
                  <a:pos x="40" y="13"/>
                </a:cxn>
                <a:cxn ang="0">
                  <a:pos x="28" y="16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30" y="19"/>
                </a:cxn>
                <a:cxn ang="0">
                  <a:pos x="41" y="15"/>
                </a:cxn>
                <a:cxn ang="0">
                  <a:pos x="30" y="19"/>
                </a:cxn>
                <a:cxn ang="0">
                  <a:pos x="33" y="23"/>
                </a:cxn>
                <a:cxn ang="0">
                  <a:pos x="48" y="17"/>
                </a:cxn>
              </a:cxnLst>
              <a:rect l="0" t="0" r="r" b="b"/>
              <a:pathLst>
                <a:path w="53" h="24">
                  <a:moveTo>
                    <a:pt x="0" y="17"/>
                  </a:moveTo>
                  <a:lnTo>
                    <a:pt x="14" y="11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3" y="16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8" y="8"/>
                  </a:lnTo>
                  <a:lnTo>
                    <a:pt x="52" y="0"/>
                  </a:lnTo>
                  <a:lnTo>
                    <a:pt x="43" y="6"/>
                  </a:lnTo>
                  <a:lnTo>
                    <a:pt x="28" y="15"/>
                  </a:lnTo>
                  <a:lnTo>
                    <a:pt x="16" y="20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40" y="13"/>
                  </a:lnTo>
                  <a:lnTo>
                    <a:pt x="28" y="16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30" y="19"/>
                  </a:lnTo>
                  <a:lnTo>
                    <a:pt x="41" y="15"/>
                  </a:lnTo>
                  <a:lnTo>
                    <a:pt x="30" y="19"/>
                  </a:lnTo>
                  <a:lnTo>
                    <a:pt x="33" y="23"/>
                  </a:lnTo>
                  <a:lnTo>
                    <a:pt x="48" y="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12"/>
            <p:cNvSpPr>
              <a:spLocks/>
            </p:cNvSpPr>
            <p:nvPr/>
          </p:nvSpPr>
          <p:spPr bwMode="auto">
            <a:xfrm>
              <a:off x="4940" y="3247"/>
              <a:ext cx="17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3"/>
                </a:cxn>
                <a:cxn ang="0">
                  <a:pos x="8" y="7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7" h="8">
                  <a:moveTo>
                    <a:pt x="5" y="0"/>
                  </a:moveTo>
                  <a:lnTo>
                    <a:pt x="16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13"/>
            <p:cNvSpPr>
              <a:spLocks/>
            </p:cNvSpPr>
            <p:nvPr/>
          </p:nvSpPr>
          <p:spPr bwMode="auto">
            <a:xfrm>
              <a:off x="4933" y="3251"/>
              <a:ext cx="14" cy="1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4"/>
                </a:cxn>
                <a:cxn ang="0">
                  <a:pos x="7" y="9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4" h="11">
                  <a:moveTo>
                    <a:pt x="5" y="0"/>
                  </a:moveTo>
                  <a:lnTo>
                    <a:pt x="13" y="4"/>
                  </a:lnTo>
                  <a:lnTo>
                    <a:pt x="7" y="9"/>
                  </a:lnTo>
                  <a:lnTo>
                    <a:pt x="4" y="10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14"/>
            <p:cNvSpPr>
              <a:spLocks/>
            </p:cNvSpPr>
            <p:nvPr/>
          </p:nvSpPr>
          <p:spPr bwMode="auto">
            <a:xfrm>
              <a:off x="4925" y="3255"/>
              <a:ext cx="11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7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1"/>
                </a:cxn>
                <a:cxn ang="0">
                  <a:pos x="6" y="0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lnTo>
                    <a:pt x="10" y="7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15"/>
            <p:cNvSpPr>
              <a:spLocks/>
            </p:cNvSpPr>
            <p:nvPr/>
          </p:nvSpPr>
          <p:spPr bwMode="auto">
            <a:xfrm>
              <a:off x="4885" y="3259"/>
              <a:ext cx="29" cy="35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7" y="19"/>
                </a:cxn>
                <a:cxn ang="0">
                  <a:pos x="13" y="32"/>
                </a:cxn>
                <a:cxn ang="0">
                  <a:pos x="13" y="33"/>
                </a:cxn>
                <a:cxn ang="0">
                  <a:pos x="15" y="34"/>
                </a:cxn>
                <a:cxn ang="0">
                  <a:pos x="16" y="33"/>
                </a:cxn>
                <a:cxn ang="0">
                  <a:pos x="26" y="28"/>
                </a:cxn>
                <a:cxn ang="0">
                  <a:pos x="27" y="28"/>
                </a:cxn>
                <a:cxn ang="0">
                  <a:pos x="27" y="26"/>
                </a:cxn>
                <a:cxn ang="0">
                  <a:pos x="28" y="25"/>
                </a:cxn>
                <a:cxn ang="0">
                  <a:pos x="22" y="11"/>
                </a:cxn>
                <a:cxn ang="0">
                  <a:pos x="16" y="1"/>
                </a:cxn>
              </a:cxnLst>
              <a:rect l="0" t="0" r="r" b="b"/>
              <a:pathLst>
                <a:path w="29" h="35">
                  <a:moveTo>
                    <a:pt x="16" y="1"/>
                  </a:moveTo>
                  <a:lnTo>
                    <a:pt x="16" y="0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7" y="19"/>
                  </a:lnTo>
                  <a:lnTo>
                    <a:pt x="13" y="32"/>
                  </a:lnTo>
                  <a:lnTo>
                    <a:pt x="13" y="33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8" y="25"/>
                  </a:lnTo>
                  <a:lnTo>
                    <a:pt x="22" y="11"/>
                  </a:lnTo>
                  <a:lnTo>
                    <a:pt x="16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16"/>
            <p:cNvSpPr>
              <a:spLocks/>
            </p:cNvSpPr>
            <p:nvPr/>
          </p:nvSpPr>
          <p:spPr bwMode="auto">
            <a:xfrm>
              <a:off x="4530" y="3433"/>
              <a:ext cx="26" cy="3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5" y="23"/>
                </a:cxn>
                <a:cxn ang="0">
                  <a:pos x="10" y="33"/>
                </a:cxn>
                <a:cxn ang="0">
                  <a:pos x="11" y="34"/>
                </a:cxn>
                <a:cxn ang="0">
                  <a:pos x="13" y="34"/>
                </a:cxn>
                <a:cxn ang="0">
                  <a:pos x="14" y="34"/>
                </a:cxn>
                <a:cxn ang="0">
                  <a:pos x="24" y="29"/>
                </a:cxn>
                <a:cxn ang="0">
                  <a:pos x="25" y="28"/>
                </a:cxn>
                <a:cxn ang="0">
                  <a:pos x="25" y="27"/>
                </a:cxn>
                <a:cxn ang="0">
                  <a:pos x="25" y="26"/>
                </a:cxn>
                <a:cxn ang="0">
                  <a:pos x="20" y="15"/>
                </a:cxn>
                <a:cxn ang="0">
                  <a:pos x="15" y="1"/>
                </a:cxn>
              </a:cxnLst>
              <a:rect l="0" t="0" r="r" b="b"/>
              <a:pathLst>
                <a:path w="26" h="35">
                  <a:moveTo>
                    <a:pt x="15" y="1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5" y="23"/>
                  </a:lnTo>
                  <a:lnTo>
                    <a:pt x="10" y="33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14" y="34"/>
                  </a:lnTo>
                  <a:lnTo>
                    <a:pt x="24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0" y="15"/>
                  </a:lnTo>
                  <a:lnTo>
                    <a:pt x="1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17"/>
            <p:cNvSpPr>
              <a:spLocks/>
            </p:cNvSpPr>
            <p:nvPr/>
          </p:nvSpPr>
          <p:spPr bwMode="auto">
            <a:xfrm>
              <a:off x="4643" y="3391"/>
              <a:ext cx="24" cy="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14" y="11"/>
                </a:cxn>
              </a:cxnLst>
              <a:rect l="0" t="0" r="r" b="b"/>
              <a:pathLst>
                <a:path w="24" h="15">
                  <a:moveTo>
                    <a:pt x="23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14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18"/>
            <p:cNvSpPr>
              <a:spLocks/>
            </p:cNvSpPr>
            <p:nvPr/>
          </p:nvSpPr>
          <p:spPr bwMode="auto">
            <a:xfrm>
              <a:off x="4657" y="3393"/>
              <a:ext cx="8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7" y="0"/>
                </a:cxn>
              </a:cxnLst>
              <a:rect l="0" t="0" r="r" b="b"/>
              <a:pathLst>
                <a:path w="8" h="10">
                  <a:moveTo>
                    <a:pt x="0" y="9"/>
                  </a:moveTo>
                  <a:lnTo>
                    <a:pt x="0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19"/>
            <p:cNvSpPr>
              <a:spLocks/>
            </p:cNvSpPr>
            <p:nvPr/>
          </p:nvSpPr>
          <p:spPr bwMode="auto">
            <a:xfrm>
              <a:off x="4657" y="3397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1" y="5"/>
                  </a:lnTo>
                  <a:lnTo>
                    <a:pt x="7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20"/>
            <p:cNvSpPr>
              <a:spLocks/>
            </p:cNvSpPr>
            <p:nvPr/>
          </p:nvSpPr>
          <p:spPr bwMode="auto">
            <a:xfrm>
              <a:off x="4664" y="3384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5"/>
                </a:cxn>
                <a:cxn ang="0">
                  <a:pos x="3" y="0"/>
                </a:cxn>
                <a:cxn ang="0">
                  <a:pos x="0" y="8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lnTo>
                    <a:pt x="5" y="5"/>
                  </a:lnTo>
                  <a:lnTo>
                    <a:pt x="3" y="0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21"/>
            <p:cNvSpPr>
              <a:spLocks/>
            </p:cNvSpPr>
            <p:nvPr/>
          </p:nvSpPr>
          <p:spPr bwMode="auto">
            <a:xfrm>
              <a:off x="4664" y="3391"/>
              <a:ext cx="3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22"/>
            <p:cNvSpPr>
              <a:spLocks/>
            </p:cNvSpPr>
            <p:nvPr/>
          </p:nvSpPr>
          <p:spPr bwMode="auto">
            <a:xfrm>
              <a:off x="4639" y="339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23"/>
            <p:cNvSpPr>
              <a:spLocks/>
            </p:cNvSpPr>
            <p:nvPr/>
          </p:nvSpPr>
          <p:spPr bwMode="auto">
            <a:xfrm>
              <a:off x="4631" y="340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24"/>
            <p:cNvSpPr>
              <a:spLocks/>
            </p:cNvSpPr>
            <p:nvPr/>
          </p:nvSpPr>
          <p:spPr bwMode="auto">
            <a:xfrm>
              <a:off x="4623" y="3406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25"/>
            <p:cNvSpPr>
              <a:spLocks/>
            </p:cNvSpPr>
            <p:nvPr/>
          </p:nvSpPr>
          <p:spPr bwMode="auto">
            <a:xfrm>
              <a:off x="4616" y="3410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26"/>
            <p:cNvSpPr>
              <a:spLocks/>
            </p:cNvSpPr>
            <p:nvPr/>
          </p:nvSpPr>
          <p:spPr bwMode="auto">
            <a:xfrm>
              <a:off x="4609" y="3414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27"/>
            <p:cNvSpPr>
              <a:spLocks/>
            </p:cNvSpPr>
            <p:nvPr/>
          </p:nvSpPr>
          <p:spPr bwMode="auto">
            <a:xfrm>
              <a:off x="4600" y="3417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28"/>
            <p:cNvSpPr>
              <a:spLocks/>
            </p:cNvSpPr>
            <p:nvPr/>
          </p:nvSpPr>
          <p:spPr bwMode="auto">
            <a:xfrm>
              <a:off x="4593" y="3421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29"/>
            <p:cNvSpPr>
              <a:spLocks/>
            </p:cNvSpPr>
            <p:nvPr/>
          </p:nvSpPr>
          <p:spPr bwMode="auto">
            <a:xfrm>
              <a:off x="4585" y="3425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30"/>
            <p:cNvSpPr>
              <a:spLocks/>
            </p:cNvSpPr>
            <p:nvPr/>
          </p:nvSpPr>
          <p:spPr bwMode="auto">
            <a:xfrm>
              <a:off x="4578" y="342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31"/>
            <p:cNvSpPr>
              <a:spLocks/>
            </p:cNvSpPr>
            <p:nvPr/>
          </p:nvSpPr>
          <p:spPr bwMode="auto">
            <a:xfrm>
              <a:off x="4569" y="3432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32"/>
            <p:cNvSpPr>
              <a:spLocks/>
            </p:cNvSpPr>
            <p:nvPr/>
          </p:nvSpPr>
          <p:spPr bwMode="auto">
            <a:xfrm>
              <a:off x="4647" y="3395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33"/>
            <p:cNvSpPr>
              <a:spLocks/>
            </p:cNvSpPr>
            <p:nvPr/>
          </p:nvSpPr>
          <p:spPr bwMode="auto">
            <a:xfrm>
              <a:off x="4662" y="3387"/>
              <a:ext cx="6" cy="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5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34"/>
            <p:cNvSpPr>
              <a:spLocks/>
            </p:cNvSpPr>
            <p:nvPr/>
          </p:nvSpPr>
          <p:spPr bwMode="auto">
            <a:xfrm>
              <a:off x="4670" y="3383"/>
              <a:ext cx="7" cy="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6"/>
                </a:cxn>
              </a:cxnLst>
              <a:rect l="0" t="0" r="r" b="b"/>
              <a:pathLst>
                <a:path w="7" h="7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35"/>
            <p:cNvSpPr>
              <a:spLocks/>
            </p:cNvSpPr>
            <p:nvPr/>
          </p:nvSpPr>
          <p:spPr bwMode="auto">
            <a:xfrm>
              <a:off x="4677" y="3380"/>
              <a:ext cx="7" cy="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2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Line 36"/>
            <p:cNvSpPr>
              <a:spLocks noChangeShapeType="1"/>
            </p:cNvSpPr>
            <p:nvPr/>
          </p:nvSpPr>
          <p:spPr bwMode="auto">
            <a:xfrm flipH="1">
              <a:off x="4679" y="3383"/>
              <a:ext cx="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Line 37"/>
            <p:cNvSpPr>
              <a:spLocks noChangeShapeType="1"/>
            </p:cNvSpPr>
            <p:nvPr/>
          </p:nvSpPr>
          <p:spPr bwMode="auto">
            <a:xfrm flipV="1">
              <a:off x="4768" y="3348"/>
              <a:ext cx="4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38"/>
            <p:cNvSpPr>
              <a:spLocks/>
            </p:cNvSpPr>
            <p:nvPr/>
          </p:nvSpPr>
          <p:spPr bwMode="auto">
            <a:xfrm>
              <a:off x="4772" y="3349"/>
              <a:ext cx="3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39"/>
            <p:cNvSpPr>
              <a:spLocks/>
            </p:cNvSpPr>
            <p:nvPr/>
          </p:nvSpPr>
          <p:spPr bwMode="auto">
            <a:xfrm>
              <a:off x="4771" y="3346"/>
              <a:ext cx="2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5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0"/>
            <p:cNvSpPr>
              <a:spLocks/>
            </p:cNvSpPr>
            <p:nvPr/>
          </p:nvSpPr>
          <p:spPr bwMode="auto">
            <a:xfrm>
              <a:off x="4771" y="3341"/>
              <a:ext cx="6" cy="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Line 41"/>
            <p:cNvSpPr>
              <a:spLocks noChangeShapeType="1"/>
            </p:cNvSpPr>
            <p:nvPr/>
          </p:nvSpPr>
          <p:spPr bwMode="auto">
            <a:xfrm flipH="1" flipV="1">
              <a:off x="4763" y="3332"/>
              <a:ext cx="14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2"/>
            <p:cNvSpPr>
              <a:spLocks/>
            </p:cNvSpPr>
            <p:nvPr/>
          </p:nvSpPr>
          <p:spPr bwMode="auto">
            <a:xfrm>
              <a:off x="4765" y="3334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3"/>
            <p:cNvSpPr>
              <a:spLocks/>
            </p:cNvSpPr>
            <p:nvPr/>
          </p:nvSpPr>
          <p:spPr bwMode="auto">
            <a:xfrm>
              <a:off x="4764" y="3328"/>
              <a:ext cx="7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0" y="3"/>
                </a:cxn>
              </a:cxnLst>
              <a:rect l="0" t="0" r="r" b="b"/>
              <a:pathLst>
                <a:path w="7" h="4">
                  <a:moveTo>
                    <a:pt x="0" y="3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4"/>
            <p:cNvSpPr>
              <a:spLocks/>
            </p:cNvSpPr>
            <p:nvPr/>
          </p:nvSpPr>
          <p:spPr bwMode="auto">
            <a:xfrm>
              <a:off x="4762" y="3331"/>
              <a:ext cx="4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3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Line 45"/>
            <p:cNvSpPr>
              <a:spLocks noChangeShapeType="1"/>
            </p:cNvSpPr>
            <p:nvPr/>
          </p:nvSpPr>
          <p:spPr bwMode="auto">
            <a:xfrm flipH="1">
              <a:off x="4754" y="3335"/>
              <a:ext cx="1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6"/>
            <p:cNvSpPr>
              <a:spLocks/>
            </p:cNvSpPr>
            <p:nvPr/>
          </p:nvSpPr>
          <p:spPr bwMode="auto">
            <a:xfrm>
              <a:off x="4756" y="3339"/>
              <a:ext cx="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7"/>
            <p:cNvSpPr>
              <a:spLocks/>
            </p:cNvSpPr>
            <p:nvPr/>
          </p:nvSpPr>
          <p:spPr bwMode="auto">
            <a:xfrm>
              <a:off x="4755" y="3335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8"/>
            <p:cNvSpPr>
              <a:spLocks/>
            </p:cNvSpPr>
            <p:nvPr/>
          </p:nvSpPr>
          <p:spPr bwMode="auto">
            <a:xfrm>
              <a:off x="4755" y="3334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Line 49"/>
            <p:cNvSpPr>
              <a:spLocks noChangeShapeType="1"/>
            </p:cNvSpPr>
            <p:nvPr/>
          </p:nvSpPr>
          <p:spPr bwMode="auto">
            <a:xfrm>
              <a:off x="4757" y="3345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50"/>
            <p:cNvSpPr>
              <a:spLocks/>
            </p:cNvSpPr>
            <p:nvPr/>
          </p:nvSpPr>
          <p:spPr bwMode="auto">
            <a:xfrm>
              <a:off x="4762" y="3353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51"/>
            <p:cNvSpPr>
              <a:spLocks/>
            </p:cNvSpPr>
            <p:nvPr/>
          </p:nvSpPr>
          <p:spPr bwMode="auto">
            <a:xfrm>
              <a:off x="4762" y="3346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52"/>
            <p:cNvSpPr>
              <a:spLocks/>
            </p:cNvSpPr>
            <p:nvPr/>
          </p:nvSpPr>
          <p:spPr bwMode="auto">
            <a:xfrm>
              <a:off x="4763" y="3350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Line 53"/>
            <p:cNvSpPr>
              <a:spLocks noChangeShapeType="1"/>
            </p:cNvSpPr>
            <p:nvPr/>
          </p:nvSpPr>
          <p:spPr bwMode="auto">
            <a:xfrm flipV="1">
              <a:off x="4765" y="3349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Line 54"/>
            <p:cNvSpPr>
              <a:spLocks noChangeShapeType="1"/>
            </p:cNvSpPr>
            <p:nvPr/>
          </p:nvSpPr>
          <p:spPr bwMode="auto">
            <a:xfrm flipV="1">
              <a:off x="4756" y="3353"/>
              <a:ext cx="4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55"/>
            <p:cNvSpPr>
              <a:spLocks/>
            </p:cNvSpPr>
            <p:nvPr/>
          </p:nvSpPr>
          <p:spPr bwMode="auto">
            <a:xfrm>
              <a:off x="4760" y="3354"/>
              <a:ext cx="2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56"/>
            <p:cNvSpPr>
              <a:spLocks/>
            </p:cNvSpPr>
            <p:nvPr/>
          </p:nvSpPr>
          <p:spPr bwMode="auto">
            <a:xfrm>
              <a:off x="4758" y="3350"/>
              <a:ext cx="8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4"/>
                </a:cxn>
                <a:cxn ang="0">
                  <a:pos x="5" y="0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7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57"/>
            <p:cNvSpPr>
              <a:spLocks/>
            </p:cNvSpPr>
            <p:nvPr/>
          </p:nvSpPr>
          <p:spPr bwMode="auto">
            <a:xfrm>
              <a:off x="4760" y="3347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Line 58"/>
            <p:cNvSpPr>
              <a:spLocks noChangeShapeType="1"/>
            </p:cNvSpPr>
            <p:nvPr/>
          </p:nvSpPr>
          <p:spPr bwMode="auto">
            <a:xfrm flipH="1" flipV="1">
              <a:off x="4751" y="3338"/>
              <a:ext cx="13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59"/>
            <p:cNvSpPr>
              <a:spLocks/>
            </p:cNvSpPr>
            <p:nvPr/>
          </p:nvSpPr>
          <p:spPr bwMode="auto">
            <a:xfrm>
              <a:off x="4753" y="3340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60"/>
            <p:cNvSpPr>
              <a:spLocks/>
            </p:cNvSpPr>
            <p:nvPr/>
          </p:nvSpPr>
          <p:spPr bwMode="auto">
            <a:xfrm>
              <a:off x="4753" y="3335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61"/>
            <p:cNvSpPr>
              <a:spLocks/>
            </p:cNvSpPr>
            <p:nvPr/>
          </p:nvSpPr>
          <p:spPr bwMode="auto">
            <a:xfrm>
              <a:off x="4750" y="3335"/>
              <a:ext cx="9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3" y="6"/>
                </a:cxn>
                <a:cxn ang="0">
                  <a:pos x="8" y="4"/>
                </a:cxn>
                <a:cxn ang="0">
                  <a:pos x="5" y="0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0" y="1"/>
                  </a:lnTo>
                  <a:lnTo>
                    <a:pt x="3" y="6"/>
                  </a:lnTo>
                  <a:lnTo>
                    <a:pt x="8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Line 62"/>
            <p:cNvSpPr>
              <a:spLocks noChangeShapeType="1"/>
            </p:cNvSpPr>
            <p:nvPr/>
          </p:nvSpPr>
          <p:spPr bwMode="auto">
            <a:xfrm flipH="1">
              <a:off x="4742" y="3341"/>
              <a:ext cx="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63"/>
            <p:cNvSpPr>
              <a:spLocks/>
            </p:cNvSpPr>
            <p:nvPr/>
          </p:nvSpPr>
          <p:spPr bwMode="auto">
            <a:xfrm>
              <a:off x="4744" y="3344"/>
              <a:ext cx="3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64"/>
            <p:cNvSpPr>
              <a:spLocks/>
            </p:cNvSpPr>
            <p:nvPr/>
          </p:nvSpPr>
          <p:spPr bwMode="auto">
            <a:xfrm>
              <a:off x="4743" y="3340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65"/>
            <p:cNvSpPr>
              <a:spLocks/>
            </p:cNvSpPr>
            <p:nvPr/>
          </p:nvSpPr>
          <p:spPr bwMode="auto">
            <a:xfrm>
              <a:off x="4743" y="3339"/>
              <a:ext cx="6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Line 66"/>
            <p:cNvSpPr>
              <a:spLocks noChangeShapeType="1"/>
            </p:cNvSpPr>
            <p:nvPr/>
          </p:nvSpPr>
          <p:spPr bwMode="auto">
            <a:xfrm>
              <a:off x="4745" y="3351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67"/>
            <p:cNvSpPr>
              <a:spLocks/>
            </p:cNvSpPr>
            <p:nvPr/>
          </p:nvSpPr>
          <p:spPr bwMode="auto">
            <a:xfrm>
              <a:off x="4750" y="3359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68"/>
            <p:cNvSpPr>
              <a:spLocks/>
            </p:cNvSpPr>
            <p:nvPr/>
          </p:nvSpPr>
          <p:spPr bwMode="auto">
            <a:xfrm>
              <a:off x="4749" y="3352"/>
              <a:ext cx="6" cy="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69"/>
            <p:cNvSpPr>
              <a:spLocks/>
            </p:cNvSpPr>
            <p:nvPr/>
          </p:nvSpPr>
          <p:spPr bwMode="auto">
            <a:xfrm>
              <a:off x="4751" y="3356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Line 70"/>
            <p:cNvSpPr>
              <a:spLocks noChangeShapeType="1"/>
            </p:cNvSpPr>
            <p:nvPr/>
          </p:nvSpPr>
          <p:spPr bwMode="auto">
            <a:xfrm flipV="1">
              <a:off x="4753" y="3355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Line 71"/>
            <p:cNvSpPr>
              <a:spLocks noChangeShapeType="1"/>
            </p:cNvSpPr>
            <p:nvPr/>
          </p:nvSpPr>
          <p:spPr bwMode="auto">
            <a:xfrm>
              <a:off x="4769" y="3381"/>
              <a:ext cx="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72"/>
            <p:cNvSpPr>
              <a:spLocks/>
            </p:cNvSpPr>
            <p:nvPr/>
          </p:nvSpPr>
          <p:spPr bwMode="auto">
            <a:xfrm>
              <a:off x="4880" y="3281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73"/>
            <p:cNvSpPr>
              <a:spLocks/>
            </p:cNvSpPr>
            <p:nvPr/>
          </p:nvSpPr>
          <p:spPr bwMode="auto">
            <a:xfrm>
              <a:off x="4873" y="3285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74"/>
            <p:cNvSpPr>
              <a:spLocks/>
            </p:cNvSpPr>
            <p:nvPr/>
          </p:nvSpPr>
          <p:spPr bwMode="auto">
            <a:xfrm>
              <a:off x="4865" y="3288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75"/>
            <p:cNvSpPr>
              <a:spLocks/>
            </p:cNvSpPr>
            <p:nvPr/>
          </p:nvSpPr>
          <p:spPr bwMode="auto">
            <a:xfrm>
              <a:off x="4857" y="3292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76"/>
            <p:cNvSpPr>
              <a:spLocks/>
            </p:cNvSpPr>
            <p:nvPr/>
          </p:nvSpPr>
          <p:spPr bwMode="auto">
            <a:xfrm>
              <a:off x="4849" y="3296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77"/>
            <p:cNvSpPr>
              <a:spLocks/>
            </p:cNvSpPr>
            <p:nvPr/>
          </p:nvSpPr>
          <p:spPr bwMode="auto">
            <a:xfrm>
              <a:off x="4842" y="3299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78"/>
            <p:cNvSpPr>
              <a:spLocks/>
            </p:cNvSpPr>
            <p:nvPr/>
          </p:nvSpPr>
          <p:spPr bwMode="auto">
            <a:xfrm>
              <a:off x="4834" y="330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79"/>
            <p:cNvSpPr>
              <a:spLocks/>
            </p:cNvSpPr>
            <p:nvPr/>
          </p:nvSpPr>
          <p:spPr bwMode="auto">
            <a:xfrm>
              <a:off x="4826" y="3307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80"/>
            <p:cNvSpPr>
              <a:spLocks/>
            </p:cNvSpPr>
            <p:nvPr/>
          </p:nvSpPr>
          <p:spPr bwMode="auto">
            <a:xfrm>
              <a:off x="4818" y="3311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81"/>
            <p:cNvSpPr>
              <a:spLocks/>
            </p:cNvSpPr>
            <p:nvPr/>
          </p:nvSpPr>
          <p:spPr bwMode="auto">
            <a:xfrm>
              <a:off x="4810" y="3315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82"/>
            <p:cNvSpPr>
              <a:spLocks/>
            </p:cNvSpPr>
            <p:nvPr/>
          </p:nvSpPr>
          <p:spPr bwMode="auto">
            <a:xfrm>
              <a:off x="4803" y="3318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6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83"/>
            <p:cNvSpPr>
              <a:spLocks/>
            </p:cNvSpPr>
            <p:nvPr/>
          </p:nvSpPr>
          <p:spPr bwMode="auto">
            <a:xfrm>
              <a:off x="4795" y="332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84"/>
            <p:cNvSpPr>
              <a:spLocks/>
            </p:cNvSpPr>
            <p:nvPr/>
          </p:nvSpPr>
          <p:spPr bwMode="auto">
            <a:xfrm>
              <a:off x="4788" y="3326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85"/>
            <p:cNvSpPr>
              <a:spLocks/>
            </p:cNvSpPr>
            <p:nvPr/>
          </p:nvSpPr>
          <p:spPr bwMode="auto">
            <a:xfrm>
              <a:off x="4780" y="3330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86"/>
            <p:cNvSpPr>
              <a:spLocks/>
            </p:cNvSpPr>
            <p:nvPr/>
          </p:nvSpPr>
          <p:spPr bwMode="auto">
            <a:xfrm>
              <a:off x="4772" y="3334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87"/>
            <p:cNvSpPr>
              <a:spLocks/>
            </p:cNvSpPr>
            <p:nvPr/>
          </p:nvSpPr>
          <p:spPr bwMode="auto">
            <a:xfrm>
              <a:off x="4760" y="333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88"/>
            <p:cNvSpPr>
              <a:spLocks/>
            </p:cNvSpPr>
            <p:nvPr/>
          </p:nvSpPr>
          <p:spPr bwMode="auto">
            <a:xfrm>
              <a:off x="4749" y="334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89"/>
            <p:cNvSpPr>
              <a:spLocks/>
            </p:cNvSpPr>
            <p:nvPr/>
          </p:nvSpPr>
          <p:spPr bwMode="auto">
            <a:xfrm>
              <a:off x="4739" y="334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0"/>
            <p:cNvSpPr>
              <a:spLocks/>
            </p:cNvSpPr>
            <p:nvPr/>
          </p:nvSpPr>
          <p:spPr bwMode="auto">
            <a:xfrm>
              <a:off x="4732" y="335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1"/>
            <p:cNvSpPr>
              <a:spLocks/>
            </p:cNvSpPr>
            <p:nvPr/>
          </p:nvSpPr>
          <p:spPr bwMode="auto">
            <a:xfrm>
              <a:off x="4724" y="3357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2"/>
            <p:cNvSpPr>
              <a:spLocks/>
            </p:cNvSpPr>
            <p:nvPr/>
          </p:nvSpPr>
          <p:spPr bwMode="auto">
            <a:xfrm>
              <a:off x="4716" y="3361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3"/>
            <p:cNvSpPr>
              <a:spLocks/>
            </p:cNvSpPr>
            <p:nvPr/>
          </p:nvSpPr>
          <p:spPr bwMode="auto">
            <a:xfrm>
              <a:off x="4708" y="3364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6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"/>
            <p:cNvSpPr>
              <a:spLocks/>
            </p:cNvSpPr>
            <p:nvPr/>
          </p:nvSpPr>
          <p:spPr bwMode="auto">
            <a:xfrm>
              <a:off x="4701" y="3368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5"/>
            <p:cNvSpPr>
              <a:spLocks/>
            </p:cNvSpPr>
            <p:nvPr/>
          </p:nvSpPr>
          <p:spPr bwMode="auto">
            <a:xfrm>
              <a:off x="4694" y="3372"/>
              <a:ext cx="6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3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6"/>
            <p:cNvSpPr>
              <a:spLocks/>
            </p:cNvSpPr>
            <p:nvPr/>
          </p:nvSpPr>
          <p:spPr bwMode="auto">
            <a:xfrm>
              <a:off x="4686" y="337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9" name="Group 2"/>
          <p:cNvGrpSpPr>
            <a:grpSpLocks/>
          </p:cNvGrpSpPr>
          <p:nvPr/>
        </p:nvGrpSpPr>
        <p:grpSpPr bwMode="auto">
          <a:xfrm rot="3676612">
            <a:off x="1050321" y="5685306"/>
            <a:ext cx="353417" cy="160945"/>
            <a:chOff x="4388" y="3243"/>
            <a:chExt cx="597" cy="262"/>
          </a:xfrm>
        </p:grpSpPr>
        <p:sp>
          <p:nvSpPr>
            <p:cNvPr id="490" name="Freeform 3"/>
            <p:cNvSpPr>
              <a:spLocks/>
            </p:cNvSpPr>
            <p:nvPr/>
          </p:nvSpPr>
          <p:spPr bwMode="auto">
            <a:xfrm>
              <a:off x="4394" y="3243"/>
              <a:ext cx="589" cy="256"/>
            </a:xfrm>
            <a:custGeom>
              <a:avLst/>
              <a:gdLst/>
              <a:ahLst/>
              <a:cxnLst>
                <a:cxn ang="0">
                  <a:pos x="486" y="15"/>
                </a:cxn>
                <a:cxn ang="0">
                  <a:pos x="505" y="8"/>
                </a:cxn>
                <a:cxn ang="0">
                  <a:pos x="522" y="3"/>
                </a:cxn>
                <a:cxn ang="0">
                  <a:pos x="538" y="1"/>
                </a:cxn>
                <a:cxn ang="0">
                  <a:pos x="551" y="2"/>
                </a:cxn>
                <a:cxn ang="0">
                  <a:pos x="566" y="4"/>
                </a:cxn>
                <a:cxn ang="0">
                  <a:pos x="575" y="4"/>
                </a:cxn>
                <a:cxn ang="0">
                  <a:pos x="581" y="5"/>
                </a:cxn>
                <a:cxn ang="0">
                  <a:pos x="585" y="7"/>
                </a:cxn>
                <a:cxn ang="0">
                  <a:pos x="587" y="11"/>
                </a:cxn>
                <a:cxn ang="0">
                  <a:pos x="587" y="17"/>
                </a:cxn>
                <a:cxn ang="0">
                  <a:pos x="581" y="24"/>
                </a:cxn>
                <a:cxn ang="0">
                  <a:pos x="575" y="32"/>
                </a:cxn>
                <a:cxn ang="0">
                  <a:pos x="560" y="42"/>
                </a:cxn>
                <a:cxn ang="0">
                  <a:pos x="542" y="53"/>
                </a:cxn>
                <a:cxn ang="0">
                  <a:pos x="515" y="68"/>
                </a:cxn>
                <a:cxn ang="0">
                  <a:pos x="440" y="104"/>
                </a:cxn>
                <a:cxn ang="0">
                  <a:pos x="445" y="118"/>
                </a:cxn>
                <a:cxn ang="0">
                  <a:pos x="434" y="127"/>
                </a:cxn>
                <a:cxn ang="0">
                  <a:pos x="419" y="136"/>
                </a:cxn>
                <a:cxn ang="0">
                  <a:pos x="405" y="143"/>
                </a:cxn>
                <a:cxn ang="0">
                  <a:pos x="382" y="151"/>
                </a:cxn>
                <a:cxn ang="0">
                  <a:pos x="366" y="144"/>
                </a:cxn>
                <a:cxn ang="0">
                  <a:pos x="330" y="160"/>
                </a:cxn>
                <a:cxn ang="0">
                  <a:pos x="307" y="169"/>
                </a:cxn>
                <a:cxn ang="0">
                  <a:pos x="236" y="203"/>
                </a:cxn>
                <a:cxn ang="0">
                  <a:pos x="178" y="223"/>
                </a:cxn>
                <a:cxn ang="0">
                  <a:pos x="123" y="240"/>
                </a:cxn>
                <a:cxn ang="0">
                  <a:pos x="65" y="250"/>
                </a:cxn>
                <a:cxn ang="0">
                  <a:pos x="32" y="248"/>
                </a:cxn>
                <a:cxn ang="0">
                  <a:pos x="55" y="230"/>
                </a:cxn>
                <a:cxn ang="0">
                  <a:pos x="0" y="155"/>
                </a:cxn>
                <a:cxn ang="0">
                  <a:pos x="23" y="144"/>
                </a:cxn>
                <a:cxn ang="0">
                  <a:pos x="32" y="144"/>
                </a:cxn>
                <a:cxn ang="0">
                  <a:pos x="114" y="175"/>
                </a:cxn>
                <a:cxn ang="0">
                  <a:pos x="129" y="179"/>
                </a:cxn>
                <a:cxn ang="0">
                  <a:pos x="147" y="178"/>
                </a:cxn>
                <a:cxn ang="0">
                  <a:pos x="161" y="172"/>
                </a:cxn>
                <a:cxn ang="0">
                  <a:pos x="477" y="18"/>
                </a:cxn>
              </a:cxnLst>
              <a:rect l="0" t="0" r="r" b="b"/>
              <a:pathLst>
                <a:path w="589" h="256">
                  <a:moveTo>
                    <a:pt x="477" y="18"/>
                  </a:moveTo>
                  <a:lnTo>
                    <a:pt x="486" y="15"/>
                  </a:lnTo>
                  <a:lnTo>
                    <a:pt x="496" y="11"/>
                  </a:lnTo>
                  <a:lnTo>
                    <a:pt x="505" y="8"/>
                  </a:lnTo>
                  <a:lnTo>
                    <a:pt x="514" y="4"/>
                  </a:lnTo>
                  <a:lnTo>
                    <a:pt x="522" y="3"/>
                  </a:lnTo>
                  <a:lnTo>
                    <a:pt x="531" y="0"/>
                  </a:lnTo>
                  <a:lnTo>
                    <a:pt x="538" y="1"/>
                  </a:lnTo>
                  <a:lnTo>
                    <a:pt x="546" y="1"/>
                  </a:lnTo>
                  <a:lnTo>
                    <a:pt x="551" y="2"/>
                  </a:lnTo>
                  <a:lnTo>
                    <a:pt x="561" y="4"/>
                  </a:lnTo>
                  <a:lnTo>
                    <a:pt x="566" y="4"/>
                  </a:lnTo>
                  <a:lnTo>
                    <a:pt x="570" y="3"/>
                  </a:lnTo>
                  <a:lnTo>
                    <a:pt x="575" y="4"/>
                  </a:lnTo>
                  <a:lnTo>
                    <a:pt x="578" y="5"/>
                  </a:lnTo>
                  <a:lnTo>
                    <a:pt x="581" y="5"/>
                  </a:lnTo>
                  <a:lnTo>
                    <a:pt x="583" y="6"/>
                  </a:lnTo>
                  <a:lnTo>
                    <a:pt x="585" y="7"/>
                  </a:lnTo>
                  <a:lnTo>
                    <a:pt x="586" y="9"/>
                  </a:lnTo>
                  <a:lnTo>
                    <a:pt x="587" y="11"/>
                  </a:lnTo>
                  <a:lnTo>
                    <a:pt x="588" y="14"/>
                  </a:lnTo>
                  <a:lnTo>
                    <a:pt x="587" y="17"/>
                  </a:lnTo>
                  <a:lnTo>
                    <a:pt x="586" y="20"/>
                  </a:lnTo>
                  <a:lnTo>
                    <a:pt x="581" y="24"/>
                  </a:lnTo>
                  <a:lnTo>
                    <a:pt x="580" y="27"/>
                  </a:lnTo>
                  <a:lnTo>
                    <a:pt x="575" y="32"/>
                  </a:lnTo>
                  <a:lnTo>
                    <a:pt x="569" y="37"/>
                  </a:lnTo>
                  <a:lnTo>
                    <a:pt x="560" y="42"/>
                  </a:lnTo>
                  <a:lnTo>
                    <a:pt x="553" y="48"/>
                  </a:lnTo>
                  <a:lnTo>
                    <a:pt x="542" y="53"/>
                  </a:lnTo>
                  <a:lnTo>
                    <a:pt x="530" y="60"/>
                  </a:lnTo>
                  <a:lnTo>
                    <a:pt x="515" y="68"/>
                  </a:lnTo>
                  <a:lnTo>
                    <a:pt x="505" y="72"/>
                  </a:lnTo>
                  <a:lnTo>
                    <a:pt x="440" y="104"/>
                  </a:lnTo>
                  <a:lnTo>
                    <a:pt x="445" y="116"/>
                  </a:lnTo>
                  <a:lnTo>
                    <a:pt x="445" y="118"/>
                  </a:lnTo>
                  <a:lnTo>
                    <a:pt x="441" y="121"/>
                  </a:lnTo>
                  <a:lnTo>
                    <a:pt x="434" y="127"/>
                  </a:lnTo>
                  <a:lnTo>
                    <a:pt x="424" y="132"/>
                  </a:lnTo>
                  <a:lnTo>
                    <a:pt x="419" y="136"/>
                  </a:lnTo>
                  <a:lnTo>
                    <a:pt x="412" y="139"/>
                  </a:lnTo>
                  <a:lnTo>
                    <a:pt x="405" y="143"/>
                  </a:lnTo>
                  <a:lnTo>
                    <a:pt x="394" y="147"/>
                  </a:lnTo>
                  <a:lnTo>
                    <a:pt x="382" y="151"/>
                  </a:lnTo>
                  <a:lnTo>
                    <a:pt x="371" y="154"/>
                  </a:lnTo>
                  <a:lnTo>
                    <a:pt x="366" y="144"/>
                  </a:lnTo>
                  <a:lnTo>
                    <a:pt x="343" y="155"/>
                  </a:lnTo>
                  <a:lnTo>
                    <a:pt x="330" y="160"/>
                  </a:lnTo>
                  <a:lnTo>
                    <a:pt x="313" y="166"/>
                  </a:lnTo>
                  <a:lnTo>
                    <a:pt x="307" y="169"/>
                  </a:lnTo>
                  <a:lnTo>
                    <a:pt x="253" y="195"/>
                  </a:lnTo>
                  <a:lnTo>
                    <a:pt x="236" y="203"/>
                  </a:lnTo>
                  <a:lnTo>
                    <a:pt x="208" y="216"/>
                  </a:lnTo>
                  <a:lnTo>
                    <a:pt x="178" y="223"/>
                  </a:lnTo>
                  <a:lnTo>
                    <a:pt x="150" y="232"/>
                  </a:lnTo>
                  <a:lnTo>
                    <a:pt x="123" y="240"/>
                  </a:lnTo>
                  <a:lnTo>
                    <a:pt x="93" y="245"/>
                  </a:lnTo>
                  <a:lnTo>
                    <a:pt x="65" y="250"/>
                  </a:lnTo>
                  <a:lnTo>
                    <a:pt x="35" y="255"/>
                  </a:lnTo>
                  <a:lnTo>
                    <a:pt x="32" y="248"/>
                  </a:lnTo>
                  <a:lnTo>
                    <a:pt x="43" y="240"/>
                  </a:lnTo>
                  <a:lnTo>
                    <a:pt x="55" y="230"/>
                  </a:lnTo>
                  <a:lnTo>
                    <a:pt x="63" y="226"/>
                  </a:lnTo>
                  <a:lnTo>
                    <a:pt x="0" y="155"/>
                  </a:lnTo>
                  <a:lnTo>
                    <a:pt x="17" y="146"/>
                  </a:lnTo>
                  <a:lnTo>
                    <a:pt x="23" y="144"/>
                  </a:lnTo>
                  <a:lnTo>
                    <a:pt x="27" y="144"/>
                  </a:lnTo>
                  <a:lnTo>
                    <a:pt x="32" y="144"/>
                  </a:lnTo>
                  <a:lnTo>
                    <a:pt x="37" y="145"/>
                  </a:lnTo>
                  <a:lnTo>
                    <a:pt x="114" y="175"/>
                  </a:lnTo>
                  <a:lnTo>
                    <a:pt x="120" y="178"/>
                  </a:lnTo>
                  <a:lnTo>
                    <a:pt x="129" y="179"/>
                  </a:lnTo>
                  <a:lnTo>
                    <a:pt x="138" y="179"/>
                  </a:lnTo>
                  <a:lnTo>
                    <a:pt x="147" y="178"/>
                  </a:lnTo>
                  <a:lnTo>
                    <a:pt x="154" y="177"/>
                  </a:lnTo>
                  <a:lnTo>
                    <a:pt x="161" y="172"/>
                  </a:lnTo>
                  <a:lnTo>
                    <a:pt x="189" y="159"/>
                  </a:lnTo>
                  <a:lnTo>
                    <a:pt x="477" y="1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"/>
            <p:cNvSpPr>
              <a:spLocks/>
            </p:cNvSpPr>
            <p:nvPr/>
          </p:nvSpPr>
          <p:spPr bwMode="auto">
            <a:xfrm>
              <a:off x="4388" y="3246"/>
              <a:ext cx="597" cy="259"/>
            </a:xfrm>
            <a:custGeom>
              <a:avLst/>
              <a:gdLst/>
              <a:ahLst/>
              <a:cxnLst>
                <a:cxn ang="0">
                  <a:pos x="492" y="14"/>
                </a:cxn>
                <a:cxn ang="0">
                  <a:pos x="512" y="8"/>
                </a:cxn>
                <a:cxn ang="0">
                  <a:pos x="528" y="3"/>
                </a:cxn>
                <a:cxn ang="0">
                  <a:pos x="546" y="0"/>
                </a:cxn>
                <a:cxn ang="0">
                  <a:pos x="558" y="1"/>
                </a:cxn>
                <a:cxn ang="0">
                  <a:pos x="574" y="4"/>
                </a:cxn>
                <a:cxn ang="0">
                  <a:pos x="582" y="5"/>
                </a:cxn>
                <a:cxn ang="0">
                  <a:pos x="589" y="5"/>
                </a:cxn>
                <a:cxn ang="0">
                  <a:pos x="593" y="8"/>
                </a:cxn>
                <a:cxn ang="0">
                  <a:pos x="596" y="12"/>
                </a:cxn>
                <a:cxn ang="0">
                  <a:pos x="595" y="18"/>
                </a:cxn>
                <a:cxn ang="0">
                  <a:pos x="590" y="26"/>
                </a:cxn>
                <a:cxn ang="0">
                  <a:pos x="582" y="33"/>
                </a:cxn>
                <a:cxn ang="0">
                  <a:pos x="569" y="43"/>
                </a:cxn>
                <a:cxn ang="0">
                  <a:pos x="549" y="56"/>
                </a:cxn>
                <a:cxn ang="0">
                  <a:pos x="522" y="71"/>
                </a:cxn>
                <a:cxn ang="0">
                  <a:pos x="445" y="108"/>
                </a:cxn>
                <a:cxn ang="0">
                  <a:pos x="452" y="122"/>
                </a:cxn>
                <a:cxn ang="0">
                  <a:pos x="441" y="130"/>
                </a:cxn>
                <a:cxn ang="0">
                  <a:pos x="426" y="139"/>
                </a:cxn>
                <a:cxn ang="0">
                  <a:pos x="410" y="146"/>
                </a:cxn>
                <a:cxn ang="0">
                  <a:pos x="388" y="155"/>
                </a:cxn>
                <a:cxn ang="0">
                  <a:pos x="371" y="147"/>
                </a:cxn>
                <a:cxn ang="0">
                  <a:pos x="334" y="164"/>
                </a:cxn>
                <a:cxn ang="0">
                  <a:pos x="312" y="174"/>
                </a:cxn>
                <a:cxn ang="0">
                  <a:pos x="240" y="208"/>
                </a:cxn>
                <a:cxn ang="0">
                  <a:pos x="182" y="228"/>
                </a:cxn>
                <a:cxn ang="0">
                  <a:pos x="125" y="243"/>
                </a:cxn>
                <a:cxn ang="0">
                  <a:pos x="67" y="254"/>
                </a:cxn>
                <a:cxn ang="0">
                  <a:pos x="33" y="251"/>
                </a:cxn>
                <a:cxn ang="0">
                  <a:pos x="56" y="234"/>
                </a:cxn>
                <a:cxn ang="0">
                  <a:pos x="0" y="156"/>
                </a:cxn>
                <a:cxn ang="0">
                  <a:pos x="21" y="144"/>
                </a:cxn>
                <a:cxn ang="0">
                  <a:pos x="31" y="143"/>
                </a:cxn>
                <a:cxn ang="0">
                  <a:pos x="117" y="178"/>
                </a:cxn>
                <a:cxn ang="0">
                  <a:pos x="132" y="182"/>
                </a:cxn>
                <a:cxn ang="0">
                  <a:pos x="149" y="181"/>
                </a:cxn>
                <a:cxn ang="0">
                  <a:pos x="165" y="174"/>
                </a:cxn>
                <a:cxn ang="0">
                  <a:pos x="483" y="19"/>
                </a:cxn>
              </a:cxnLst>
              <a:rect l="0" t="0" r="r" b="b"/>
              <a:pathLst>
                <a:path w="597" h="259">
                  <a:moveTo>
                    <a:pt x="483" y="19"/>
                  </a:moveTo>
                  <a:lnTo>
                    <a:pt x="492" y="14"/>
                  </a:lnTo>
                  <a:lnTo>
                    <a:pt x="502" y="10"/>
                  </a:lnTo>
                  <a:lnTo>
                    <a:pt x="512" y="8"/>
                  </a:lnTo>
                  <a:lnTo>
                    <a:pt x="521" y="4"/>
                  </a:lnTo>
                  <a:lnTo>
                    <a:pt x="528" y="3"/>
                  </a:lnTo>
                  <a:lnTo>
                    <a:pt x="537" y="1"/>
                  </a:lnTo>
                  <a:lnTo>
                    <a:pt x="546" y="0"/>
                  </a:lnTo>
                  <a:lnTo>
                    <a:pt x="553" y="1"/>
                  </a:lnTo>
                  <a:lnTo>
                    <a:pt x="558" y="1"/>
                  </a:lnTo>
                  <a:lnTo>
                    <a:pt x="568" y="4"/>
                  </a:lnTo>
                  <a:lnTo>
                    <a:pt x="574" y="4"/>
                  </a:lnTo>
                  <a:lnTo>
                    <a:pt x="578" y="4"/>
                  </a:lnTo>
                  <a:lnTo>
                    <a:pt x="582" y="5"/>
                  </a:lnTo>
                  <a:lnTo>
                    <a:pt x="585" y="5"/>
                  </a:lnTo>
                  <a:lnTo>
                    <a:pt x="589" y="5"/>
                  </a:lnTo>
                  <a:lnTo>
                    <a:pt x="591" y="7"/>
                  </a:lnTo>
                  <a:lnTo>
                    <a:pt x="593" y="8"/>
                  </a:lnTo>
                  <a:lnTo>
                    <a:pt x="595" y="10"/>
                  </a:lnTo>
                  <a:lnTo>
                    <a:pt x="596" y="12"/>
                  </a:lnTo>
                  <a:lnTo>
                    <a:pt x="596" y="16"/>
                  </a:lnTo>
                  <a:lnTo>
                    <a:pt x="595" y="18"/>
                  </a:lnTo>
                  <a:lnTo>
                    <a:pt x="592" y="22"/>
                  </a:lnTo>
                  <a:lnTo>
                    <a:pt x="590" y="26"/>
                  </a:lnTo>
                  <a:lnTo>
                    <a:pt x="588" y="29"/>
                  </a:lnTo>
                  <a:lnTo>
                    <a:pt x="582" y="33"/>
                  </a:lnTo>
                  <a:lnTo>
                    <a:pt x="576" y="38"/>
                  </a:lnTo>
                  <a:lnTo>
                    <a:pt x="569" y="43"/>
                  </a:lnTo>
                  <a:lnTo>
                    <a:pt x="561" y="50"/>
                  </a:lnTo>
                  <a:lnTo>
                    <a:pt x="549" y="56"/>
                  </a:lnTo>
                  <a:lnTo>
                    <a:pt x="537" y="63"/>
                  </a:lnTo>
                  <a:lnTo>
                    <a:pt x="522" y="71"/>
                  </a:lnTo>
                  <a:lnTo>
                    <a:pt x="511" y="76"/>
                  </a:lnTo>
                  <a:lnTo>
                    <a:pt x="445" y="108"/>
                  </a:lnTo>
                  <a:lnTo>
                    <a:pt x="452" y="119"/>
                  </a:lnTo>
                  <a:lnTo>
                    <a:pt x="452" y="122"/>
                  </a:lnTo>
                  <a:lnTo>
                    <a:pt x="448" y="125"/>
                  </a:lnTo>
                  <a:lnTo>
                    <a:pt x="441" y="130"/>
                  </a:lnTo>
                  <a:lnTo>
                    <a:pt x="431" y="135"/>
                  </a:lnTo>
                  <a:lnTo>
                    <a:pt x="426" y="139"/>
                  </a:lnTo>
                  <a:lnTo>
                    <a:pt x="419" y="142"/>
                  </a:lnTo>
                  <a:lnTo>
                    <a:pt x="410" y="146"/>
                  </a:lnTo>
                  <a:lnTo>
                    <a:pt x="400" y="150"/>
                  </a:lnTo>
                  <a:lnTo>
                    <a:pt x="388" y="155"/>
                  </a:lnTo>
                  <a:lnTo>
                    <a:pt x="377" y="158"/>
                  </a:lnTo>
                  <a:lnTo>
                    <a:pt x="371" y="147"/>
                  </a:lnTo>
                  <a:lnTo>
                    <a:pt x="349" y="158"/>
                  </a:lnTo>
                  <a:lnTo>
                    <a:pt x="334" y="164"/>
                  </a:lnTo>
                  <a:lnTo>
                    <a:pt x="319" y="170"/>
                  </a:lnTo>
                  <a:lnTo>
                    <a:pt x="312" y="174"/>
                  </a:lnTo>
                  <a:lnTo>
                    <a:pt x="256" y="200"/>
                  </a:lnTo>
                  <a:lnTo>
                    <a:pt x="240" y="208"/>
                  </a:lnTo>
                  <a:lnTo>
                    <a:pt x="211" y="219"/>
                  </a:lnTo>
                  <a:lnTo>
                    <a:pt x="182" y="228"/>
                  </a:lnTo>
                  <a:lnTo>
                    <a:pt x="154" y="236"/>
                  </a:lnTo>
                  <a:lnTo>
                    <a:pt x="125" y="243"/>
                  </a:lnTo>
                  <a:lnTo>
                    <a:pt x="95" y="249"/>
                  </a:lnTo>
                  <a:lnTo>
                    <a:pt x="67" y="254"/>
                  </a:lnTo>
                  <a:lnTo>
                    <a:pt x="37" y="258"/>
                  </a:lnTo>
                  <a:lnTo>
                    <a:pt x="33" y="251"/>
                  </a:lnTo>
                  <a:lnTo>
                    <a:pt x="43" y="242"/>
                  </a:lnTo>
                  <a:lnTo>
                    <a:pt x="56" y="234"/>
                  </a:lnTo>
                  <a:lnTo>
                    <a:pt x="63" y="229"/>
                  </a:lnTo>
                  <a:lnTo>
                    <a:pt x="0" y="156"/>
                  </a:lnTo>
                  <a:lnTo>
                    <a:pt x="18" y="146"/>
                  </a:lnTo>
                  <a:lnTo>
                    <a:pt x="21" y="144"/>
                  </a:lnTo>
                  <a:lnTo>
                    <a:pt x="26" y="144"/>
                  </a:lnTo>
                  <a:lnTo>
                    <a:pt x="31" y="143"/>
                  </a:lnTo>
                  <a:lnTo>
                    <a:pt x="36" y="146"/>
                  </a:lnTo>
                  <a:lnTo>
                    <a:pt x="117" y="178"/>
                  </a:lnTo>
                  <a:lnTo>
                    <a:pt x="122" y="180"/>
                  </a:lnTo>
                  <a:lnTo>
                    <a:pt x="132" y="182"/>
                  </a:lnTo>
                  <a:lnTo>
                    <a:pt x="142" y="180"/>
                  </a:lnTo>
                  <a:lnTo>
                    <a:pt x="149" y="181"/>
                  </a:lnTo>
                  <a:lnTo>
                    <a:pt x="157" y="178"/>
                  </a:lnTo>
                  <a:lnTo>
                    <a:pt x="165" y="174"/>
                  </a:lnTo>
                  <a:lnTo>
                    <a:pt x="191" y="161"/>
                  </a:lnTo>
                  <a:lnTo>
                    <a:pt x="483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"/>
            <p:cNvSpPr>
              <a:spLocks/>
            </p:cNvSpPr>
            <p:nvPr/>
          </p:nvSpPr>
          <p:spPr bwMode="auto">
            <a:xfrm>
              <a:off x="4397" y="3396"/>
              <a:ext cx="157" cy="80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81" y="64"/>
                </a:cxn>
                <a:cxn ang="0">
                  <a:pos x="0" y="0"/>
                </a:cxn>
                <a:cxn ang="0">
                  <a:pos x="81" y="64"/>
                </a:cxn>
                <a:cxn ang="0">
                  <a:pos x="109" y="50"/>
                </a:cxn>
                <a:cxn ang="0">
                  <a:pos x="156" y="24"/>
                </a:cxn>
              </a:cxnLst>
              <a:rect l="0" t="0" r="r" b="b"/>
              <a:pathLst>
                <a:path w="157" h="80">
                  <a:moveTo>
                    <a:pt x="54" y="79"/>
                  </a:moveTo>
                  <a:lnTo>
                    <a:pt x="81" y="64"/>
                  </a:lnTo>
                  <a:lnTo>
                    <a:pt x="0" y="0"/>
                  </a:lnTo>
                  <a:lnTo>
                    <a:pt x="81" y="64"/>
                  </a:lnTo>
                  <a:lnTo>
                    <a:pt x="109" y="50"/>
                  </a:lnTo>
                  <a:lnTo>
                    <a:pt x="156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6"/>
            <p:cNvSpPr>
              <a:spLocks/>
            </p:cNvSpPr>
            <p:nvPr/>
          </p:nvSpPr>
          <p:spPr bwMode="auto">
            <a:xfrm>
              <a:off x="4429" y="3466"/>
              <a:ext cx="77" cy="26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6" y="1"/>
                </a:cxn>
                <a:cxn ang="0">
                  <a:pos x="60" y="4"/>
                </a:cxn>
                <a:cxn ang="0">
                  <a:pos x="48" y="8"/>
                </a:cxn>
                <a:cxn ang="0">
                  <a:pos x="60" y="4"/>
                </a:cxn>
                <a:cxn ang="0">
                  <a:pos x="66" y="1"/>
                </a:cxn>
                <a:cxn ang="0">
                  <a:pos x="75" y="0"/>
                </a:cxn>
                <a:cxn ang="0">
                  <a:pos x="76" y="1"/>
                </a:cxn>
                <a:cxn ang="0">
                  <a:pos x="67" y="6"/>
                </a:cxn>
                <a:cxn ang="0">
                  <a:pos x="58" y="12"/>
                </a:cxn>
                <a:cxn ang="0">
                  <a:pos x="52" y="15"/>
                </a:cxn>
                <a:cxn ang="0">
                  <a:pos x="43" y="18"/>
                </a:cxn>
                <a:cxn ang="0">
                  <a:pos x="52" y="15"/>
                </a:cxn>
                <a:cxn ang="0">
                  <a:pos x="58" y="12"/>
                </a:cxn>
                <a:cxn ang="0">
                  <a:pos x="67" y="6"/>
                </a:cxn>
                <a:cxn ang="0">
                  <a:pos x="68" y="9"/>
                </a:cxn>
                <a:cxn ang="0">
                  <a:pos x="68" y="13"/>
                </a:cxn>
                <a:cxn ang="0">
                  <a:pos x="54" y="18"/>
                </a:cxn>
                <a:cxn ang="0">
                  <a:pos x="45" y="19"/>
                </a:cxn>
                <a:cxn ang="0">
                  <a:pos x="43" y="18"/>
                </a:cxn>
                <a:cxn ang="0">
                  <a:pos x="25" y="23"/>
                </a:cxn>
                <a:cxn ang="0">
                  <a:pos x="0" y="25"/>
                </a:cxn>
                <a:cxn ang="0">
                  <a:pos x="14" y="17"/>
                </a:cxn>
                <a:cxn ang="0">
                  <a:pos x="18" y="16"/>
                </a:cxn>
                <a:cxn ang="0">
                  <a:pos x="48" y="8"/>
                </a:cxn>
                <a:cxn ang="0">
                  <a:pos x="63" y="1"/>
                </a:cxn>
              </a:cxnLst>
              <a:rect l="0" t="0" r="r" b="b"/>
              <a:pathLst>
                <a:path w="77" h="26">
                  <a:moveTo>
                    <a:pt x="63" y="1"/>
                  </a:moveTo>
                  <a:lnTo>
                    <a:pt x="66" y="1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60" y="4"/>
                  </a:lnTo>
                  <a:lnTo>
                    <a:pt x="66" y="1"/>
                  </a:lnTo>
                  <a:lnTo>
                    <a:pt x="75" y="0"/>
                  </a:lnTo>
                  <a:lnTo>
                    <a:pt x="76" y="1"/>
                  </a:lnTo>
                  <a:lnTo>
                    <a:pt x="67" y="6"/>
                  </a:lnTo>
                  <a:lnTo>
                    <a:pt x="58" y="12"/>
                  </a:lnTo>
                  <a:lnTo>
                    <a:pt x="52" y="15"/>
                  </a:lnTo>
                  <a:lnTo>
                    <a:pt x="43" y="18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7" y="6"/>
                  </a:lnTo>
                  <a:lnTo>
                    <a:pt x="68" y="9"/>
                  </a:lnTo>
                  <a:lnTo>
                    <a:pt x="68" y="13"/>
                  </a:lnTo>
                  <a:lnTo>
                    <a:pt x="54" y="18"/>
                  </a:lnTo>
                  <a:lnTo>
                    <a:pt x="45" y="19"/>
                  </a:lnTo>
                  <a:lnTo>
                    <a:pt x="43" y="18"/>
                  </a:lnTo>
                  <a:lnTo>
                    <a:pt x="25" y="23"/>
                  </a:lnTo>
                  <a:lnTo>
                    <a:pt x="0" y="25"/>
                  </a:lnTo>
                  <a:lnTo>
                    <a:pt x="14" y="17"/>
                  </a:lnTo>
                  <a:lnTo>
                    <a:pt x="18" y="16"/>
                  </a:lnTo>
                  <a:lnTo>
                    <a:pt x="48" y="8"/>
                  </a:lnTo>
                  <a:lnTo>
                    <a:pt x="63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7"/>
            <p:cNvSpPr>
              <a:spLocks/>
            </p:cNvSpPr>
            <p:nvPr/>
          </p:nvSpPr>
          <p:spPr bwMode="auto">
            <a:xfrm>
              <a:off x="4666" y="3333"/>
              <a:ext cx="170" cy="59"/>
            </a:xfrm>
            <a:custGeom>
              <a:avLst/>
              <a:gdLst/>
              <a:ahLst/>
              <a:cxnLst>
                <a:cxn ang="0">
                  <a:pos x="168" y="21"/>
                </a:cxn>
                <a:cxn ang="0">
                  <a:pos x="168" y="18"/>
                </a:cxn>
                <a:cxn ang="0">
                  <a:pos x="169" y="15"/>
                </a:cxn>
                <a:cxn ang="0">
                  <a:pos x="169" y="11"/>
                </a:cxn>
                <a:cxn ang="0">
                  <a:pos x="168" y="8"/>
                </a:cxn>
                <a:cxn ang="0">
                  <a:pos x="164" y="4"/>
                </a:cxn>
                <a:cxn ang="0">
                  <a:pos x="160" y="0"/>
                </a:cxn>
                <a:cxn ang="0">
                  <a:pos x="152" y="2"/>
                </a:cxn>
                <a:cxn ang="0">
                  <a:pos x="140" y="5"/>
                </a:cxn>
                <a:cxn ang="0">
                  <a:pos x="121" y="13"/>
                </a:cxn>
                <a:cxn ang="0">
                  <a:pos x="102" y="22"/>
                </a:cxn>
                <a:cxn ang="0">
                  <a:pos x="91" y="30"/>
                </a:cxn>
                <a:cxn ang="0">
                  <a:pos x="100" y="26"/>
                </a:cxn>
                <a:cxn ang="0">
                  <a:pos x="110" y="23"/>
                </a:cxn>
                <a:cxn ang="0">
                  <a:pos x="117" y="19"/>
                </a:cxn>
                <a:cxn ang="0">
                  <a:pos x="121" y="18"/>
                </a:cxn>
                <a:cxn ang="0">
                  <a:pos x="130" y="18"/>
                </a:cxn>
                <a:cxn ang="0">
                  <a:pos x="121" y="18"/>
                </a:cxn>
                <a:cxn ang="0">
                  <a:pos x="117" y="19"/>
                </a:cxn>
                <a:cxn ang="0">
                  <a:pos x="110" y="23"/>
                </a:cxn>
                <a:cxn ang="0">
                  <a:pos x="100" y="26"/>
                </a:cxn>
                <a:cxn ang="0">
                  <a:pos x="91" y="30"/>
                </a:cxn>
                <a:cxn ang="0">
                  <a:pos x="17" y="51"/>
                </a:cxn>
                <a:cxn ang="0">
                  <a:pos x="8" y="55"/>
                </a:cxn>
                <a:cxn ang="0">
                  <a:pos x="2" y="57"/>
                </a:cxn>
                <a:cxn ang="0">
                  <a:pos x="0" y="58"/>
                </a:cxn>
              </a:cxnLst>
              <a:rect l="0" t="0" r="r" b="b"/>
              <a:pathLst>
                <a:path w="170" h="59">
                  <a:moveTo>
                    <a:pt x="168" y="21"/>
                  </a:moveTo>
                  <a:lnTo>
                    <a:pt x="168" y="18"/>
                  </a:lnTo>
                  <a:lnTo>
                    <a:pt x="169" y="15"/>
                  </a:lnTo>
                  <a:lnTo>
                    <a:pt x="169" y="11"/>
                  </a:lnTo>
                  <a:lnTo>
                    <a:pt x="168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52" y="2"/>
                  </a:lnTo>
                  <a:lnTo>
                    <a:pt x="140" y="5"/>
                  </a:lnTo>
                  <a:lnTo>
                    <a:pt x="121" y="13"/>
                  </a:lnTo>
                  <a:lnTo>
                    <a:pt x="102" y="22"/>
                  </a:lnTo>
                  <a:lnTo>
                    <a:pt x="91" y="30"/>
                  </a:lnTo>
                  <a:lnTo>
                    <a:pt x="100" y="26"/>
                  </a:lnTo>
                  <a:lnTo>
                    <a:pt x="110" y="23"/>
                  </a:lnTo>
                  <a:lnTo>
                    <a:pt x="117" y="19"/>
                  </a:lnTo>
                  <a:lnTo>
                    <a:pt x="121" y="18"/>
                  </a:lnTo>
                  <a:lnTo>
                    <a:pt x="130" y="18"/>
                  </a:lnTo>
                  <a:lnTo>
                    <a:pt x="121" y="18"/>
                  </a:lnTo>
                  <a:lnTo>
                    <a:pt x="117" y="19"/>
                  </a:lnTo>
                  <a:lnTo>
                    <a:pt x="110" y="23"/>
                  </a:lnTo>
                  <a:lnTo>
                    <a:pt x="100" y="26"/>
                  </a:lnTo>
                  <a:lnTo>
                    <a:pt x="91" y="30"/>
                  </a:lnTo>
                  <a:lnTo>
                    <a:pt x="17" y="51"/>
                  </a:lnTo>
                  <a:lnTo>
                    <a:pt x="8" y="55"/>
                  </a:lnTo>
                  <a:lnTo>
                    <a:pt x="2" y="57"/>
                  </a:lnTo>
                  <a:lnTo>
                    <a:pt x="0" y="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8"/>
            <p:cNvSpPr>
              <a:spLocks/>
            </p:cNvSpPr>
            <p:nvPr/>
          </p:nvSpPr>
          <p:spPr bwMode="auto">
            <a:xfrm>
              <a:off x="4660" y="3392"/>
              <a:ext cx="41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2"/>
                </a:cxn>
                <a:cxn ang="0">
                  <a:pos x="12" y="8"/>
                </a:cxn>
                <a:cxn ang="0">
                  <a:pos x="13" y="10"/>
                </a:cxn>
                <a:cxn ang="0">
                  <a:pos x="15" y="9"/>
                </a:cxn>
                <a:cxn ang="0">
                  <a:pos x="29" y="3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31" y="5"/>
                </a:cxn>
                <a:cxn ang="0">
                  <a:pos x="32" y="7"/>
                </a:cxn>
                <a:cxn ang="0">
                  <a:pos x="37" y="4"/>
                </a:cxn>
                <a:cxn ang="0">
                  <a:pos x="24" y="12"/>
                </a:cxn>
                <a:cxn ang="0">
                  <a:pos x="18" y="18"/>
                </a:cxn>
                <a:cxn ang="0">
                  <a:pos x="14" y="23"/>
                </a:cxn>
                <a:cxn ang="0">
                  <a:pos x="11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29" y="30"/>
                </a:cxn>
                <a:cxn ang="0">
                  <a:pos x="40" y="28"/>
                </a:cxn>
              </a:cxnLst>
              <a:rect l="0" t="0" r="r" b="b"/>
              <a:pathLst>
                <a:path w="41" h="34">
                  <a:moveTo>
                    <a:pt x="0" y="6"/>
                  </a:moveTo>
                  <a:lnTo>
                    <a:pt x="20" y="2"/>
                  </a:lnTo>
                  <a:lnTo>
                    <a:pt x="12" y="8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1" y="5"/>
                  </a:lnTo>
                  <a:lnTo>
                    <a:pt x="32" y="7"/>
                  </a:lnTo>
                  <a:lnTo>
                    <a:pt x="37" y="4"/>
                  </a:lnTo>
                  <a:lnTo>
                    <a:pt x="24" y="12"/>
                  </a:lnTo>
                  <a:lnTo>
                    <a:pt x="18" y="18"/>
                  </a:lnTo>
                  <a:lnTo>
                    <a:pt x="14" y="23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40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9"/>
            <p:cNvSpPr>
              <a:spLocks/>
            </p:cNvSpPr>
            <p:nvPr/>
          </p:nvSpPr>
          <p:spPr bwMode="auto">
            <a:xfrm>
              <a:off x="4720" y="3340"/>
              <a:ext cx="114" cy="56"/>
            </a:xfrm>
            <a:custGeom>
              <a:avLst/>
              <a:gdLst/>
              <a:ahLst/>
              <a:cxnLst>
                <a:cxn ang="0">
                  <a:pos x="113" y="14"/>
                </a:cxn>
                <a:cxn ang="0">
                  <a:pos x="108" y="1"/>
                </a:cxn>
                <a:cxn ang="0">
                  <a:pos x="105" y="0"/>
                </a:cxn>
                <a:cxn ang="0">
                  <a:pos x="100" y="3"/>
                </a:cxn>
                <a:cxn ang="0">
                  <a:pos x="93" y="7"/>
                </a:cxn>
                <a:cxn ang="0">
                  <a:pos x="75" y="15"/>
                </a:cxn>
                <a:cxn ang="0">
                  <a:pos x="65" y="22"/>
                </a:cxn>
                <a:cxn ang="0">
                  <a:pos x="47" y="35"/>
                </a:cxn>
                <a:cxn ang="0">
                  <a:pos x="35" y="46"/>
                </a:cxn>
                <a:cxn ang="0">
                  <a:pos x="37" y="52"/>
                </a:cxn>
                <a:cxn ang="0">
                  <a:pos x="39" y="53"/>
                </a:cxn>
                <a:cxn ang="0">
                  <a:pos x="35" y="47"/>
                </a:cxn>
                <a:cxn ang="0">
                  <a:pos x="27" y="50"/>
                </a:cxn>
                <a:cxn ang="0">
                  <a:pos x="7" y="55"/>
                </a:cxn>
                <a:cxn ang="0">
                  <a:pos x="4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17" y="41"/>
                </a:cxn>
                <a:cxn ang="0">
                  <a:pos x="28" y="36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49" y="21"/>
                </a:cxn>
                <a:cxn ang="0">
                  <a:pos x="50" y="21"/>
                </a:cxn>
                <a:cxn ang="0">
                  <a:pos x="56" y="20"/>
                </a:cxn>
                <a:cxn ang="0">
                  <a:pos x="61" y="18"/>
                </a:cxn>
                <a:cxn ang="0">
                  <a:pos x="78" y="10"/>
                </a:cxn>
                <a:cxn ang="0">
                  <a:pos x="86" y="8"/>
                </a:cxn>
                <a:cxn ang="0">
                  <a:pos x="88" y="6"/>
                </a:cxn>
                <a:cxn ang="0">
                  <a:pos x="93" y="7"/>
                </a:cxn>
              </a:cxnLst>
              <a:rect l="0" t="0" r="r" b="b"/>
              <a:pathLst>
                <a:path w="114" h="56">
                  <a:moveTo>
                    <a:pt x="113" y="14"/>
                  </a:moveTo>
                  <a:lnTo>
                    <a:pt x="108" y="1"/>
                  </a:lnTo>
                  <a:lnTo>
                    <a:pt x="105" y="0"/>
                  </a:lnTo>
                  <a:lnTo>
                    <a:pt x="100" y="3"/>
                  </a:lnTo>
                  <a:lnTo>
                    <a:pt x="93" y="7"/>
                  </a:lnTo>
                  <a:lnTo>
                    <a:pt x="75" y="15"/>
                  </a:lnTo>
                  <a:lnTo>
                    <a:pt x="65" y="22"/>
                  </a:lnTo>
                  <a:lnTo>
                    <a:pt x="47" y="35"/>
                  </a:lnTo>
                  <a:lnTo>
                    <a:pt x="35" y="46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35" y="47"/>
                  </a:lnTo>
                  <a:lnTo>
                    <a:pt x="27" y="50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17" y="41"/>
                  </a:lnTo>
                  <a:lnTo>
                    <a:pt x="28" y="36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6" y="20"/>
                  </a:lnTo>
                  <a:lnTo>
                    <a:pt x="61" y="18"/>
                  </a:lnTo>
                  <a:lnTo>
                    <a:pt x="78" y="10"/>
                  </a:lnTo>
                  <a:lnTo>
                    <a:pt x="86" y="8"/>
                  </a:lnTo>
                  <a:lnTo>
                    <a:pt x="88" y="6"/>
                  </a:lnTo>
                  <a:lnTo>
                    <a:pt x="93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10"/>
            <p:cNvSpPr>
              <a:spLocks/>
            </p:cNvSpPr>
            <p:nvPr/>
          </p:nvSpPr>
          <p:spPr bwMode="auto">
            <a:xfrm>
              <a:off x="4823" y="3340"/>
              <a:ext cx="18" cy="31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4" y="30"/>
                </a:cxn>
                <a:cxn ang="0">
                  <a:pos x="17" y="28"/>
                </a:cxn>
                <a:cxn ang="0">
                  <a:pos x="17" y="25"/>
                </a:cxn>
                <a:cxn ang="0">
                  <a:pos x="5" y="1"/>
                </a:cxn>
              </a:cxnLst>
              <a:rect l="0" t="0" r="r" b="b"/>
              <a:pathLst>
                <a:path w="18" h="31">
                  <a:moveTo>
                    <a:pt x="5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14" y="30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11"/>
            <p:cNvSpPr>
              <a:spLocks/>
            </p:cNvSpPr>
            <p:nvPr/>
          </p:nvSpPr>
          <p:spPr bwMode="auto">
            <a:xfrm>
              <a:off x="4680" y="3377"/>
              <a:ext cx="53" cy="2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11"/>
                </a:cxn>
                <a:cxn ang="0">
                  <a:pos x="29" y="5"/>
                </a:cxn>
                <a:cxn ang="0">
                  <a:pos x="22" y="9"/>
                </a:cxn>
                <a:cxn ang="0">
                  <a:pos x="13" y="16"/>
                </a:cxn>
                <a:cxn ang="0">
                  <a:pos x="18" y="15"/>
                </a:cxn>
                <a:cxn ang="0">
                  <a:pos x="26" y="11"/>
                </a:cxn>
                <a:cxn ang="0">
                  <a:pos x="38" y="8"/>
                </a:cxn>
                <a:cxn ang="0">
                  <a:pos x="52" y="0"/>
                </a:cxn>
                <a:cxn ang="0">
                  <a:pos x="43" y="6"/>
                </a:cxn>
                <a:cxn ang="0">
                  <a:pos x="28" y="15"/>
                </a:cxn>
                <a:cxn ang="0">
                  <a:pos x="16" y="20"/>
                </a:cxn>
                <a:cxn ang="0">
                  <a:pos x="28" y="15"/>
                </a:cxn>
                <a:cxn ang="0">
                  <a:pos x="28" y="16"/>
                </a:cxn>
                <a:cxn ang="0">
                  <a:pos x="40" y="13"/>
                </a:cxn>
                <a:cxn ang="0">
                  <a:pos x="28" y="16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30" y="19"/>
                </a:cxn>
                <a:cxn ang="0">
                  <a:pos x="41" y="15"/>
                </a:cxn>
                <a:cxn ang="0">
                  <a:pos x="30" y="19"/>
                </a:cxn>
                <a:cxn ang="0">
                  <a:pos x="33" y="23"/>
                </a:cxn>
                <a:cxn ang="0">
                  <a:pos x="48" y="17"/>
                </a:cxn>
              </a:cxnLst>
              <a:rect l="0" t="0" r="r" b="b"/>
              <a:pathLst>
                <a:path w="53" h="24">
                  <a:moveTo>
                    <a:pt x="0" y="17"/>
                  </a:moveTo>
                  <a:lnTo>
                    <a:pt x="14" y="11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3" y="16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8" y="8"/>
                  </a:lnTo>
                  <a:lnTo>
                    <a:pt x="52" y="0"/>
                  </a:lnTo>
                  <a:lnTo>
                    <a:pt x="43" y="6"/>
                  </a:lnTo>
                  <a:lnTo>
                    <a:pt x="28" y="15"/>
                  </a:lnTo>
                  <a:lnTo>
                    <a:pt x="16" y="20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40" y="13"/>
                  </a:lnTo>
                  <a:lnTo>
                    <a:pt x="28" y="16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30" y="19"/>
                  </a:lnTo>
                  <a:lnTo>
                    <a:pt x="41" y="15"/>
                  </a:lnTo>
                  <a:lnTo>
                    <a:pt x="30" y="19"/>
                  </a:lnTo>
                  <a:lnTo>
                    <a:pt x="33" y="23"/>
                  </a:lnTo>
                  <a:lnTo>
                    <a:pt x="48" y="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12"/>
            <p:cNvSpPr>
              <a:spLocks/>
            </p:cNvSpPr>
            <p:nvPr/>
          </p:nvSpPr>
          <p:spPr bwMode="auto">
            <a:xfrm>
              <a:off x="4940" y="3247"/>
              <a:ext cx="17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3"/>
                </a:cxn>
                <a:cxn ang="0">
                  <a:pos x="8" y="7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7" h="8">
                  <a:moveTo>
                    <a:pt x="5" y="0"/>
                  </a:moveTo>
                  <a:lnTo>
                    <a:pt x="16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13"/>
            <p:cNvSpPr>
              <a:spLocks/>
            </p:cNvSpPr>
            <p:nvPr/>
          </p:nvSpPr>
          <p:spPr bwMode="auto">
            <a:xfrm>
              <a:off x="4933" y="3251"/>
              <a:ext cx="14" cy="1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4"/>
                </a:cxn>
                <a:cxn ang="0">
                  <a:pos x="7" y="9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4" h="11">
                  <a:moveTo>
                    <a:pt x="5" y="0"/>
                  </a:moveTo>
                  <a:lnTo>
                    <a:pt x="13" y="4"/>
                  </a:lnTo>
                  <a:lnTo>
                    <a:pt x="7" y="9"/>
                  </a:lnTo>
                  <a:lnTo>
                    <a:pt x="4" y="10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14"/>
            <p:cNvSpPr>
              <a:spLocks/>
            </p:cNvSpPr>
            <p:nvPr/>
          </p:nvSpPr>
          <p:spPr bwMode="auto">
            <a:xfrm>
              <a:off x="4925" y="3255"/>
              <a:ext cx="11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7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1"/>
                </a:cxn>
                <a:cxn ang="0">
                  <a:pos x="6" y="0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lnTo>
                    <a:pt x="10" y="7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15"/>
            <p:cNvSpPr>
              <a:spLocks/>
            </p:cNvSpPr>
            <p:nvPr/>
          </p:nvSpPr>
          <p:spPr bwMode="auto">
            <a:xfrm>
              <a:off x="4885" y="3259"/>
              <a:ext cx="29" cy="35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7" y="19"/>
                </a:cxn>
                <a:cxn ang="0">
                  <a:pos x="13" y="32"/>
                </a:cxn>
                <a:cxn ang="0">
                  <a:pos x="13" y="33"/>
                </a:cxn>
                <a:cxn ang="0">
                  <a:pos x="15" y="34"/>
                </a:cxn>
                <a:cxn ang="0">
                  <a:pos x="16" y="33"/>
                </a:cxn>
                <a:cxn ang="0">
                  <a:pos x="26" y="28"/>
                </a:cxn>
                <a:cxn ang="0">
                  <a:pos x="27" y="28"/>
                </a:cxn>
                <a:cxn ang="0">
                  <a:pos x="27" y="26"/>
                </a:cxn>
                <a:cxn ang="0">
                  <a:pos x="28" y="25"/>
                </a:cxn>
                <a:cxn ang="0">
                  <a:pos x="22" y="11"/>
                </a:cxn>
                <a:cxn ang="0">
                  <a:pos x="16" y="1"/>
                </a:cxn>
              </a:cxnLst>
              <a:rect l="0" t="0" r="r" b="b"/>
              <a:pathLst>
                <a:path w="29" h="35">
                  <a:moveTo>
                    <a:pt x="16" y="1"/>
                  </a:moveTo>
                  <a:lnTo>
                    <a:pt x="16" y="0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7" y="19"/>
                  </a:lnTo>
                  <a:lnTo>
                    <a:pt x="13" y="32"/>
                  </a:lnTo>
                  <a:lnTo>
                    <a:pt x="13" y="33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8" y="25"/>
                  </a:lnTo>
                  <a:lnTo>
                    <a:pt x="22" y="11"/>
                  </a:lnTo>
                  <a:lnTo>
                    <a:pt x="16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16"/>
            <p:cNvSpPr>
              <a:spLocks/>
            </p:cNvSpPr>
            <p:nvPr/>
          </p:nvSpPr>
          <p:spPr bwMode="auto">
            <a:xfrm>
              <a:off x="4530" y="3433"/>
              <a:ext cx="26" cy="3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5" y="23"/>
                </a:cxn>
                <a:cxn ang="0">
                  <a:pos x="10" y="33"/>
                </a:cxn>
                <a:cxn ang="0">
                  <a:pos x="11" y="34"/>
                </a:cxn>
                <a:cxn ang="0">
                  <a:pos x="13" y="34"/>
                </a:cxn>
                <a:cxn ang="0">
                  <a:pos x="14" y="34"/>
                </a:cxn>
                <a:cxn ang="0">
                  <a:pos x="24" y="29"/>
                </a:cxn>
                <a:cxn ang="0">
                  <a:pos x="25" y="28"/>
                </a:cxn>
                <a:cxn ang="0">
                  <a:pos x="25" y="27"/>
                </a:cxn>
                <a:cxn ang="0">
                  <a:pos x="25" y="26"/>
                </a:cxn>
                <a:cxn ang="0">
                  <a:pos x="20" y="15"/>
                </a:cxn>
                <a:cxn ang="0">
                  <a:pos x="15" y="1"/>
                </a:cxn>
              </a:cxnLst>
              <a:rect l="0" t="0" r="r" b="b"/>
              <a:pathLst>
                <a:path w="26" h="35">
                  <a:moveTo>
                    <a:pt x="15" y="1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5" y="23"/>
                  </a:lnTo>
                  <a:lnTo>
                    <a:pt x="10" y="33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14" y="34"/>
                  </a:lnTo>
                  <a:lnTo>
                    <a:pt x="24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0" y="15"/>
                  </a:lnTo>
                  <a:lnTo>
                    <a:pt x="1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17"/>
            <p:cNvSpPr>
              <a:spLocks/>
            </p:cNvSpPr>
            <p:nvPr/>
          </p:nvSpPr>
          <p:spPr bwMode="auto">
            <a:xfrm>
              <a:off x="4643" y="3391"/>
              <a:ext cx="24" cy="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14" y="11"/>
                </a:cxn>
              </a:cxnLst>
              <a:rect l="0" t="0" r="r" b="b"/>
              <a:pathLst>
                <a:path w="24" h="15">
                  <a:moveTo>
                    <a:pt x="23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14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18"/>
            <p:cNvSpPr>
              <a:spLocks/>
            </p:cNvSpPr>
            <p:nvPr/>
          </p:nvSpPr>
          <p:spPr bwMode="auto">
            <a:xfrm>
              <a:off x="4657" y="3393"/>
              <a:ext cx="8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7" y="0"/>
                </a:cxn>
              </a:cxnLst>
              <a:rect l="0" t="0" r="r" b="b"/>
              <a:pathLst>
                <a:path w="8" h="10">
                  <a:moveTo>
                    <a:pt x="0" y="9"/>
                  </a:moveTo>
                  <a:lnTo>
                    <a:pt x="0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19"/>
            <p:cNvSpPr>
              <a:spLocks/>
            </p:cNvSpPr>
            <p:nvPr/>
          </p:nvSpPr>
          <p:spPr bwMode="auto">
            <a:xfrm>
              <a:off x="4657" y="3397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1" y="5"/>
                  </a:lnTo>
                  <a:lnTo>
                    <a:pt x="7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20"/>
            <p:cNvSpPr>
              <a:spLocks/>
            </p:cNvSpPr>
            <p:nvPr/>
          </p:nvSpPr>
          <p:spPr bwMode="auto">
            <a:xfrm>
              <a:off x="4664" y="3384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5"/>
                </a:cxn>
                <a:cxn ang="0">
                  <a:pos x="3" y="0"/>
                </a:cxn>
                <a:cxn ang="0">
                  <a:pos x="0" y="8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lnTo>
                    <a:pt x="5" y="5"/>
                  </a:lnTo>
                  <a:lnTo>
                    <a:pt x="3" y="0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21"/>
            <p:cNvSpPr>
              <a:spLocks/>
            </p:cNvSpPr>
            <p:nvPr/>
          </p:nvSpPr>
          <p:spPr bwMode="auto">
            <a:xfrm>
              <a:off x="4664" y="3391"/>
              <a:ext cx="3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22"/>
            <p:cNvSpPr>
              <a:spLocks/>
            </p:cNvSpPr>
            <p:nvPr/>
          </p:nvSpPr>
          <p:spPr bwMode="auto">
            <a:xfrm>
              <a:off x="4639" y="339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23"/>
            <p:cNvSpPr>
              <a:spLocks/>
            </p:cNvSpPr>
            <p:nvPr/>
          </p:nvSpPr>
          <p:spPr bwMode="auto">
            <a:xfrm>
              <a:off x="4631" y="340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24"/>
            <p:cNvSpPr>
              <a:spLocks/>
            </p:cNvSpPr>
            <p:nvPr/>
          </p:nvSpPr>
          <p:spPr bwMode="auto">
            <a:xfrm>
              <a:off x="4623" y="3406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25"/>
            <p:cNvSpPr>
              <a:spLocks/>
            </p:cNvSpPr>
            <p:nvPr/>
          </p:nvSpPr>
          <p:spPr bwMode="auto">
            <a:xfrm>
              <a:off x="4616" y="3410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26"/>
            <p:cNvSpPr>
              <a:spLocks/>
            </p:cNvSpPr>
            <p:nvPr/>
          </p:nvSpPr>
          <p:spPr bwMode="auto">
            <a:xfrm>
              <a:off x="4609" y="3414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27"/>
            <p:cNvSpPr>
              <a:spLocks/>
            </p:cNvSpPr>
            <p:nvPr/>
          </p:nvSpPr>
          <p:spPr bwMode="auto">
            <a:xfrm>
              <a:off x="4600" y="3417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28"/>
            <p:cNvSpPr>
              <a:spLocks/>
            </p:cNvSpPr>
            <p:nvPr/>
          </p:nvSpPr>
          <p:spPr bwMode="auto">
            <a:xfrm>
              <a:off x="4593" y="3421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29"/>
            <p:cNvSpPr>
              <a:spLocks/>
            </p:cNvSpPr>
            <p:nvPr/>
          </p:nvSpPr>
          <p:spPr bwMode="auto">
            <a:xfrm>
              <a:off x="4585" y="3425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30"/>
            <p:cNvSpPr>
              <a:spLocks/>
            </p:cNvSpPr>
            <p:nvPr/>
          </p:nvSpPr>
          <p:spPr bwMode="auto">
            <a:xfrm>
              <a:off x="4578" y="342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31"/>
            <p:cNvSpPr>
              <a:spLocks/>
            </p:cNvSpPr>
            <p:nvPr/>
          </p:nvSpPr>
          <p:spPr bwMode="auto">
            <a:xfrm>
              <a:off x="4569" y="3432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32"/>
            <p:cNvSpPr>
              <a:spLocks/>
            </p:cNvSpPr>
            <p:nvPr/>
          </p:nvSpPr>
          <p:spPr bwMode="auto">
            <a:xfrm>
              <a:off x="4647" y="3395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33"/>
            <p:cNvSpPr>
              <a:spLocks/>
            </p:cNvSpPr>
            <p:nvPr/>
          </p:nvSpPr>
          <p:spPr bwMode="auto">
            <a:xfrm>
              <a:off x="4662" y="3387"/>
              <a:ext cx="6" cy="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5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34"/>
            <p:cNvSpPr>
              <a:spLocks/>
            </p:cNvSpPr>
            <p:nvPr/>
          </p:nvSpPr>
          <p:spPr bwMode="auto">
            <a:xfrm>
              <a:off x="4670" y="3383"/>
              <a:ext cx="7" cy="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6"/>
                </a:cxn>
              </a:cxnLst>
              <a:rect l="0" t="0" r="r" b="b"/>
              <a:pathLst>
                <a:path w="7" h="7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35"/>
            <p:cNvSpPr>
              <a:spLocks/>
            </p:cNvSpPr>
            <p:nvPr/>
          </p:nvSpPr>
          <p:spPr bwMode="auto">
            <a:xfrm>
              <a:off x="4677" y="3380"/>
              <a:ext cx="7" cy="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2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Line 36"/>
            <p:cNvSpPr>
              <a:spLocks noChangeShapeType="1"/>
            </p:cNvSpPr>
            <p:nvPr/>
          </p:nvSpPr>
          <p:spPr bwMode="auto">
            <a:xfrm flipH="1">
              <a:off x="4679" y="3383"/>
              <a:ext cx="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Line 37"/>
            <p:cNvSpPr>
              <a:spLocks noChangeShapeType="1"/>
            </p:cNvSpPr>
            <p:nvPr/>
          </p:nvSpPr>
          <p:spPr bwMode="auto">
            <a:xfrm flipV="1">
              <a:off x="4768" y="3348"/>
              <a:ext cx="4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38"/>
            <p:cNvSpPr>
              <a:spLocks/>
            </p:cNvSpPr>
            <p:nvPr/>
          </p:nvSpPr>
          <p:spPr bwMode="auto">
            <a:xfrm>
              <a:off x="4772" y="3349"/>
              <a:ext cx="3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39"/>
            <p:cNvSpPr>
              <a:spLocks/>
            </p:cNvSpPr>
            <p:nvPr/>
          </p:nvSpPr>
          <p:spPr bwMode="auto">
            <a:xfrm>
              <a:off x="4771" y="3346"/>
              <a:ext cx="2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5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40"/>
            <p:cNvSpPr>
              <a:spLocks/>
            </p:cNvSpPr>
            <p:nvPr/>
          </p:nvSpPr>
          <p:spPr bwMode="auto">
            <a:xfrm>
              <a:off x="4771" y="3341"/>
              <a:ext cx="6" cy="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Line 41"/>
            <p:cNvSpPr>
              <a:spLocks noChangeShapeType="1"/>
            </p:cNvSpPr>
            <p:nvPr/>
          </p:nvSpPr>
          <p:spPr bwMode="auto">
            <a:xfrm flipH="1" flipV="1">
              <a:off x="4763" y="3332"/>
              <a:ext cx="14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42"/>
            <p:cNvSpPr>
              <a:spLocks/>
            </p:cNvSpPr>
            <p:nvPr/>
          </p:nvSpPr>
          <p:spPr bwMode="auto">
            <a:xfrm>
              <a:off x="4765" y="3334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43"/>
            <p:cNvSpPr>
              <a:spLocks/>
            </p:cNvSpPr>
            <p:nvPr/>
          </p:nvSpPr>
          <p:spPr bwMode="auto">
            <a:xfrm>
              <a:off x="4764" y="3328"/>
              <a:ext cx="7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0" y="3"/>
                </a:cxn>
              </a:cxnLst>
              <a:rect l="0" t="0" r="r" b="b"/>
              <a:pathLst>
                <a:path w="7" h="4">
                  <a:moveTo>
                    <a:pt x="0" y="3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44"/>
            <p:cNvSpPr>
              <a:spLocks/>
            </p:cNvSpPr>
            <p:nvPr/>
          </p:nvSpPr>
          <p:spPr bwMode="auto">
            <a:xfrm>
              <a:off x="4762" y="3331"/>
              <a:ext cx="4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3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Line 45"/>
            <p:cNvSpPr>
              <a:spLocks noChangeShapeType="1"/>
            </p:cNvSpPr>
            <p:nvPr/>
          </p:nvSpPr>
          <p:spPr bwMode="auto">
            <a:xfrm flipH="1">
              <a:off x="4754" y="3335"/>
              <a:ext cx="1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46"/>
            <p:cNvSpPr>
              <a:spLocks/>
            </p:cNvSpPr>
            <p:nvPr/>
          </p:nvSpPr>
          <p:spPr bwMode="auto">
            <a:xfrm>
              <a:off x="4756" y="3339"/>
              <a:ext cx="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47"/>
            <p:cNvSpPr>
              <a:spLocks/>
            </p:cNvSpPr>
            <p:nvPr/>
          </p:nvSpPr>
          <p:spPr bwMode="auto">
            <a:xfrm>
              <a:off x="4755" y="3335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48"/>
            <p:cNvSpPr>
              <a:spLocks/>
            </p:cNvSpPr>
            <p:nvPr/>
          </p:nvSpPr>
          <p:spPr bwMode="auto">
            <a:xfrm>
              <a:off x="4755" y="3334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Line 49"/>
            <p:cNvSpPr>
              <a:spLocks noChangeShapeType="1"/>
            </p:cNvSpPr>
            <p:nvPr/>
          </p:nvSpPr>
          <p:spPr bwMode="auto">
            <a:xfrm>
              <a:off x="4757" y="3345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0"/>
            <p:cNvSpPr>
              <a:spLocks/>
            </p:cNvSpPr>
            <p:nvPr/>
          </p:nvSpPr>
          <p:spPr bwMode="auto">
            <a:xfrm>
              <a:off x="4762" y="3353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1"/>
            <p:cNvSpPr>
              <a:spLocks/>
            </p:cNvSpPr>
            <p:nvPr/>
          </p:nvSpPr>
          <p:spPr bwMode="auto">
            <a:xfrm>
              <a:off x="4762" y="3346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2"/>
            <p:cNvSpPr>
              <a:spLocks/>
            </p:cNvSpPr>
            <p:nvPr/>
          </p:nvSpPr>
          <p:spPr bwMode="auto">
            <a:xfrm>
              <a:off x="4763" y="3350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Line 53"/>
            <p:cNvSpPr>
              <a:spLocks noChangeShapeType="1"/>
            </p:cNvSpPr>
            <p:nvPr/>
          </p:nvSpPr>
          <p:spPr bwMode="auto">
            <a:xfrm flipV="1">
              <a:off x="4765" y="3349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Line 54"/>
            <p:cNvSpPr>
              <a:spLocks noChangeShapeType="1"/>
            </p:cNvSpPr>
            <p:nvPr/>
          </p:nvSpPr>
          <p:spPr bwMode="auto">
            <a:xfrm flipV="1">
              <a:off x="4756" y="3353"/>
              <a:ext cx="4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5"/>
            <p:cNvSpPr>
              <a:spLocks/>
            </p:cNvSpPr>
            <p:nvPr/>
          </p:nvSpPr>
          <p:spPr bwMode="auto">
            <a:xfrm>
              <a:off x="4760" y="3354"/>
              <a:ext cx="2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"/>
            <p:cNvSpPr>
              <a:spLocks/>
            </p:cNvSpPr>
            <p:nvPr/>
          </p:nvSpPr>
          <p:spPr bwMode="auto">
            <a:xfrm>
              <a:off x="4758" y="3350"/>
              <a:ext cx="8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4"/>
                </a:cxn>
                <a:cxn ang="0">
                  <a:pos x="5" y="0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7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7"/>
            <p:cNvSpPr>
              <a:spLocks/>
            </p:cNvSpPr>
            <p:nvPr/>
          </p:nvSpPr>
          <p:spPr bwMode="auto">
            <a:xfrm>
              <a:off x="4760" y="3347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Line 58"/>
            <p:cNvSpPr>
              <a:spLocks noChangeShapeType="1"/>
            </p:cNvSpPr>
            <p:nvPr/>
          </p:nvSpPr>
          <p:spPr bwMode="auto">
            <a:xfrm flipH="1" flipV="1">
              <a:off x="4751" y="3338"/>
              <a:ext cx="13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9"/>
            <p:cNvSpPr>
              <a:spLocks/>
            </p:cNvSpPr>
            <p:nvPr/>
          </p:nvSpPr>
          <p:spPr bwMode="auto">
            <a:xfrm>
              <a:off x="4753" y="3340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60"/>
            <p:cNvSpPr>
              <a:spLocks/>
            </p:cNvSpPr>
            <p:nvPr/>
          </p:nvSpPr>
          <p:spPr bwMode="auto">
            <a:xfrm>
              <a:off x="4753" y="3335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61"/>
            <p:cNvSpPr>
              <a:spLocks/>
            </p:cNvSpPr>
            <p:nvPr/>
          </p:nvSpPr>
          <p:spPr bwMode="auto">
            <a:xfrm>
              <a:off x="4750" y="3335"/>
              <a:ext cx="9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3" y="6"/>
                </a:cxn>
                <a:cxn ang="0">
                  <a:pos x="8" y="4"/>
                </a:cxn>
                <a:cxn ang="0">
                  <a:pos x="5" y="0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0" y="1"/>
                  </a:lnTo>
                  <a:lnTo>
                    <a:pt x="3" y="6"/>
                  </a:lnTo>
                  <a:lnTo>
                    <a:pt x="8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Line 62"/>
            <p:cNvSpPr>
              <a:spLocks noChangeShapeType="1"/>
            </p:cNvSpPr>
            <p:nvPr/>
          </p:nvSpPr>
          <p:spPr bwMode="auto">
            <a:xfrm flipH="1">
              <a:off x="4742" y="3341"/>
              <a:ext cx="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63"/>
            <p:cNvSpPr>
              <a:spLocks/>
            </p:cNvSpPr>
            <p:nvPr/>
          </p:nvSpPr>
          <p:spPr bwMode="auto">
            <a:xfrm>
              <a:off x="4744" y="3344"/>
              <a:ext cx="3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64"/>
            <p:cNvSpPr>
              <a:spLocks/>
            </p:cNvSpPr>
            <p:nvPr/>
          </p:nvSpPr>
          <p:spPr bwMode="auto">
            <a:xfrm>
              <a:off x="4743" y="3340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65"/>
            <p:cNvSpPr>
              <a:spLocks/>
            </p:cNvSpPr>
            <p:nvPr/>
          </p:nvSpPr>
          <p:spPr bwMode="auto">
            <a:xfrm>
              <a:off x="4743" y="3339"/>
              <a:ext cx="6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Line 66"/>
            <p:cNvSpPr>
              <a:spLocks noChangeShapeType="1"/>
            </p:cNvSpPr>
            <p:nvPr/>
          </p:nvSpPr>
          <p:spPr bwMode="auto">
            <a:xfrm>
              <a:off x="4745" y="3351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67"/>
            <p:cNvSpPr>
              <a:spLocks/>
            </p:cNvSpPr>
            <p:nvPr/>
          </p:nvSpPr>
          <p:spPr bwMode="auto">
            <a:xfrm>
              <a:off x="4750" y="3359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68"/>
            <p:cNvSpPr>
              <a:spLocks/>
            </p:cNvSpPr>
            <p:nvPr/>
          </p:nvSpPr>
          <p:spPr bwMode="auto">
            <a:xfrm>
              <a:off x="4749" y="3352"/>
              <a:ext cx="6" cy="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69"/>
            <p:cNvSpPr>
              <a:spLocks/>
            </p:cNvSpPr>
            <p:nvPr/>
          </p:nvSpPr>
          <p:spPr bwMode="auto">
            <a:xfrm>
              <a:off x="4751" y="3356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Line 70"/>
            <p:cNvSpPr>
              <a:spLocks noChangeShapeType="1"/>
            </p:cNvSpPr>
            <p:nvPr/>
          </p:nvSpPr>
          <p:spPr bwMode="auto">
            <a:xfrm flipV="1">
              <a:off x="4753" y="3355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Line 71"/>
            <p:cNvSpPr>
              <a:spLocks noChangeShapeType="1"/>
            </p:cNvSpPr>
            <p:nvPr/>
          </p:nvSpPr>
          <p:spPr bwMode="auto">
            <a:xfrm>
              <a:off x="4769" y="3381"/>
              <a:ext cx="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72"/>
            <p:cNvSpPr>
              <a:spLocks/>
            </p:cNvSpPr>
            <p:nvPr/>
          </p:nvSpPr>
          <p:spPr bwMode="auto">
            <a:xfrm>
              <a:off x="4880" y="3281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73"/>
            <p:cNvSpPr>
              <a:spLocks/>
            </p:cNvSpPr>
            <p:nvPr/>
          </p:nvSpPr>
          <p:spPr bwMode="auto">
            <a:xfrm>
              <a:off x="4873" y="3285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74"/>
            <p:cNvSpPr>
              <a:spLocks/>
            </p:cNvSpPr>
            <p:nvPr/>
          </p:nvSpPr>
          <p:spPr bwMode="auto">
            <a:xfrm>
              <a:off x="4865" y="3288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75"/>
            <p:cNvSpPr>
              <a:spLocks/>
            </p:cNvSpPr>
            <p:nvPr/>
          </p:nvSpPr>
          <p:spPr bwMode="auto">
            <a:xfrm>
              <a:off x="4857" y="3292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76"/>
            <p:cNvSpPr>
              <a:spLocks/>
            </p:cNvSpPr>
            <p:nvPr/>
          </p:nvSpPr>
          <p:spPr bwMode="auto">
            <a:xfrm>
              <a:off x="4849" y="3296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77"/>
            <p:cNvSpPr>
              <a:spLocks/>
            </p:cNvSpPr>
            <p:nvPr/>
          </p:nvSpPr>
          <p:spPr bwMode="auto">
            <a:xfrm>
              <a:off x="4842" y="3299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78"/>
            <p:cNvSpPr>
              <a:spLocks/>
            </p:cNvSpPr>
            <p:nvPr/>
          </p:nvSpPr>
          <p:spPr bwMode="auto">
            <a:xfrm>
              <a:off x="4834" y="330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79"/>
            <p:cNvSpPr>
              <a:spLocks/>
            </p:cNvSpPr>
            <p:nvPr/>
          </p:nvSpPr>
          <p:spPr bwMode="auto">
            <a:xfrm>
              <a:off x="4826" y="3307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80"/>
            <p:cNvSpPr>
              <a:spLocks/>
            </p:cNvSpPr>
            <p:nvPr/>
          </p:nvSpPr>
          <p:spPr bwMode="auto">
            <a:xfrm>
              <a:off x="4818" y="3311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81"/>
            <p:cNvSpPr>
              <a:spLocks/>
            </p:cNvSpPr>
            <p:nvPr/>
          </p:nvSpPr>
          <p:spPr bwMode="auto">
            <a:xfrm>
              <a:off x="4810" y="3315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82"/>
            <p:cNvSpPr>
              <a:spLocks/>
            </p:cNvSpPr>
            <p:nvPr/>
          </p:nvSpPr>
          <p:spPr bwMode="auto">
            <a:xfrm>
              <a:off x="4803" y="3318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6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83"/>
            <p:cNvSpPr>
              <a:spLocks/>
            </p:cNvSpPr>
            <p:nvPr/>
          </p:nvSpPr>
          <p:spPr bwMode="auto">
            <a:xfrm>
              <a:off x="4795" y="332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84"/>
            <p:cNvSpPr>
              <a:spLocks/>
            </p:cNvSpPr>
            <p:nvPr/>
          </p:nvSpPr>
          <p:spPr bwMode="auto">
            <a:xfrm>
              <a:off x="4788" y="3326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85"/>
            <p:cNvSpPr>
              <a:spLocks/>
            </p:cNvSpPr>
            <p:nvPr/>
          </p:nvSpPr>
          <p:spPr bwMode="auto">
            <a:xfrm>
              <a:off x="4780" y="3330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86"/>
            <p:cNvSpPr>
              <a:spLocks/>
            </p:cNvSpPr>
            <p:nvPr/>
          </p:nvSpPr>
          <p:spPr bwMode="auto">
            <a:xfrm>
              <a:off x="4772" y="3334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87"/>
            <p:cNvSpPr>
              <a:spLocks/>
            </p:cNvSpPr>
            <p:nvPr/>
          </p:nvSpPr>
          <p:spPr bwMode="auto">
            <a:xfrm>
              <a:off x="4760" y="333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88"/>
            <p:cNvSpPr>
              <a:spLocks/>
            </p:cNvSpPr>
            <p:nvPr/>
          </p:nvSpPr>
          <p:spPr bwMode="auto">
            <a:xfrm>
              <a:off x="4749" y="334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89"/>
            <p:cNvSpPr>
              <a:spLocks/>
            </p:cNvSpPr>
            <p:nvPr/>
          </p:nvSpPr>
          <p:spPr bwMode="auto">
            <a:xfrm>
              <a:off x="4739" y="334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90"/>
            <p:cNvSpPr>
              <a:spLocks/>
            </p:cNvSpPr>
            <p:nvPr/>
          </p:nvSpPr>
          <p:spPr bwMode="auto">
            <a:xfrm>
              <a:off x="4732" y="335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91"/>
            <p:cNvSpPr>
              <a:spLocks/>
            </p:cNvSpPr>
            <p:nvPr/>
          </p:nvSpPr>
          <p:spPr bwMode="auto">
            <a:xfrm>
              <a:off x="4724" y="3357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92"/>
            <p:cNvSpPr>
              <a:spLocks/>
            </p:cNvSpPr>
            <p:nvPr/>
          </p:nvSpPr>
          <p:spPr bwMode="auto">
            <a:xfrm>
              <a:off x="4716" y="3361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93"/>
            <p:cNvSpPr>
              <a:spLocks/>
            </p:cNvSpPr>
            <p:nvPr/>
          </p:nvSpPr>
          <p:spPr bwMode="auto">
            <a:xfrm>
              <a:off x="4708" y="3364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6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94"/>
            <p:cNvSpPr>
              <a:spLocks/>
            </p:cNvSpPr>
            <p:nvPr/>
          </p:nvSpPr>
          <p:spPr bwMode="auto">
            <a:xfrm>
              <a:off x="4701" y="3368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95"/>
            <p:cNvSpPr>
              <a:spLocks/>
            </p:cNvSpPr>
            <p:nvPr/>
          </p:nvSpPr>
          <p:spPr bwMode="auto">
            <a:xfrm>
              <a:off x="4694" y="3372"/>
              <a:ext cx="6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3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96"/>
            <p:cNvSpPr>
              <a:spLocks/>
            </p:cNvSpPr>
            <p:nvPr/>
          </p:nvSpPr>
          <p:spPr bwMode="auto">
            <a:xfrm>
              <a:off x="4686" y="337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4" name="Group 2"/>
          <p:cNvGrpSpPr>
            <a:grpSpLocks/>
          </p:cNvGrpSpPr>
          <p:nvPr/>
        </p:nvGrpSpPr>
        <p:grpSpPr bwMode="auto">
          <a:xfrm rot="1314706">
            <a:off x="3230583" y="4490175"/>
            <a:ext cx="357028" cy="154356"/>
            <a:chOff x="4388" y="3243"/>
            <a:chExt cx="597" cy="262"/>
          </a:xfrm>
        </p:grpSpPr>
        <p:sp>
          <p:nvSpPr>
            <p:cNvPr id="585" name="Freeform 3"/>
            <p:cNvSpPr>
              <a:spLocks/>
            </p:cNvSpPr>
            <p:nvPr/>
          </p:nvSpPr>
          <p:spPr bwMode="auto">
            <a:xfrm>
              <a:off x="4394" y="3243"/>
              <a:ext cx="589" cy="256"/>
            </a:xfrm>
            <a:custGeom>
              <a:avLst/>
              <a:gdLst/>
              <a:ahLst/>
              <a:cxnLst>
                <a:cxn ang="0">
                  <a:pos x="486" y="15"/>
                </a:cxn>
                <a:cxn ang="0">
                  <a:pos x="505" y="8"/>
                </a:cxn>
                <a:cxn ang="0">
                  <a:pos x="522" y="3"/>
                </a:cxn>
                <a:cxn ang="0">
                  <a:pos x="538" y="1"/>
                </a:cxn>
                <a:cxn ang="0">
                  <a:pos x="551" y="2"/>
                </a:cxn>
                <a:cxn ang="0">
                  <a:pos x="566" y="4"/>
                </a:cxn>
                <a:cxn ang="0">
                  <a:pos x="575" y="4"/>
                </a:cxn>
                <a:cxn ang="0">
                  <a:pos x="581" y="5"/>
                </a:cxn>
                <a:cxn ang="0">
                  <a:pos x="585" y="7"/>
                </a:cxn>
                <a:cxn ang="0">
                  <a:pos x="587" y="11"/>
                </a:cxn>
                <a:cxn ang="0">
                  <a:pos x="587" y="17"/>
                </a:cxn>
                <a:cxn ang="0">
                  <a:pos x="581" y="24"/>
                </a:cxn>
                <a:cxn ang="0">
                  <a:pos x="575" y="32"/>
                </a:cxn>
                <a:cxn ang="0">
                  <a:pos x="560" y="42"/>
                </a:cxn>
                <a:cxn ang="0">
                  <a:pos x="542" y="53"/>
                </a:cxn>
                <a:cxn ang="0">
                  <a:pos x="515" y="68"/>
                </a:cxn>
                <a:cxn ang="0">
                  <a:pos x="440" y="104"/>
                </a:cxn>
                <a:cxn ang="0">
                  <a:pos x="445" y="118"/>
                </a:cxn>
                <a:cxn ang="0">
                  <a:pos x="434" y="127"/>
                </a:cxn>
                <a:cxn ang="0">
                  <a:pos x="419" y="136"/>
                </a:cxn>
                <a:cxn ang="0">
                  <a:pos x="405" y="143"/>
                </a:cxn>
                <a:cxn ang="0">
                  <a:pos x="382" y="151"/>
                </a:cxn>
                <a:cxn ang="0">
                  <a:pos x="366" y="144"/>
                </a:cxn>
                <a:cxn ang="0">
                  <a:pos x="330" y="160"/>
                </a:cxn>
                <a:cxn ang="0">
                  <a:pos x="307" y="169"/>
                </a:cxn>
                <a:cxn ang="0">
                  <a:pos x="236" y="203"/>
                </a:cxn>
                <a:cxn ang="0">
                  <a:pos x="178" y="223"/>
                </a:cxn>
                <a:cxn ang="0">
                  <a:pos x="123" y="240"/>
                </a:cxn>
                <a:cxn ang="0">
                  <a:pos x="65" y="250"/>
                </a:cxn>
                <a:cxn ang="0">
                  <a:pos x="32" y="248"/>
                </a:cxn>
                <a:cxn ang="0">
                  <a:pos x="55" y="230"/>
                </a:cxn>
                <a:cxn ang="0">
                  <a:pos x="0" y="155"/>
                </a:cxn>
                <a:cxn ang="0">
                  <a:pos x="23" y="144"/>
                </a:cxn>
                <a:cxn ang="0">
                  <a:pos x="32" y="144"/>
                </a:cxn>
                <a:cxn ang="0">
                  <a:pos x="114" y="175"/>
                </a:cxn>
                <a:cxn ang="0">
                  <a:pos x="129" y="179"/>
                </a:cxn>
                <a:cxn ang="0">
                  <a:pos x="147" y="178"/>
                </a:cxn>
                <a:cxn ang="0">
                  <a:pos x="161" y="172"/>
                </a:cxn>
                <a:cxn ang="0">
                  <a:pos x="477" y="18"/>
                </a:cxn>
              </a:cxnLst>
              <a:rect l="0" t="0" r="r" b="b"/>
              <a:pathLst>
                <a:path w="589" h="256">
                  <a:moveTo>
                    <a:pt x="477" y="18"/>
                  </a:moveTo>
                  <a:lnTo>
                    <a:pt x="486" y="15"/>
                  </a:lnTo>
                  <a:lnTo>
                    <a:pt x="496" y="11"/>
                  </a:lnTo>
                  <a:lnTo>
                    <a:pt x="505" y="8"/>
                  </a:lnTo>
                  <a:lnTo>
                    <a:pt x="514" y="4"/>
                  </a:lnTo>
                  <a:lnTo>
                    <a:pt x="522" y="3"/>
                  </a:lnTo>
                  <a:lnTo>
                    <a:pt x="531" y="0"/>
                  </a:lnTo>
                  <a:lnTo>
                    <a:pt x="538" y="1"/>
                  </a:lnTo>
                  <a:lnTo>
                    <a:pt x="546" y="1"/>
                  </a:lnTo>
                  <a:lnTo>
                    <a:pt x="551" y="2"/>
                  </a:lnTo>
                  <a:lnTo>
                    <a:pt x="561" y="4"/>
                  </a:lnTo>
                  <a:lnTo>
                    <a:pt x="566" y="4"/>
                  </a:lnTo>
                  <a:lnTo>
                    <a:pt x="570" y="3"/>
                  </a:lnTo>
                  <a:lnTo>
                    <a:pt x="575" y="4"/>
                  </a:lnTo>
                  <a:lnTo>
                    <a:pt x="578" y="5"/>
                  </a:lnTo>
                  <a:lnTo>
                    <a:pt x="581" y="5"/>
                  </a:lnTo>
                  <a:lnTo>
                    <a:pt x="583" y="6"/>
                  </a:lnTo>
                  <a:lnTo>
                    <a:pt x="585" y="7"/>
                  </a:lnTo>
                  <a:lnTo>
                    <a:pt x="586" y="9"/>
                  </a:lnTo>
                  <a:lnTo>
                    <a:pt x="587" y="11"/>
                  </a:lnTo>
                  <a:lnTo>
                    <a:pt x="588" y="14"/>
                  </a:lnTo>
                  <a:lnTo>
                    <a:pt x="587" y="17"/>
                  </a:lnTo>
                  <a:lnTo>
                    <a:pt x="586" y="20"/>
                  </a:lnTo>
                  <a:lnTo>
                    <a:pt x="581" y="24"/>
                  </a:lnTo>
                  <a:lnTo>
                    <a:pt x="580" y="27"/>
                  </a:lnTo>
                  <a:lnTo>
                    <a:pt x="575" y="32"/>
                  </a:lnTo>
                  <a:lnTo>
                    <a:pt x="569" y="37"/>
                  </a:lnTo>
                  <a:lnTo>
                    <a:pt x="560" y="42"/>
                  </a:lnTo>
                  <a:lnTo>
                    <a:pt x="553" y="48"/>
                  </a:lnTo>
                  <a:lnTo>
                    <a:pt x="542" y="53"/>
                  </a:lnTo>
                  <a:lnTo>
                    <a:pt x="530" y="60"/>
                  </a:lnTo>
                  <a:lnTo>
                    <a:pt x="515" y="68"/>
                  </a:lnTo>
                  <a:lnTo>
                    <a:pt x="505" y="72"/>
                  </a:lnTo>
                  <a:lnTo>
                    <a:pt x="440" y="104"/>
                  </a:lnTo>
                  <a:lnTo>
                    <a:pt x="445" y="116"/>
                  </a:lnTo>
                  <a:lnTo>
                    <a:pt x="445" y="118"/>
                  </a:lnTo>
                  <a:lnTo>
                    <a:pt x="441" y="121"/>
                  </a:lnTo>
                  <a:lnTo>
                    <a:pt x="434" y="127"/>
                  </a:lnTo>
                  <a:lnTo>
                    <a:pt x="424" y="132"/>
                  </a:lnTo>
                  <a:lnTo>
                    <a:pt x="419" y="136"/>
                  </a:lnTo>
                  <a:lnTo>
                    <a:pt x="412" y="139"/>
                  </a:lnTo>
                  <a:lnTo>
                    <a:pt x="405" y="143"/>
                  </a:lnTo>
                  <a:lnTo>
                    <a:pt x="394" y="147"/>
                  </a:lnTo>
                  <a:lnTo>
                    <a:pt x="382" y="151"/>
                  </a:lnTo>
                  <a:lnTo>
                    <a:pt x="371" y="154"/>
                  </a:lnTo>
                  <a:lnTo>
                    <a:pt x="366" y="144"/>
                  </a:lnTo>
                  <a:lnTo>
                    <a:pt x="343" y="155"/>
                  </a:lnTo>
                  <a:lnTo>
                    <a:pt x="330" y="160"/>
                  </a:lnTo>
                  <a:lnTo>
                    <a:pt x="313" y="166"/>
                  </a:lnTo>
                  <a:lnTo>
                    <a:pt x="307" y="169"/>
                  </a:lnTo>
                  <a:lnTo>
                    <a:pt x="253" y="195"/>
                  </a:lnTo>
                  <a:lnTo>
                    <a:pt x="236" y="203"/>
                  </a:lnTo>
                  <a:lnTo>
                    <a:pt x="208" y="216"/>
                  </a:lnTo>
                  <a:lnTo>
                    <a:pt x="178" y="223"/>
                  </a:lnTo>
                  <a:lnTo>
                    <a:pt x="150" y="232"/>
                  </a:lnTo>
                  <a:lnTo>
                    <a:pt x="123" y="240"/>
                  </a:lnTo>
                  <a:lnTo>
                    <a:pt x="93" y="245"/>
                  </a:lnTo>
                  <a:lnTo>
                    <a:pt x="65" y="250"/>
                  </a:lnTo>
                  <a:lnTo>
                    <a:pt x="35" y="255"/>
                  </a:lnTo>
                  <a:lnTo>
                    <a:pt x="32" y="248"/>
                  </a:lnTo>
                  <a:lnTo>
                    <a:pt x="43" y="240"/>
                  </a:lnTo>
                  <a:lnTo>
                    <a:pt x="55" y="230"/>
                  </a:lnTo>
                  <a:lnTo>
                    <a:pt x="63" y="226"/>
                  </a:lnTo>
                  <a:lnTo>
                    <a:pt x="0" y="155"/>
                  </a:lnTo>
                  <a:lnTo>
                    <a:pt x="17" y="146"/>
                  </a:lnTo>
                  <a:lnTo>
                    <a:pt x="23" y="144"/>
                  </a:lnTo>
                  <a:lnTo>
                    <a:pt x="27" y="144"/>
                  </a:lnTo>
                  <a:lnTo>
                    <a:pt x="32" y="144"/>
                  </a:lnTo>
                  <a:lnTo>
                    <a:pt x="37" y="145"/>
                  </a:lnTo>
                  <a:lnTo>
                    <a:pt x="114" y="175"/>
                  </a:lnTo>
                  <a:lnTo>
                    <a:pt x="120" y="178"/>
                  </a:lnTo>
                  <a:lnTo>
                    <a:pt x="129" y="179"/>
                  </a:lnTo>
                  <a:lnTo>
                    <a:pt x="138" y="179"/>
                  </a:lnTo>
                  <a:lnTo>
                    <a:pt x="147" y="178"/>
                  </a:lnTo>
                  <a:lnTo>
                    <a:pt x="154" y="177"/>
                  </a:lnTo>
                  <a:lnTo>
                    <a:pt x="161" y="172"/>
                  </a:lnTo>
                  <a:lnTo>
                    <a:pt x="189" y="159"/>
                  </a:lnTo>
                  <a:lnTo>
                    <a:pt x="477" y="1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4"/>
            <p:cNvSpPr>
              <a:spLocks/>
            </p:cNvSpPr>
            <p:nvPr/>
          </p:nvSpPr>
          <p:spPr bwMode="auto">
            <a:xfrm>
              <a:off x="4388" y="3246"/>
              <a:ext cx="597" cy="259"/>
            </a:xfrm>
            <a:custGeom>
              <a:avLst/>
              <a:gdLst/>
              <a:ahLst/>
              <a:cxnLst>
                <a:cxn ang="0">
                  <a:pos x="492" y="14"/>
                </a:cxn>
                <a:cxn ang="0">
                  <a:pos x="512" y="8"/>
                </a:cxn>
                <a:cxn ang="0">
                  <a:pos x="528" y="3"/>
                </a:cxn>
                <a:cxn ang="0">
                  <a:pos x="546" y="0"/>
                </a:cxn>
                <a:cxn ang="0">
                  <a:pos x="558" y="1"/>
                </a:cxn>
                <a:cxn ang="0">
                  <a:pos x="574" y="4"/>
                </a:cxn>
                <a:cxn ang="0">
                  <a:pos x="582" y="5"/>
                </a:cxn>
                <a:cxn ang="0">
                  <a:pos x="589" y="5"/>
                </a:cxn>
                <a:cxn ang="0">
                  <a:pos x="593" y="8"/>
                </a:cxn>
                <a:cxn ang="0">
                  <a:pos x="596" y="12"/>
                </a:cxn>
                <a:cxn ang="0">
                  <a:pos x="595" y="18"/>
                </a:cxn>
                <a:cxn ang="0">
                  <a:pos x="590" y="26"/>
                </a:cxn>
                <a:cxn ang="0">
                  <a:pos x="582" y="33"/>
                </a:cxn>
                <a:cxn ang="0">
                  <a:pos x="569" y="43"/>
                </a:cxn>
                <a:cxn ang="0">
                  <a:pos x="549" y="56"/>
                </a:cxn>
                <a:cxn ang="0">
                  <a:pos x="522" y="71"/>
                </a:cxn>
                <a:cxn ang="0">
                  <a:pos x="445" y="108"/>
                </a:cxn>
                <a:cxn ang="0">
                  <a:pos x="452" y="122"/>
                </a:cxn>
                <a:cxn ang="0">
                  <a:pos x="441" y="130"/>
                </a:cxn>
                <a:cxn ang="0">
                  <a:pos x="426" y="139"/>
                </a:cxn>
                <a:cxn ang="0">
                  <a:pos x="410" y="146"/>
                </a:cxn>
                <a:cxn ang="0">
                  <a:pos x="388" y="155"/>
                </a:cxn>
                <a:cxn ang="0">
                  <a:pos x="371" y="147"/>
                </a:cxn>
                <a:cxn ang="0">
                  <a:pos x="334" y="164"/>
                </a:cxn>
                <a:cxn ang="0">
                  <a:pos x="312" y="174"/>
                </a:cxn>
                <a:cxn ang="0">
                  <a:pos x="240" y="208"/>
                </a:cxn>
                <a:cxn ang="0">
                  <a:pos x="182" y="228"/>
                </a:cxn>
                <a:cxn ang="0">
                  <a:pos x="125" y="243"/>
                </a:cxn>
                <a:cxn ang="0">
                  <a:pos x="67" y="254"/>
                </a:cxn>
                <a:cxn ang="0">
                  <a:pos x="33" y="251"/>
                </a:cxn>
                <a:cxn ang="0">
                  <a:pos x="56" y="234"/>
                </a:cxn>
                <a:cxn ang="0">
                  <a:pos x="0" y="156"/>
                </a:cxn>
                <a:cxn ang="0">
                  <a:pos x="21" y="144"/>
                </a:cxn>
                <a:cxn ang="0">
                  <a:pos x="31" y="143"/>
                </a:cxn>
                <a:cxn ang="0">
                  <a:pos x="117" y="178"/>
                </a:cxn>
                <a:cxn ang="0">
                  <a:pos x="132" y="182"/>
                </a:cxn>
                <a:cxn ang="0">
                  <a:pos x="149" y="181"/>
                </a:cxn>
                <a:cxn ang="0">
                  <a:pos x="165" y="174"/>
                </a:cxn>
                <a:cxn ang="0">
                  <a:pos x="483" y="19"/>
                </a:cxn>
              </a:cxnLst>
              <a:rect l="0" t="0" r="r" b="b"/>
              <a:pathLst>
                <a:path w="597" h="259">
                  <a:moveTo>
                    <a:pt x="483" y="19"/>
                  </a:moveTo>
                  <a:lnTo>
                    <a:pt x="492" y="14"/>
                  </a:lnTo>
                  <a:lnTo>
                    <a:pt x="502" y="10"/>
                  </a:lnTo>
                  <a:lnTo>
                    <a:pt x="512" y="8"/>
                  </a:lnTo>
                  <a:lnTo>
                    <a:pt x="521" y="4"/>
                  </a:lnTo>
                  <a:lnTo>
                    <a:pt x="528" y="3"/>
                  </a:lnTo>
                  <a:lnTo>
                    <a:pt x="537" y="1"/>
                  </a:lnTo>
                  <a:lnTo>
                    <a:pt x="546" y="0"/>
                  </a:lnTo>
                  <a:lnTo>
                    <a:pt x="553" y="1"/>
                  </a:lnTo>
                  <a:lnTo>
                    <a:pt x="558" y="1"/>
                  </a:lnTo>
                  <a:lnTo>
                    <a:pt x="568" y="4"/>
                  </a:lnTo>
                  <a:lnTo>
                    <a:pt x="574" y="4"/>
                  </a:lnTo>
                  <a:lnTo>
                    <a:pt x="578" y="4"/>
                  </a:lnTo>
                  <a:lnTo>
                    <a:pt x="582" y="5"/>
                  </a:lnTo>
                  <a:lnTo>
                    <a:pt x="585" y="5"/>
                  </a:lnTo>
                  <a:lnTo>
                    <a:pt x="589" y="5"/>
                  </a:lnTo>
                  <a:lnTo>
                    <a:pt x="591" y="7"/>
                  </a:lnTo>
                  <a:lnTo>
                    <a:pt x="593" y="8"/>
                  </a:lnTo>
                  <a:lnTo>
                    <a:pt x="595" y="10"/>
                  </a:lnTo>
                  <a:lnTo>
                    <a:pt x="596" y="12"/>
                  </a:lnTo>
                  <a:lnTo>
                    <a:pt x="596" y="16"/>
                  </a:lnTo>
                  <a:lnTo>
                    <a:pt x="595" y="18"/>
                  </a:lnTo>
                  <a:lnTo>
                    <a:pt x="592" y="22"/>
                  </a:lnTo>
                  <a:lnTo>
                    <a:pt x="590" y="26"/>
                  </a:lnTo>
                  <a:lnTo>
                    <a:pt x="588" y="29"/>
                  </a:lnTo>
                  <a:lnTo>
                    <a:pt x="582" y="33"/>
                  </a:lnTo>
                  <a:lnTo>
                    <a:pt x="576" y="38"/>
                  </a:lnTo>
                  <a:lnTo>
                    <a:pt x="569" y="43"/>
                  </a:lnTo>
                  <a:lnTo>
                    <a:pt x="561" y="50"/>
                  </a:lnTo>
                  <a:lnTo>
                    <a:pt x="549" y="56"/>
                  </a:lnTo>
                  <a:lnTo>
                    <a:pt x="537" y="63"/>
                  </a:lnTo>
                  <a:lnTo>
                    <a:pt x="522" y="71"/>
                  </a:lnTo>
                  <a:lnTo>
                    <a:pt x="511" y="76"/>
                  </a:lnTo>
                  <a:lnTo>
                    <a:pt x="445" y="108"/>
                  </a:lnTo>
                  <a:lnTo>
                    <a:pt x="452" y="119"/>
                  </a:lnTo>
                  <a:lnTo>
                    <a:pt x="452" y="122"/>
                  </a:lnTo>
                  <a:lnTo>
                    <a:pt x="448" y="125"/>
                  </a:lnTo>
                  <a:lnTo>
                    <a:pt x="441" y="130"/>
                  </a:lnTo>
                  <a:lnTo>
                    <a:pt x="431" y="135"/>
                  </a:lnTo>
                  <a:lnTo>
                    <a:pt x="426" y="139"/>
                  </a:lnTo>
                  <a:lnTo>
                    <a:pt x="419" y="142"/>
                  </a:lnTo>
                  <a:lnTo>
                    <a:pt x="410" y="146"/>
                  </a:lnTo>
                  <a:lnTo>
                    <a:pt x="400" y="150"/>
                  </a:lnTo>
                  <a:lnTo>
                    <a:pt x="388" y="155"/>
                  </a:lnTo>
                  <a:lnTo>
                    <a:pt x="377" y="158"/>
                  </a:lnTo>
                  <a:lnTo>
                    <a:pt x="371" y="147"/>
                  </a:lnTo>
                  <a:lnTo>
                    <a:pt x="349" y="158"/>
                  </a:lnTo>
                  <a:lnTo>
                    <a:pt x="334" y="164"/>
                  </a:lnTo>
                  <a:lnTo>
                    <a:pt x="319" y="170"/>
                  </a:lnTo>
                  <a:lnTo>
                    <a:pt x="312" y="174"/>
                  </a:lnTo>
                  <a:lnTo>
                    <a:pt x="256" y="200"/>
                  </a:lnTo>
                  <a:lnTo>
                    <a:pt x="240" y="208"/>
                  </a:lnTo>
                  <a:lnTo>
                    <a:pt x="211" y="219"/>
                  </a:lnTo>
                  <a:lnTo>
                    <a:pt x="182" y="228"/>
                  </a:lnTo>
                  <a:lnTo>
                    <a:pt x="154" y="236"/>
                  </a:lnTo>
                  <a:lnTo>
                    <a:pt x="125" y="243"/>
                  </a:lnTo>
                  <a:lnTo>
                    <a:pt x="95" y="249"/>
                  </a:lnTo>
                  <a:lnTo>
                    <a:pt x="67" y="254"/>
                  </a:lnTo>
                  <a:lnTo>
                    <a:pt x="37" y="258"/>
                  </a:lnTo>
                  <a:lnTo>
                    <a:pt x="33" y="251"/>
                  </a:lnTo>
                  <a:lnTo>
                    <a:pt x="43" y="242"/>
                  </a:lnTo>
                  <a:lnTo>
                    <a:pt x="56" y="234"/>
                  </a:lnTo>
                  <a:lnTo>
                    <a:pt x="63" y="229"/>
                  </a:lnTo>
                  <a:lnTo>
                    <a:pt x="0" y="156"/>
                  </a:lnTo>
                  <a:lnTo>
                    <a:pt x="18" y="146"/>
                  </a:lnTo>
                  <a:lnTo>
                    <a:pt x="21" y="144"/>
                  </a:lnTo>
                  <a:lnTo>
                    <a:pt x="26" y="144"/>
                  </a:lnTo>
                  <a:lnTo>
                    <a:pt x="31" y="143"/>
                  </a:lnTo>
                  <a:lnTo>
                    <a:pt x="36" y="146"/>
                  </a:lnTo>
                  <a:lnTo>
                    <a:pt x="117" y="178"/>
                  </a:lnTo>
                  <a:lnTo>
                    <a:pt x="122" y="180"/>
                  </a:lnTo>
                  <a:lnTo>
                    <a:pt x="132" y="182"/>
                  </a:lnTo>
                  <a:lnTo>
                    <a:pt x="142" y="180"/>
                  </a:lnTo>
                  <a:lnTo>
                    <a:pt x="149" y="181"/>
                  </a:lnTo>
                  <a:lnTo>
                    <a:pt x="157" y="178"/>
                  </a:lnTo>
                  <a:lnTo>
                    <a:pt x="165" y="174"/>
                  </a:lnTo>
                  <a:lnTo>
                    <a:pt x="191" y="161"/>
                  </a:lnTo>
                  <a:lnTo>
                    <a:pt x="483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5"/>
            <p:cNvSpPr>
              <a:spLocks/>
            </p:cNvSpPr>
            <p:nvPr/>
          </p:nvSpPr>
          <p:spPr bwMode="auto">
            <a:xfrm>
              <a:off x="4397" y="3396"/>
              <a:ext cx="157" cy="80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81" y="64"/>
                </a:cxn>
                <a:cxn ang="0">
                  <a:pos x="0" y="0"/>
                </a:cxn>
                <a:cxn ang="0">
                  <a:pos x="81" y="64"/>
                </a:cxn>
                <a:cxn ang="0">
                  <a:pos x="109" y="50"/>
                </a:cxn>
                <a:cxn ang="0">
                  <a:pos x="156" y="24"/>
                </a:cxn>
              </a:cxnLst>
              <a:rect l="0" t="0" r="r" b="b"/>
              <a:pathLst>
                <a:path w="157" h="80">
                  <a:moveTo>
                    <a:pt x="54" y="79"/>
                  </a:moveTo>
                  <a:lnTo>
                    <a:pt x="81" y="64"/>
                  </a:lnTo>
                  <a:lnTo>
                    <a:pt x="0" y="0"/>
                  </a:lnTo>
                  <a:lnTo>
                    <a:pt x="81" y="64"/>
                  </a:lnTo>
                  <a:lnTo>
                    <a:pt x="109" y="50"/>
                  </a:lnTo>
                  <a:lnTo>
                    <a:pt x="156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6"/>
            <p:cNvSpPr>
              <a:spLocks/>
            </p:cNvSpPr>
            <p:nvPr/>
          </p:nvSpPr>
          <p:spPr bwMode="auto">
            <a:xfrm>
              <a:off x="4429" y="3466"/>
              <a:ext cx="77" cy="26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6" y="1"/>
                </a:cxn>
                <a:cxn ang="0">
                  <a:pos x="60" y="4"/>
                </a:cxn>
                <a:cxn ang="0">
                  <a:pos x="48" y="8"/>
                </a:cxn>
                <a:cxn ang="0">
                  <a:pos x="60" y="4"/>
                </a:cxn>
                <a:cxn ang="0">
                  <a:pos x="66" y="1"/>
                </a:cxn>
                <a:cxn ang="0">
                  <a:pos x="75" y="0"/>
                </a:cxn>
                <a:cxn ang="0">
                  <a:pos x="76" y="1"/>
                </a:cxn>
                <a:cxn ang="0">
                  <a:pos x="67" y="6"/>
                </a:cxn>
                <a:cxn ang="0">
                  <a:pos x="58" y="12"/>
                </a:cxn>
                <a:cxn ang="0">
                  <a:pos x="52" y="15"/>
                </a:cxn>
                <a:cxn ang="0">
                  <a:pos x="43" y="18"/>
                </a:cxn>
                <a:cxn ang="0">
                  <a:pos x="52" y="15"/>
                </a:cxn>
                <a:cxn ang="0">
                  <a:pos x="58" y="12"/>
                </a:cxn>
                <a:cxn ang="0">
                  <a:pos x="67" y="6"/>
                </a:cxn>
                <a:cxn ang="0">
                  <a:pos x="68" y="9"/>
                </a:cxn>
                <a:cxn ang="0">
                  <a:pos x="68" y="13"/>
                </a:cxn>
                <a:cxn ang="0">
                  <a:pos x="54" y="18"/>
                </a:cxn>
                <a:cxn ang="0">
                  <a:pos x="45" y="19"/>
                </a:cxn>
                <a:cxn ang="0">
                  <a:pos x="43" y="18"/>
                </a:cxn>
                <a:cxn ang="0">
                  <a:pos x="25" y="23"/>
                </a:cxn>
                <a:cxn ang="0">
                  <a:pos x="0" y="25"/>
                </a:cxn>
                <a:cxn ang="0">
                  <a:pos x="14" y="17"/>
                </a:cxn>
                <a:cxn ang="0">
                  <a:pos x="18" y="16"/>
                </a:cxn>
                <a:cxn ang="0">
                  <a:pos x="48" y="8"/>
                </a:cxn>
                <a:cxn ang="0">
                  <a:pos x="63" y="1"/>
                </a:cxn>
              </a:cxnLst>
              <a:rect l="0" t="0" r="r" b="b"/>
              <a:pathLst>
                <a:path w="77" h="26">
                  <a:moveTo>
                    <a:pt x="63" y="1"/>
                  </a:moveTo>
                  <a:lnTo>
                    <a:pt x="66" y="1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60" y="4"/>
                  </a:lnTo>
                  <a:lnTo>
                    <a:pt x="66" y="1"/>
                  </a:lnTo>
                  <a:lnTo>
                    <a:pt x="75" y="0"/>
                  </a:lnTo>
                  <a:lnTo>
                    <a:pt x="76" y="1"/>
                  </a:lnTo>
                  <a:lnTo>
                    <a:pt x="67" y="6"/>
                  </a:lnTo>
                  <a:lnTo>
                    <a:pt x="58" y="12"/>
                  </a:lnTo>
                  <a:lnTo>
                    <a:pt x="52" y="15"/>
                  </a:lnTo>
                  <a:lnTo>
                    <a:pt x="43" y="18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7" y="6"/>
                  </a:lnTo>
                  <a:lnTo>
                    <a:pt x="68" y="9"/>
                  </a:lnTo>
                  <a:lnTo>
                    <a:pt x="68" y="13"/>
                  </a:lnTo>
                  <a:lnTo>
                    <a:pt x="54" y="18"/>
                  </a:lnTo>
                  <a:lnTo>
                    <a:pt x="45" y="19"/>
                  </a:lnTo>
                  <a:lnTo>
                    <a:pt x="43" y="18"/>
                  </a:lnTo>
                  <a:lnTo>
                    <a:pt x="25" y="23"/>
                  </a:lnTo>
                  <a:lnTo>
                    <a:pt x="0" y="25"/>
                  </a:lnTo>
                  <a:lnTo>
                    <a:pt x="14" y="17"/>
                  </a:lnTo>
                  <a:lnTo>
                    <a:pt x="18" y="16"/>
                  </a:lnTo>
                  <a:lnTo>
                    <a:pt x="48" y="8"/>
                  </a:lnTo>
                  <a:lnTo>
                    <a:pt x="63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"/>
            <p:cNvSpPr>
              <a:spLocks/>
            </p:cNvSpPr>
            <p:nvPr/>
          </p:nvSpPr>
          <p:spPr bwMode="auto">
            <a:xfrm>
              <a:off x="4666" y="3333"/>
              <a:ext cx="170" cy="59"/>
            </a:xfrm>
            <a:custGeom>
              <a:avLst/>
              <a:gdLst/>
              <a:ahLst/>
              <a:cxnLst>
                <a:cxn ang="0">
                  <a:pos x="168" y="21"/>
                </a:cxn>
                <a:cxn ang="0">
                  <a:pos x="168" y="18"/>
                </a:cxn>
                <a:cxn ang="0">
                  <a:pos x="169" y="15"/>
                </a:cxn>
                <a:cxn ang="0">
                  <a:pos x="169" y="11"/>
                </a:cxn>
                <a:cxn ang="0">
                  <a:pos x="168" y="8"/>
                </a:cxn>
                <a:cxn ang="0">
                  <a:pos x="164" y="4"/>
                </a:cxn>
                <a:cxn ang="0">
                  <a:pos x="160" y="0"/>
                </a:cxn>
                <a:cxn ang="0">
                  <a:pos x="152" y="2"/>
                </a:cxn>
                <a:cxn ang="0">
                  <a:pos x="140" y="5"/>
                </a:cxn>
                <a:cxn ang="0">
                  <a:pos x="121" y="13"/>
                </a:cxn>
                <a:cxn ang="0">
                  <a:pos x="102" y="22"/>
                </a:cxn>
                <a:cxn ang="0">
                  <a:pos x="91" y="30"/>
                </a:cxn>
                <a:cxn ang="0">
                  <a:pos x="100" y="26"/>
                </a:cxn>
                <a:cxn ang="0">
                  <a:pos x="110" y="23"/>
                </a:cxn>
                <a:cxn ang="0">
                  <a:pos x="117" y="19"/>
                </a:cxn>
                <a:cxn ang="0">
                  <a:pos x="121" y="18"/>
                </a:cxn>
                <a:cxn ang="0">
                  <a:pos x="130" y="18"/>
                </a:cxn>
                <a:cxn ang="0">
                  <a:pos x="121" y="18"/>
                </a:cxn>
                <a:cxn ang="0">
                  <a:pos x="117" y="19"/>
                </a:cxn>
                <a:cxn ang="0">
                  <a:pos x="110" y="23"/>
                </a:cxn>
                <a:cxn ang="0">
                  <a:pos x="100" y="26"/>
                </a:cxn>
                <a:cxn ang="0">
                  <a:pos x="91" y="30"/>
                </a:cxn>
                <a:cxn ang="0">
                  <a:pos x="17" y="51"/>
                </a:cxn>
                <a:cxn ang="0">
                  <a:pos x="8" y="55"/>
                </a:cxn>
                <a:cxn ang="0">
                  <a:pos x="2" y="57"/>
                </a:cxn>
                <a:cxn ang="0">
                  <a:pos x="0" y="58"/>
                </a:cxn>
              </a:cxnLst>
              <a:rect l="0" t="0" r="r" b="b"/>
              <a:pathLst>
                <a:path w="170" h="59">
                  <a:moveTo>
                    <a:pt x="168" y="21"/>
                  </a:moveTo>
                  <a:lnTo>
                    <a:pt x="168" y="18"/>
                  </a:lnTo>
                  <a:lnTo>
                    <a:pt x="169" y="15"/>
                  </a:lnTo>
                  <a:lnTo>
                    <a:pt x="169" y="11"/>
                  </a:lnTo>
                  <a:lnTo>
                    <a:pt x="168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52" y="2"/>
                  </a:lnTo>
                  <a:lnTo>
                    <a:pt x="140" y="5"/>
                  </a:lnTo>
                  <a:lnTo>
                    <a:pt x="121" y="13"/>
                  </a:lnTo>
                  <a:lnTo>
                    <a:pt x="102" y="22"/>
                  </a:lnTo>
                  <a:lnTo>
                    <a:pt x="91" y="30"/>
                  </a:lnTo>
                  <a:lnTo>
                    <a:pt x="100" y="26"/>
                  </a:lnTo>
                  <a:lnTo>
                    <a:pt x="110" y="23"/>
                  </a:lnTo>
                  <a:lnTo>
                    <a:pt x="117" y="19"/>
                  </a:lnTo>
                  <a:lnTo>
                    <a:pt x="121" y="18"/>
                  </a:lnTo>
                  <a:lnTo>
                    <a:pt x="130" y="18"/>
                  </a:lnTo>
                  <a:lnTo>
                    <a:pt x="121" y="18"/>
                  </a:lnTo>
                  <a:lnTo>
                    <a:pt x="117" y="19"/>
                  </a:lnTo>
                  <a:lnTo>
                    <a:pt x="110" y="23"/>
                  </a:lnTo>
                  <a:lnTo>
                    <a:pt x="100" y="26"/>
                  </a:lnTo>
                  <a:lnTo>
                    <a:pt x="91" y="30"/>
                  </a:lnTo>
                  <a:lnTo>
                    <a:pt x="17" y="51"/>
                  </a:lnTo>
                  <a:lnTo>
                    <a:pt x="8" y="55"/>
                  </a:lnTo>
                  <a:lnTo>
                    <a:pt x="2" y="57"/>
                  </a:lnTo>
                  <a:lnTo>
                    <a:pt x="0" y="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8"/>
            <p:cNvSpPr>
              <a:spLocks/>
            </p:cNvSpPr>
            <p:nvPr/>
          </p:nvSpPr>
          <p:spPr bwMode="auto">
            <a:xfrm>
              <a:off x="4660" y="3392"/>
              <a:ext cx="41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2"/>
                </a:cxn>
                <a:cxn ang="0">
                  <a:pos x="12" y="8"/>
                </a:cxn>
                <a:cxn ang="0">
                  <a:pos x="13" y="10"/>
                </a:cxn>
                <a:cxn ang="0">
                  <a:pos x="15" y="9"/>
                </a:cxn>
                <a:cxn ang="0">
                  <a:pos x="29" y="3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31" y="5"/>
                </a:cxn>
                <a:cxn ang="0">
                  <a:pos x="32" y="7"/>
                </a:cxn>
                <a:cxn ang="0">
                  <a:pos x="37" y="4"/>
                </a:cxn>
                <a:cxn ang="0">
                  <a:pos x="24" y="12"/>
                </a:cxn>
                <a:cxn ang="0">
                  <a:pos x="18" y="18"/>
                </a:cxn>
                <a:cxn ang="0">
                  <a:pos x="14" y="23"/>
                </a:cxn>
                <a:cxn ang="0">
                  <a:pos x="11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29" y="30"/>
                </a:cxn>
                <a:cxn ang="0">
                  <a:pos x="40" y="28"/>
                </a:cxn>
              </a:cxnLst>
              <a:rect l="0" t="0" r="r" b="b"/>
              <a:pathLst>
                <a:path w="41" h="34">
                  <a:moveTo>
                    <a:pt x="0" y="6"/>
                  </a:moveTo>
                  <a:lnTo>
                    <a:pt x="20" y="2"/>
                  </a:lnTo>
                  <a:lnTo>
                    <a:pt x="12" y="8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1" y="5"/>
                  </a:lnTo>
                  <a:lnTo>
                    <a:pt x="32" y="7"/>
                  </a:lnTo>
                  <a:lnTo>
                    <a:pt x="37" y="4"/>
                  </a:lnTo>
                  <a:lnTo>
                    <a:pt x="24" y="12"/>
                  </a:lnTo>
                  <a:lnTo>
                    <a:pt x="18" y="18"/>
                  </a:lnTo>
                  <a:lnTo>
                    <a:pt x="14" y="23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40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9"/>
            <p:cNvSpPr>
              <a:spLocks/>
            </p:cNvSpPr>
            <p:nvPr/>
          </p:nvSpPr>
          <p:spPr bwMode="auto">
            <a:xfrm>
              <a:off x="4720" y="3340"/>
              <a:ext cx="114" cy="56"/>
            </a:xfrm>
            <a:custGeom>
              <a:avLst/>
              <a:gdLst/>
              <a:ahLst/>
              <a:cxnLst>
                <a:cxn ang="0">
                  <a:pos x="113" y="14"/>
                </a:cxn>
                <a:cxn ang="0">
                  <a:pos x="108" y="1"/>
                </a:cxn>
                <a:cxn ang="0">
                  <a:pos x="105" y="0"/>
                </a:cxn>
                <a:cxn ang="0">
                  <a:pos x="100" y="3"/>
                </a:cxn>
                <a:cxn ang="0">
                  <a:pos x="93" y="7"/>
                </a:cxn>
                <a:cxn ang="0">
                  <a:pos x="75" y="15"/>
                </a:cxn>
                <a:cxn ang="0">
                  <a:pos x="65" y="22"/>
                </a:cxn>
                <a:cxn ang="0">
                  <a:pos x="47" y="35"/>
                </a:cxn>
                <a:cxn ang="0">
                  <a:pos x="35" y="46"/>
                </a:cxn>
                <a:cxn ang="0">
                  <a:pos x="37" y="52"/>
                </a:cxn>
                <a:cxn ang="0">
                  <a:pos x="39" y="53"/>
                </a:cxn>
                <a:cxn ang="0">
                  <a:pos x="35" y="47"/>
                </a:cxn>
                <a:cxn ang="0">
                  <a:pos x="27" y="50"/>
                </a:cxn>
                <a:cxn ang="0">
                  <a:pos x="7" y="55"/>
                </a:cxn>
                <a:cxn ang="0">
                  <a:pos x="4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17" y="41"/>
                </a:cxn>
                <a:cxn ang="0">
                  <a:pos x="28" y="36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49" y="21"/>
                </a:cxn>
                <a:cxn ang="0">
                  <a:pos x="50" y="21"/>
                </a:cxn>
                <a:cxn ang="0">
                  <a:pos x="56" y="20"/>
                </a:cxn>
                <a:cxn ang="0">
                  <a:pos x="61" y="18"/>
                </a:cxn>
                <a:cxn ang="0">
                  <a:pos x="78" y="10"/>
                </a:cxn>
                <a:cxn ang="0">
                  <a:pos x="86" y="8"/>
                </a:cxn>
                <a:cxn ang="0">
                  <a:pos x="88" y="6"/>
                </a:cxn>
                <a:cxn ang="0">
                  <a:pos x="93" y="7"/>
                </a:cxn>
              </a:cxnLst>
              <a:rect l="0" t="0" r="r" b="b"/>
              <a:pathLst>
                <a:path w="114" h="56">
                  <a:moveTo>
                    <a:pt x="113" y="14"/>
                  </a:moveTo>
                  <a:lnTo>
                    <a:pt x="108" y="1"/>
                  </a:lnTo>
                  <a:lnTo>
                    <a:pt x="105" y="0"/>
                  </a:lnTo>
                  <a:lnTo>
                    <a:pt x="100" y="3"/>
                  </a:lnTo>
                  <a:lnTo>
                    <a:pt x="93" y="7"/>
                  </a:lnTo>
                  <a:lnTo>
                    <a:pt x="75" y="15"/>
                  </a:lnTo>
                  <a:lnTo>
                    <a:pt x="65" y="22"/>
                  </a:lnTo>
                  <a:lnTo>
                    <a:pt x="47" y="35"/>
                  </a:lnTo>
                  <a:lnTo>
                    <a:pt x="35" y="46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35" y="47"/>
                  </a:lnTo>
                  <a:lnTo>
                    <a:pt x="27" y="50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17" y="41"/>
                  </a:lnTo>
                  <a:lnTo>
                    <a:pt x="28" y="36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6" y="20"/>
                  </a:lnTo>
                  <a:lnTo>
                    <a:pt x="61" y="18"/>
                  </a:lnTo>
                  <a:lnTo>
                    <a:pt x="78" y="10"/>
                  </a:lnTo>
                  <a:lnTo>
                    <a:pt x="86" y="8"/>
                  </a:lnTo>
                  <a:lnTo>
                    <a:pt x="88" y="6"/>
                  </a:lnTo>
                  <a:lnTo>
                    <a:pt x="93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"/>
            <p:cNvSpPr>
              <a:spLocks/>
            </p:cNvSpPr>
            <p:nvPr/>
          </p:nvSpPr>
          <p:spPr bwMode="auto">
            <a:xfrm>
              <a:off x="4823" y="3340"/>
              <a:ext cx="18" cy="31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4" y="30"/>
                </a:cxn>
                <a:cxn ang="0">
                  <a:pos x="17" y="28"/>
                </a:cxn>
                <a:cxn ang="0">
                  <a:pos x="17" y="25"/>
                </a:cxn>
                <a:cxn ang="0">
                  <a:pos x="5" y="1"/>
                </a:cxn>
              </a:cxnLst>
              <a:rect l="0" t="0" r="r" b="b"/>
              <a:pathLst>
                <a:path w="18" h="31">
                  <a:moveTo>
                    <a:pt x="5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14" y="30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1"/>
            <p:cNvSpPr>
              <a:spLocks/>
            </p:cNvSpPr>
            <p:nvPr/>
          </p:nvSpPr>
          <p:spPr bwMode="auto">
            <a:xfrm>
              <a:off x="4680" y="3377"/>
              <a:ext cx="53" cy="2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11"/>
                </a:cxn>
                <a:cxn ang="0">
                  <a:pos x="29" y="5"/>
                </a:cxn>
                <a:cxn ang="0">
                  <a:pos x="22" y="9"/>
                </a:cxn>
                <a:cxn ang="0">
                  <a:pos x="13" y="16"/>
                </a:cxn>
                <a:cxn ang="0">
                  <a:pos x="18" y="15"/>
                </a:cxn>
                <a:cxn ang="0">
                  <a:pos x="26" y="11"/>
                </a:cxn>
                <a:cxn ang="0">
                  <a:pos x="38" y="8"/>
                </a:cxn>
                <a:cxn ang="0">
                  <a:pos x="52" y="0"/>
                </a:cxn>
                <a:cxn ang="0">
                  <a:pos x="43" y="6"/>
                </a:cxn>
                <a:cxn ang="0">
                  <a:pos x="28" y="15"/>
                </a:cxn>
                <a:cxn ang="0">
                  <a:pos x="16" y="20"/>
                </a:cxn>
                <a:cxn ang="0">
                  <a:pos x="28" y="15"/>
                </a:cxn>
                <a:cxn ang="0">
                  <a:pos x="28" y="16"/>
                </a:cxn>
                <a:cxn ang="0">
                  <a:pos x="40" y="13"/>
                </a:cxn>
                <a:cxn ang="0">
                  <a:pos x="28" y="16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30" y="19"/>
                </a:cxn>
                <a:cxn ang="0">
                  <a:pos x="41" y="15"/>
                </a:cxn>
                <a:cxn ang="0">
                  <a:pos x="30" y="19"/>
                </a:cxn>
                <a:cxn ang="0">
                  <a:pos x="33" y="23"/>
                </a:cxn>
                <a:cxn ang="0">
                  <a:pos x="48" y="17"/>
                </a:cxn>
              </a:cxnLst>
              <a:rect l="0" t="0" r="r" b="b"/>
              <a:pathLst>
                <a:path w="53" h="24">
                  <a:moveTo>
                    <a:pt x="0" y="17"/>
                  </a:moveTo>
                  <a:lnTo>
                    <a:pt x="14" y="11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3" y="16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8" y="8"/>
                  </a:lnTo>
                  <a:lnTo>
                    <a:pt x="52" y="0"/>
                  </a:lnTo>
                  <a:lnTo>
                    <a:pt x="43" y="6"/>
                  </a:lnTo>
                  <a:lnTo>
                    <a:pt x="28" y="15"/>
                  </a:lnTo>
                  <a:lnTo>
                    <a:pt x="16" y="20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40" y="13"/>
                  </a:lnTo>
                  <a:lnTo>
                    <a:pt x="28" y="16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30" y="19"/>
                  </a:lnTo>
                  <a:lnTo>
                    <a:pt x="41" y="15"/>
                  </a:lnTo>
                  <a:lnTo>
                    <a:pt x="30" y="19"/>
                  </a:lnTo>
                  <a:lnTo>
                    <a:pt x="33" y="23"/>
                  </a:lnTo>
                  <a:lnTo>
                    <a:pt x="48" y="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2"/>
            <p:cNvSpPr>
              <a:spLocks/>
            </p:cNvSpPr>
            <p:nvPr/>
          </p:nvSpPr>
          <p:spPr bwMode="auto">
            <a:xfrm>
              <a:off x="4940" y="3247"/>
              <a:ext cx="17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3"/>
                </a:cxn>
                <a:cxn ang="0">
                  <a:pos x="8" y="7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7" h="8">
                  <a:moveTo>
                    <a:pt x="5" y="0"/>
                  </a:moveTo>
                  <a:lnTo>
                    <a:pt x="16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3"/>
            <p:cNvSpPr>
              <a:spLocks/>
            </p:cNvSpPr>
            <p:nvPr/>
          </p:nvSpPr>
          <p:spPr bwMode="auto">
            <a:xfrm>
              <a:off x="4933" y="3251"/>
              <a:ext cx="14" cy="1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4"/>
                </a:cxn>
                <a:cxn ang="0">
                  <a:pos x="7" y="9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4" h="11">
                  <a:moveTo>
                    <a:pt x="5" y="0"/>
                  </a:moveTo>
                  <a:lnTo>
                    <a:pt x="13" y="4"/>
                  </a:lnTo>
                  <a:lnTo>
                    <a:pt x="7" y="9"/>
                  </a:lnTo>
                  <a:lnTo>
                    <a:pt x="4" y="10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14"/>
            <p:cNvSpPr>
              <a:spLocks/>
            </p:cNvSpPr>
            <p:nvPr/>
          </p:nvSpPr>
          <p:spPr bwMode="auto">
            <a:xfrm>
              <a:off x="4925" y="3255"/>
              <a:ext cx="11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7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1"/>
                </a:cxn>
                <a:cxn ang="0">
                  <a:pos x="6" y="0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lnTo>
                    <a:pt x="10" y="7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15"/>
            <p:cNvSpPr>
              <a:spLocks/>
            </p:cNvSpPr>
            <p:nvPr/>
          </p:nvSpPr>
          <p:spPr bwMode="auto">
            <a:xfrm>
              <a:off x="4885" y="3259"/>
              <a:ext cx="29" cy="35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7" y="19"/>
                </a:cxn>
                <a:cxn ang="0">
                  <a:pos x="13" y="32"/>
                </a:cxn>
                <a:cxn ang="0">
                  <a:pos x="13" y="33"/>
                </a:cxn>
                <a:cxn ang="0">
                  <a:pos x="15" y="34"/>
                </a:cxn>
                <a:cxn ang="0">
                  <a:pos x="16" y="33"/>
                </a:cxn>
                <a:cxn ang="0">
                  <a:pos x="26" y="28"/>
                </a:cxn>
                <a:cxn ang="0">
                  <a:pos x="27" y="28"/>
                </a:cxn>
                <a:cxn ang="0">
                  <a:pos x="27" y="26"/>
                </a:cxn>
                <a:cxn ang="0">
                  <a:pos x="28" y="25"/>
                </a:cxn>
                <a:cxn ang="0">
                  <a:pos x="22" y="11"/>
                </a:cxn>
                <a:cxn ang="0">
                  <a:pos x="16" y="1"/>
                </a:cxn>
              </a:cxnLst>
              <a:rect l="0" t="0" r="r" b="b"/>
              <a:pathLst>
                <a:path w="29" h="35">
                  <a:moveTo>
                    <a:pt x="16" y="1"/>
                  </a:moveTo>
                  <a:lnTo>
                    <a:pt x="16" y="0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7" y="19"/>
                  </a:lnTo>
                  <a:lnTo>
                    <a:pt x="13" y="32"/>
                  </a:lnTo>
                  <a:lnTo>
                    <a:pt x="13" y="33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8" y="25"/>
                  </a:lnTo>
                  <a:lnTo>
                    <a:pt x="22" y="11"/>
                  </a:lnTo>
                  <a:lnTo>
                    <a:pt x="16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6"/>
            <p:cNvSpPr>
              <a:spLocks/>
            </p:cNvSpPr>
            <p:nvPr/>
          </p:nvSpPr>
          <p:spPr bwMode="auto">
            <a:xfrm>
              <a:off x="4530" y="3433"/>
              <a:ext cx="26" cy="3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5" y="23"/>
                </a:cxn>
                <a:cxn ang="0">
                  <a:pos x="10" y="33"/>
                </a:cxn>
                <a:cxn ang="0">
                  <a:pos x="11" y="34"/>
                </a:cxn>
                <a:cxn ang="0">
                  <a:pos x="13" y="34"/>
                </a:cxn>
                <a:cxn ang="0">
                  <a:pos x="14" y="34"/>
                </a:cxn>
                <a:cxn ang="0">
                  <a:pos x="24" y="29"/>
                </a:cxn>
                <a:cxn ang="0">
                  <a:pos x="25" y="28"/>
                </a:cxn>
                <a:cxn ang="0">
                  <a:pos x="25" y="27"/>
                </a:cxn>
                <a:cxn ang="0">
                  <a:pos x="25" y="26"/>
                </a:cxn>
                <a:cxn ang="0">
                  <a:pos x="20" y="15"/>
                </a:cxn>
                <a:cxn ang="0">
                  <a:pos x="15" y="1"/>
                </a:cxn>
              </a:cxnLst>
              <a:rect l="0" t="0" r="r" b="b"/>
              <a:pathLst>
                <a:path w="26" h="35">
                  <a:moveTo>
                    <a:pt x="15" y="1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5" y="23"/>
                  </a:lnTo>
                  <a:lnTo>
                    <a:pt x="10" y="33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14" y="34"/>
                  </a:lnTo>
                  <a:lnTo>
                    <a:pt x="24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0" y="15"/>
                  </a:lnTo>
                  <a:lnTo>
                    <a:pt x="1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17"/>
            <p:cNvSpPr>
              <a:spLocks/>
            </p:cNvSpPr>
            <p:nvPr/>
          </p:nvSpPr>
          <p:spPr bwMode="auto">
            <a:xfrm>
              <a:off x="4643" y="3391"/>
              <a:ext cx="24" cy="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14" y="11"/>
                </a:cxn>
              </a:cxnLst>
              <a:rect l="0" t="0" r="r" b="b"/>
              <a:pathLst>
                <a:path w="24" h="15">
                  <a:moveTo>
                    <a:pt x="23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14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18"/>
            <p:cNvSpPr>
              <a:spLocks/>
            </p:cNvSpPr>
            <p:nvPr/>
          </p:nvSpPr>
          <p:spPr bwMode="auto">
            <a:xfrm>
              <a:off x="4657" y="3393"/>
              <a:ext cx="8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7" y="0"/>
                </a:cxn>
              </a:cxnLst>
              <a:rect l="0" t="0" r="r" b="b"/>
              <a:pathLst>
                <a:path w="8" h="10">
                  <a:moveTo>
                    <a:pt x="0" y="9"/>
                  </a:moveTo>
                  <a:lnTo>
                    <a:pt x="0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19"/>
            <p:cNvSpPr>
              <a:spLocks/>
            </p:cNvSpPr>
            <p:nvPr/>
          </p:nvSpPr>
          <p:spPr bwMode="auto">
            <a:xfrm>
              <a:off x="4657" y="3397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1" y="5"/>
                  </a:lnTo>
                  <a:lnTo>
                    <a:pt x="7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20"/>
            <p:cNvSpPr>
              <a:spLocks/>
            </p:cNvSpPr>
            <p:nvPr/>
          </p:nvSpPr>
          <p:spPr bwMode="auto">
            <a:xfrm>
              <a:off x="4664" y="3384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5"/>
                </a:cxn>
                <a:cxn ang="0">
                  <a:pos x="3" y="0"/>
                </a:cxn>
                <a:cxn ang="0">
                  <a:pos x="0" y="8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lnTo>
                    <a:pt x="5" y="5"/>
                  </a:lnTo>
                  <a:lnTo>
                    <a:pt x="3" y="0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21"/>
            <p:cNvSpPr>
              <a:spLocks/>
            </p:cNvSpPr>
            <p:nvPr/>
          </p:nvSpPr>
          <p:spPr bwMode="auto">
            <a:xfrm>
              <a:off x="4664" y="3391"/>
              <a:ext cx="3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22"/>
            <p:cNvSpPr>
              <a:spLocks/>
            </p:cNvSpPr>
            <p:nvPr/>
          </p:nvSpPr>
          <p:spPr bwMode="auto">
            <a:xfrm>
              <a:off x="4639" y="339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23"/>
            <p:cNvSpPr>
              <a:spLocks/>
            </p:cNvSpPr>
            <p:nvPr/>
          </p:nvSpPr>
          <p:spPr bwMode="auto">
            <a:xfrm>
              <a:off x="4631" y="340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24"/>
            <p:cNvSpPr>
              <a:spLocks/>
            </p:cNvSpPr>
            <p:nvPr/>
          </p:nvSpPr>
          <p:spPr bwMode="auto">
            <a:xfrm>
              <a:off x="4623" y="3406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25"/>
            <p:cNvSpPr>
              <a:spLocks/>
            </p:cNvSpPr>
            <p:nvPr/>
          </p:nvSpPr>
          <p:spPr bwMode="auto">
            <a:xfrm>
              <a:off x="4616" y="3410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26"/>
            <p:cNvSpPr>
              <a:spLocks/>
            </p:cNvSpPr>
            <p:nvPr/>
          </p:nvSpPr>
          <p:spPr bwMode="auto">
            <a:xfrm>
              <a:off x="4609" y="3414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27"/>
            <p:cNvSpPr>
              <a:spLocks/>
            </p:cNvSpPr>
            <p:nvPr/>
          </p:nvSpPr>
          <p:spPr bwMode="auto">
            <a:xfrm>
              <a:off x="4600" y="3417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28"/>
            <p:cNvSpPr>
              <a:spLocks/>
            </p:cNvSpPr>
            <p:nvPr/>
          </p:nvSpPr>
          <p:spPr bwMode="auto">
            <a:xfrm>
              <a:off x="4593" y="3421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29"/>
            <p:cNvSpPr>
              <a:spLocks/>
            </p:cNvSpPr>
            <p:nvPr/>
          </p:nvSpPr>
          <p:spPr bwMode="auto">
            <a:xfrm>
              <a:off x="4585" y="3425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30"/>
            <p:cNvSpPr>
              <a:spLocks/>
            </p:cNvSpPr>
            <p:nvPr/>
          </p:nvSpPr>
          <p:spPr bwMode="auto">
            <a:xfrm>
              <a:off x="4578" y="342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31"/>
            <p:cNvSpPr>
              <a:spLocks/>
            </p:cNvSpPr>
            <p:nvPr/>
          </p:nvSpPr>
          <p:spPr bwMode="auto">
            <a:xfrm>
              <a:off x="4569" y="3432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32"/>
            <p:cNvSpPr>
              <a:spLocks/>
            </p:cNvSpPr>
            <p:nvPr/>
          </p:nvSpPr>
          <p:spPr bwMode="auto">
            <a:xfrm>
              <a:off x="4647" y="3395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33"/>
            <p:cNvSpPr>
              <a:spLocks/>
            </p:cNvSpPr>
            <p:nvPr/>
          </p:nvSpPr>
          <p:spPr bwMode="auto">
            <a:xfrm>
              <a:off x="4662" y="3387"/>
              <a:ext cx="6" cy="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5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34"/>
            <p:cNvSpPr>
              <a:spLocks/>
            </p:cNvSpPr>
            <p:nvPr/>
          </p:nvSpPr>
          <p:spPr bwMode="auto">
            <a:xfrm>
              <a:off x="4670" y="3383"/>
              <a:ext cx="7" cy="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6"/>
                </a:cxn>
              </a:cxnLst>
              <a:rect l="0" t="0" r="r" b="b"/>
              <a:pathLst>
                <a:path w="7" h="7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35"/>
            <p:cNvSpPr>
              <a:spLocks/>
            </p:cNvSpPr>
            <p:nvPr/>
          </p:nvSpPr>
          <p:spPr bwMode="auto">
            <a:xfrm>
              <a:off x="4677" y="3380"/>
              <a:ext cx="7" cy="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2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Line 36"/>
            <p:cNvSpPr>
              <a:spLocks noChangeShapeType="1"/>
            </p:cNvSpPr>
            <p:nvPr/>
          </p:nvSpPr>
          <p:spPr bwMode="auto">
            <a:xfrm flipH="1">
              <a:off x="4679" y="3383"/>
              <a:ext cx="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Line 37"/>
            <p:cNvSpPr>
              <a:spLocks noChangeShapeType="1"/>
            </p:cNvSpPr>
            <p:nvPr/>
          </p:nvSpPr>
          <p:spPr bwMode="auto">
            <a:xfrm flipV="1">
              <a:off x="4768" y="3348"/>
              <a:ext cx="4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38"/>
            <p:cNvSpPr>
              <a:spLocks/>
            </p:cNvSpPr>
            <p:nvPr/>
          </p:nvSpPr>
          <p:spPr bwMode="auto">
            <a:xfrm>
              <a:off x="4772" y="3349"/>
              <a:ext cx="3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39"/>
            <p:cNvSpPr>
              <a:spLocks/>
            </p:cNvSpPr>
            <p:nvPr/>
          </p:nvSpPr>
          <p:spPr bwMode="auto">
            <a:xfrm>
              <a:off x="4771" y="3346"/>
              <a:ext cx="2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5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40"/>
            <p:cNvSpPr>
              <a:spLocks/>
            </p:cNvSpPr>
            <p:nvPr/>
          </p:nvSpPr>
          <p:spPr bwMode="auto">
            <a:xfrm>
              <a:off x="4771" y="3341"/>
              <a:ext cx="6" cy="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Line 41"/>
            <p:cNvSpPr>
              <a:spLocks noChangeShapeType="1"/>
            </p:cNvSpPr>
            <p:nvPr/>
          </p:nvSpPr>
          <p:spPr bwMode="auto">
            <a:xfrm flipH="1" flipV="1">
              <a:off x="4763" y="3332"/>
              <a:ext cx="14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42"/>
            <p:cNvSpPr>
              <a:spLocks/>
            </p:cNvSpPr>
            <p:nvPr/>
          </p:nvSpPr>
          <p:spPr bwMode="auto">
            <a:xfrm>
              <a:off x="4765" y="3334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43"/>
            <p:cNvSpPr>
              <a:spLocks/>
            </p:cNvSpPr>
            <p:nvPr/>
          </p:nvSpPr>
          <p:spPr bwMode="auto">
            <a:xfrm>
              <a:off x="4764" y="3328"/>
              <a:ext cx="7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0" y="3"/>
                </a:cxn>
              </a:cxnLst>
              <a:rect l="0" t="0" r="r" b="b"/>
              <a:pathLst>
                <a:path w="7" h="4">
                  <a:moveTo>
                    <a:pt x="0" y="3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44"/>
            <p:cNvSpPr>
              <a:spLocks/>
            </p:cNvSpPr>
            <p:nvPr/>
          </p:nvSpPr>
          <p:spPr bwMode="auto">
            <a:xfrm>
              <a:off x="4762" y="3331"/>
              <a:ext cx="4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3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Line 45"/>
            <p:cNvSpPr>
              <a:spLocks noChangeShapeType="1"/>
            </p:cNvSpPr>
            <p:nvPr/>
          </p:nvSpPr>
          <p:spPr bwMode="auto">
            <a:xfrm flipH="1">
              <a:off x="4754" y="3335"/>
              <a:ext cx="1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46"/>
            <p:cNvSpPr>
              <a:spLocks/>
            </p:cNvSpPr>
            <p:nvPr/>
          </p:nvSpPr>
          <p:spPr bwMode="auto">
            <a:xfrm>
              <a:off x="4756" y="3339"/>
              <a:ext cx="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47"/>
            <p:cNvSpPr>
              <a:spLocks/>
            </p:cNvSpPr>
            <p:nvPr/>
          </p:nvSpPr>
          <p:spPr bwMode="auto">
            <a:xfrm>
              <a:off x="4755" y="3335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48"/>
            <p:cNvSpPr>
              <a:spLocks/>
            </p:cNvSpPr>
            <p:nvPr/>
          </p:nvSpPr>
          <p:spPr bwMode="auto">
            <a:xfrm>
              <a:off x="4755" y="3334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Line 49"/>
            <p:cNvSpPr>
              <a:spLocks noChangeShapeType="1"/>
            </p:cNvSpPr>
            <p:nvPr/>
          </p:nvSpPr>
          <p:spPr bwMode="auto">
            <a:xfrm>
              <a:off x="4757" y="3345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50"/>
            <p:cNvSpPr>
              <a:spLocks/>
            </p:cNvSpPr>
            <p:nvPr/>
          </p:nvSpPr>
          <p:spPr bwMode="auto">
            <a:xfrm>
              <a:off x="4762" y="3353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51"/>
            <p:cNvSpPr>
              <a:spLocks/>
            </p:cNvSpPr>
            <p:nvPr/>
          </p:nvSpPr>
          <p:spPr bwMode="auto">
            <a:xfrm>
              <a:off x="4762" y="3346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52"/>
            <p:cNvSpPr>
              <a:spLocks/>
            </p:cNvSpPr>
            <p:nvPr/>
          </p:nvSpPr>
          <p:spPr bwMode="auto">
            <a:xfrm>
              <a:off x="4763" y="3350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Line 53"/>
            <p:cNvSpPr>
              <a:spLocks noChangeShapeType="1"/>
            </p:cNvSpPr>
            <p:nvPr/>
          </p:nvSpPr>
          <p:spPr bwMode="auto">
            <a:xfrm flipV="1">
              <a:off x="4765" y="3349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Line 54"/>
            <p:cNvSpPr>
              <a:spLocks noChangeShapeType="1"/>
            </p:cNvSpPr>
            <p:nvPr/>
          </p:nvSpPr>
          <p:spPr bwMode="auto">
            <a:xfrm flipV="1">
              <a:off x="4756" y="3353"/>
              <a:ext cx="4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55"/>
            <p:cNvSpPr>
              <a:spLocks/>
            </p:cNvSpPr>
            <p:nvPr/>
          </p:nvSpPr>
          <p:spPr bwMode="auto">
            <a:xfrm>
              <a:off x="4760" y="3354"/>
              <a:ext cx="2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56"/>
            <p:cNvSpPr>
              <a:spLocks/>
            </p:cNvSpPr>
            <p:nvPr/>
          </p:nvSpPr>
          <p:spPr bwMode="auto">
            <a:xfrm>
              <a:off x="4758" y="3350"/>
              <a:ext cx="8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4"/>
                </a:cxn>
                <a:cxn ang="0">
                  <a:pos x="5" y="0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7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57"/>
            <p:cNvSpPr>
              <a:spLocks/>
            </p:cNvSpPr>
            <p:nvPr/>
          </p:nvSpPr>
          <p:spPr bwMode="auto">
            <a:xfrm>
              <a:off x="4760" y="3347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Line 58"/>
            <p:cNvSpPr>
              <a:spLocks noChangeShapeType="1"/>
            </p:cNvSpPr>
            <p:nvPr/>
          </p:nvSpPr>
          <p:spPr bwMode="auto">
            <a:xfrm flipH="1" flipV="1">
              <a:off x="4751" y="3338"/>
              <a:ext cx="13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59"/>
            <p:cNvSpPr>
              <a:spLocks/>
            </p:cNvSpPr>
            <p:nvPr/>
          </p:nvSpPr>
          <p:spPr bwMode="auto">
            <a:xfrm>
              <a:off x="4753" y="3340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60"/>
            <p:cNvSpPr>
              <a:spLocks/>
            </p:cNvSpPr>
            <p:nvPr/>
          </p:nvSpPr>
          <p:spPr bwMode="auto">
            <a:xfrm>
              <a:off x="4753" y="3335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61"/>
            <p:cNvSpPr>
              <a:spLocks/>
            </p:cNvSpPr>
            <p:nvPr/>
          </p:nvSpPr>
          <p:spPr bwMode="auto">
            <a:xfrm>
              <a:off x="4750" y="3335"/>
              <a:ext cx="9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3" y="6"/>
                </a:cxn>
                <a:cxn ang="0">
                  <a:pos x="8" y="4"/>
                </a:cxn>
                <a:cxn ang="0">
                  <a:pos x="5" y="0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0" y="1"/>
                  </a:lnTo>
                  <a:lnTo>
                    <a:pt x="3" y="6"/>
                  </a:lnTo>
                  <a:lnTo>
                    <a:pt x="8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Line 62"/>
            <p:cNvSpPr>
              <a:spLocks noChangeShapeType="1"/>
            </p:cNvSpPr>
            <p:nvPr/>
          </p:nvSpPr>
          <p:spPr bwMode="auto">
            <a:xfrm flipH="1">
              <a:off x="4742" y="3341"/>
              <a:ext cx="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63"/>
            <p:cNvSpPr>
              <a:spLocks/>
            </p:cNvSpPr>
            <p:nvPr/>
          </p:nvSpPr>
          <p:spPr bwMode="auto">
            <a:xfrm>
              <a:off x="4744" y="3344"/>
              <a:ext cx="3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64"/>
            <p:cNvSpPr>
              <a:spLocks/>
            </p:cNvSpPr>
            <p:nvPr/>
          </p:nvSpPr>
          <p:spPr bwMode="auto">
            <a:xfrm>
              <a:off x="4743" y="3340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65"/>
            <p:cNvSpPr>
              <a:spLocks/>
            </p:cNvSpPr>
            <p:nvPr/>
          </p:nvSpPr>
          <p:spPr bwMode="auto">
            <a:xfrm>
              <a:off x="4743" y="3339"/>
              <a:ext cx="6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Line 66"/>
            <p:cNvSpPr>
              <a:spLocks noChangeShapeType="1"/>
            </p:cNvSpPr>
            <p:nvPr/>
          </p:nvSpPr>
          <p:spPr bwMode="auto">
            <a:xfrm>
              <a:off x="4745" y="3351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67"/>
            <p:cNvSpPr>
              <a:spLocks/>
            </p:cNvSpPr>
            <p:nvPr/>
          </p:nvSpPr>
          <p:spPr bwMode="auto">
            <a:xfrm>
              <a:off x="4750" y="3359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68"/>
            <p:cNvSpPr>
              <a:spLocks/>
            </p:cNvSpPr>
            <p:nvPr/>
          </p:nvSpPr>
          <p:spPr bwMode="auto">
            <a:xfrm>
              <a:off x="4749" y="3352"/>
              <a:ext cx="6" cy="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69"/>
            <p:cNvSpPr>
              <a:spLocks/>
            </p:cNvSpPr>
            <p:nvPr/>
          </p:nvSpPr>
          <p:spPr bwMode="auto">
            <a:xfrm>
              <a:off x="4751" y="3356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Line 70"/>
            <p:cNvSpPr>
              <a:spLocks noChangeShapeType="1"/>
            </p:cNvSpPr>
            <p:nvPr/>
          </p:nvSpPr>
          <p:spPr bwMode="auto">
            <a:xfrm flipV="1">
              <a:off x="4753" y="3355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Line 71"/>
            <p:cNvSpPr>
              <a:spLocks noChangeShapeType="1"/>
            </p:cNvSpPr>
            <p:nvPr/>
          </p:nvSpPr>
          <p:spPr bwMode="auto">
            <a:xfrm>
              <a:off x="4769" y="3381"/>
              <a:ext cx="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72"/>
            <p:cNvSpPr>
              <a:spLocks/>
            </p:cNvSpPr>
            <p:nvPr/>
          </p:nvSpPr>
          <p:spPr bwMode="auto">
            <a:xfrm>
              <a:off x="4880" y="3281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73"/>
            <p:cNvSpPr>
              <a:spLocks/>
            </p:cNvSpPr>
            <p:nvPr/>
          </p:nvSpPr>
          <p:spPr bwMode="auto">
            <a:xfrm>
              <a:off x="4873" y="3285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74"/>
            <p:cNvSpPr>
              <a:spLocks/>
            </p:cNvSpPr>
            <p:nvPr/>
          </p:nvSpPr>
          <p:spPr bwMode="auto">
            <a:xfrm>
              <a:off x="4865" y="3288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75"/>
            <p:cNvSpPr>
              <a:spLocks/>
            </p:cNvSpPr>
            <p:nvPr/>
          </p:nvSpPr>
          <p:spPr bwMode="auto">
            <a:xfrm>
              <a:off x="4857" y="3292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76"/>
            <p:cNvSpPr>
              <a:spLocks/>
            </p:cNvSpPr>
            <p:nvPr/>
          </p:nvSpPr>
          <p:spPr bwMode="auto">
            <a:xfrm>
              <a:off x="4849" y="3296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77"/>
            <p:cNvSpPr>
              <a:spLocks/>
            </p:cNvSpPr>
            <p:nvPr/>
          </p:nvSpPr>
          <p:spPr bwMode="auto">
            <a:xfrm>
              <a:off x="4842" y="3299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78"/>
            <p:cNvSpPr>
              <a:spLocks/>
            </p:cNvSpPr>
            <p:nvPr/>
          </p:nvSpPr>
          <p:spPr bwMode="auto">
            <a:xfrm>
              <a:off x="4834" y="330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79"/>
            <p:cNvSpPr>
              <a:spLocks/>
            </p:cNvSpPr>
            <p:nvPr/>
          </p:nvSpPr>
          <p:spPr bwMode="auto">
            <a:xfrm>
              <a:off x="4826" y="3307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80"/>
            <p:cNvSpPr>
              <a:spLocks/>
            </p:cNvSpPr>
            <p:nvPr/>
          </p:nvSpPr>
          <p:spPr bwMode="auto">
            <a:xfrm>
              <a:off x="4818" y="3311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81"/>
            <p:cNvSpPr>
              <a:spLocks/>
            </p:cNvSpPr>
            <p:nvPr/>
          </p:nvSpPr>
          <p:spPr bwMode="auto">
            <a:xfrm>
              <a:off x="4810" y="3315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82"/>
            <p:cNvSpPr>
              <a:spLocks/>
            </p:cNvSpPr>
            <p:nvPr/>
          </p:nvSpPr>
          <p:spPr bwMode="auto">
            <a:xfrm>
              <a:off x="4803" y="3318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6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83"/>
            <p:cNvSpPr>
              <a:spLocks/>
            </p:cNvSpPr>
            <p:nvPr/>
          </p:nvSpPr>
          <p:spPr bwMode="auto">
            <a:xfrm>
              <a:off x="4795" y="332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84"/>
            <p:cNvSpPr>
              <a:spLocks/>
            </p:cNvSpPr>
            <p:nvPr/>
          </p:nvSpPr>
          <p:spPr bwMode="auto">
            <a:xfrm>
              <a:off x="4788" y="3326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85"/>
            <p:cNvSpPr>
              <a:spLocks/>
            </p:cNvSpPr>
            <p:nvPr/>
          </p:nvSpPr>
          <p:spPr bwMode="auto">
            <a:xfrm>
              <a:off x="4780" y="3330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86"/>
            <p:cNvSpPr>
              <a:spLocks/>
            </p:cNvSpPr>
            <p:nvPr/>
          </p:nvSpPr>
          <p:spPr bwMode="auto">
            <a:xfrm>
              <a:off x="4772" y="3334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87"/>
            <p:cNvSpPr>
              <a:spLocks/>
            </p:cNvSpPr>
            <p:nvPr/>
          </p:nvSpPr>
          <p:spPr bwMode="auto">
            <a:xfrm>
              <a:off x="4760" y="333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88"/>
            <p:cNvSpPr>
              <a:spLocks/>
            </p:cNvSpPr>
            <p:nvPr/>
          </p:nvSpPr>
          <p:spPr bwMode="auto">
            <a:xfrm>
              <a:off x="4749" y="334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89"/>
            <p:cNvSpPr>
              <a:spLocks/>
            </p:cNvSpPr>
            <p:nvPr/>
          </p:nvSpPr>
          <p:spPr bwMode="auto">
            <a:xfrm>
              <a:off x="4739" y="334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90"/>
            <p:cNvSpPr>
              <a:spLocks/>
            </p:cNvSpPr>
            <p:nvPr/>
          </p:nvSpPr>
          <p:spPr bwMode="auto">
            <a:xfrm>
              <a:off x="4732" y="335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91"/>
            <p:cNvSpPr>
              <a:spLocks/>
            </p:cNvSpPr>
            <p:nvPr/>
          </p:nvSpPr>
          <p:spPr bwMode="auto">
            <a:xfrm>
              <a:off x="4724" y="3357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92"/>
            <p:cNvSpPr>
              <a:spLocks/>
            </p:cNvSpPr>
            <p:nvPr/>
          </p:nvSpPr>
          <p:spPr bwMode="auto">
            <a:xfrm>
              <a:off x="4716" y="3361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93"/>
            <p:cNvSpPr>
              <a:spLocks/>
            </p:cNvSpPr>
            <p:nvPr/>
          </p:nvSpPr>
          <p:spPr bwMode="auto">
            <a:xfrm>
              <a:off x="4708" y="3364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6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94"/>
            <p:cNvSpPr>
              <a:spLocks/>
            </p:cNvSpPr>
            <p:nvPr/>
          </p:nvSpPr>
          <p:spPr bwMode="auto">
            <a:xfrm>
              <a:off x="4701" y="3368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95"/>
            <p:cNvSpPr>
              <a:spLocks/>
            </p:cNvSpPr>
            <p:nvPr/>
          </p:nvSpPr>
          <p:spPr bwMode="auto">
            <a:xfrm>
              <a:off x="4694" y="3372"/>
              <a:ext cx="6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3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96"/>
            <p:cNvSpPr>
              <a:spLocks/>
            </p:cNvSpPr>
            <p:nvPr/>
          </p:nvSpPr>
          <p:spPr bwMode="auto">
            <a:xfrm>
              <a:off x="4686" y="337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9" name="Group 2"/>
          <p:cNvGrpSpPr>
            <a:grpSpLocks/>
          </p:cNvGrpSpPr>
          <p:nvPr/>
        </p:nvGrpSpPr>
        <p:grpSpPr bwMode="auto">
          <a:xfrm rot="1314706">
            <a:off x="6873920" y="4347298"/>
            <a:ext cx="357028" cy="154356"/>
            <a:chOff x="4388" y="3243"/>
            <a:chExt cx="597" cy="262"/>
          </a:xfrm>
        </p:grpSpPr>
        <p:sp>
          <p:nvSpPr>
            <p:cNvPr id="680" name="Freeform 3"/>
            <p:cNvSpPr>
              <a:spLocks/>
            </p:cNvSpPr>
            <p:nvPr/>
          </p:nvSpPr>
          <p:spPr bwMode="auto">
            <a:xfrm>
              <a:off x="4394" y="3243"/>
              <a:ext cx="589" cy="256"/>
            </a:xfrm>
            <a:custGeom>
              <a:avLst/>
              <a:gdLst/>
              <a:ahLst/>
              <a:cxnLst>
                <a:cxn ang="0">
                  <a:pos x="486" y="15"/>
                </a:cxn>
                <a:cxn ang="0">
                  <a:pos x="505" y="8"/>
                </a:cxn>
                <a:cxn ang="0">
                  <a:pos x="522" y="3"/>
                </a:cxn>
                <a:cxn ang="0">
                  <a:pos x="538" y="1"/>
                </a:cxn>
                <a:cxn ang="0">
                  <a:pos x="551" y="2"/>
                </a:cxn>
                <a:cxn ang="0">
                  <a:pos x="566" y="4"/>
                </a:cxn>
                <a:cxn ang="0">
                  <a:pos x="575" y="4"/>
                </a:cxn>
                <a:cxn ang="0">
                  <a:pos x="581" y="5"/>
                </a:cxn>
                <a:cxn ang="0">
                  <a:pos x="585" y="7"/>
                </a:cxn>
                <a:cxn ang="0">
                  <a:pos x="587" y="11"/>
                </a:cxn>
                <a:cxn ang="0">
                  <a:pos x="587" y="17"/>
                </a:cxn>
                <a:cxn ang="0">
                  <a:pos x="581" y="24"/>
                </a:cxn>
                <a:cxn ang="0">
                  <a:pos x="575" y="32"/>
                </a:cxn>
                <a:cxn ang="0">
                  <a:pos x="560" y="42"/>
                </a:cxn>
                <a:cxn ang="0">
                  <a:pos x="542" y="53"/>
                </a:cxn>
                <a:cxn ang="0">
                  <a:pos x="515" y="68"/>
                </a:cxn>
                <a:cxn ang="0">
                  <a:pos x="440" y="104"/>
                </a:cxn>
                <a:cxn ang="0">
                  <a:pos x="445" y="118"/>
                </a:cxn>
                <a:cxn ang="0">
                  <a:pos x="434" y="127"/>
                </a:cxn>
                <a:cxn ang="0">
                  <a:pos x="419" y="136"/>
                </a:cxn>
                <a:cxn ang="0">
                  <a:pos x="405" y="143"/>
                </a:cxn>
                <a:cxn ang="0">
                  <a:pos x="382" y="151"/>
                </a:cxn>
                <a:cxn ang="0">
                  <a:pos x="366" y="144"/>
                </a:cxn>
                <a:cxn ang="0">
                  <a:pos x="330" y="160"/>
                </a:cxn>
                <a:cxn ang="0">
                  <a:pos x="307" y="169"/>
                </a:cxn>
                <a:cxn ang="0">
                  <a:pos x="236" y="203"/>
                </a:cxn>
                <a:cxn ang="0">
                  <a:pos x="178" y="223"/>
                </a:cxn>
                <a:cxn ang="0">
                  <a:pos x="123" y="240"/>
                </a:cxn>
                <a:cxn ang="0">
                  <a:pos x="65" y="250"/>
                </a:cxn>
                <a:cxn ang="0">
                  <a:pos x="32" y="248"/>
                </a:cxn>
                <a:cxn ang="0">
                  <a:pos x="55" y="230"/>
                </a:cxn>
                <a:cxn ang="0">
                  <a:pos x="0" y="155"/>
                </a:cxn>
                <a:cxn ang="0">
                  <a:pos x="23" y="144"/>
                </a:cxn>
                <a:cxn ang="0">
                  <a:pos x="32" y="144"/>
                </a:cxn>
                <a:cxn ang="0">
                  <a:pos x="114" y="175"/>
                </a:cxn>
                <a:cxn ang="0">
                  <a:pos x="129" y="179"/>
                </a:cxn>
                <a:cxn ang="0">
                  <a:pos x="147" y="178"/>
                </a:cxn>
                <a:cxn ang="0">
                  <a:pos x="161" y="172"/>
                </a:cxn>
                <a:cxn ang="0">
                  <a:pos x="477" y="18"/>
                </a:cxn>
              </a:cxnLst>
              <a:rect l="0" t="0" r="r" b="b"/>
              <a:pathLst>
                <a:path w="589" h="256">
                  <a:moveTo>
                    <a:pt x="477" y="18"/>
                  </a:moveTo>
                  <a:lnTo>
                    <a:pt x="486" y="15"/>
                  </a:lnTo>
                  <a:lnTo>
                    <a:pt x="496" y="11"/>
                  </a:lnTo>
                  <a:lnTo>
                    <a:pt x="505" y="8"/>
                  </a:lnTo>
                  <a:lnTo>
                    <a:pt x="514" y="4"/>
                  </a:lnTo>
                  <a:lnTo>
                    <a:pt x="522" y="3"/>
                  </a:lnTo>
                  <a:lnTo>
                    <a:pt x="531" y="0"/>
                  </a:lnTo>
                  <a:lnTo>
                    <a:pt x="538" y="1"/>
                  </a:lnTo>
                  <a:lnTo>
                    <a:pt x="546" y="1"/>
                  </a:lnTo>
                  <a:lnTo>
                    <a:pt x="551" y="2"/>
                  </a:lnTo>
                  <a:lnTo>
                    <a:pt x="561" y="4"/>
                  </a:lnTo>
                  <a:lnTo>
                    <a:pt x="566" y="4"/>
                  </a:lnTo>
                  <a:lnTo>
                    <a:pt x="570" y="3"/>
                  </a:lnTo>
                  <a:lnTo>
                    <a:pt x="575" y="4"/>
                  </a:lnTo>
                  <a:lnTo>
                    <a:pt x="578" y="5"/>
                  </a:lnTo>
                  <a:lnTo>
                    <a:pt x="581" y="5"/>
                  </a:lnTo>
                  <a:lnTo>
                    <a:pt x="583" y="6"/>
                  </a:lnTo>
                  <a:lnTo>
                    <a:pt x="585" y="7"/>
                  </a:lnTo>
                  <a:lnTo>
                    <a:pt x="586" y="9"/>
                  </a:lnTo>
                  <a:lnTo>
                    <a:pt x="587" y="11"/>
                  </a:lnTo>
                  <a:lnTo>
                    <a:pt x="588" y="14"/>
                  </a:lnTo>
                  <a:lnTo>
                    <a:pt x="587" y="17"/>
                  </a:lnTo>
                  <a:lnTo>
                    <a:pt x="586" y="20"/>
                  </a:lnTo>
                  <a:lnTo>
                    <a:pt x="581" y="24"/>
                  </a:lnTo>
                  <a:lnTo>
                    <a:pt x="580" y="27"/>
                  </a:lnTo>
                  <a:lnTo>
                    <a:pt x="575" y="32"/>
                  </a:lnTo>
                  <a:lnTo>
                    <a:pt x="569" y="37"/>
                  </a:lnTo>
                  <a:lnTo>
                    <a:pt x="560" y="42"/>
                  </a:lnTo>
                  <a:lnTo>
                    <a:pt x="553" y="48"/>
                  </a:lnTo>
                  <a:lnTo>
                    <a:pt x="542" y="53"/>
                  </a:lnTo>
                  <a:lnTo>
                    <a:pt x="530" y="60"/>
                  </a:lnTo>
                  <a:lnTo>
                    <a:pt x="515" y="68"/>
                  </a:lnTo>
                  <a:lnTo>
                    <a:pt x="505" y="72"/>
                  </a:lnTo>
                  <a:lnTo>
                    <a:pt x="440" y="104"/>
                  </a:lnTo>
                  <a:lnTo>
                    <a:pt x="445" y="116"/>
                  </a:lnTo>
                  <a:lnTo>
                    <a:pt x="445" y="118"/>
                  </a:lnTo>
                  <a:lnTo>
                    <a:pt x="441" y="121"/>
                  </a:lnTo>
                  <a:lnTo>
                    <a:pt x="434" y="127"/>
                  </a:lnTo>
                  <a:lnTo>
                    <a:pt x="424" y="132"/>
                  </a:lnTo>
                  <a:lnTo>
                    <a:pt x="419" y="136"/>
                  </a:lnTo>
                  <a:lnTo>
                    <a:pt x="412" y="139"/>
                  </a:lnTo>
                  <a:lnTo>
                    <a:pt x="405" y="143"/>
                  </a:lnTo>
                  <a:lnTo>
                    <a:pt x="394" y="147"/>
                  </a:lnTo>
                  <a:lnTo>
                    <a:pt x="382" y="151"/>
                  </a:lnTo>
                  <a:lnTo>
                    <a:pt x="371" y="154"/>
                  </a:lnTo>
                  <a:lnTo>
                    <a:pt x="366" y="144"/>
                  </a:lnTo>
                  <a:lnTo>
                    <a:pt x="343" y="155"/>
                  </a:lnTo>
                  <a:lnTo>
                    <a:pt x="330" y="160"/>
                  </a:lnTo>
                  <a:lnTo>
                    <a:pt x="313" y="166"/>
                  </a:lnTo>
                  <a:lnTo>
                    <a:pt x="307" y="169"/>
                  </a:lnTo>
                  <a:lnTo>
                    <a:pt x="253" y="195"/>
                  </a:lnTo>
                  <a:lnTo>
                    <a:pt x="236" y="203"/>
                  </a:lnTo>
                  <a:lnTo>
                    <a:pt x="208" y="216"/>
                  </a:lnTo>
                  <a:lnTo>
                    <a:pt x="178" y="223"/>
                  </a:lnTo>
                  <a:lnTo>
                    <a:pt x="150" y="232"/>
                  </a:lnTo>
                  <a:lnTo>
                    <a:pt x="123" y="240"/>
                  </a:lnTo>
                  <a:lnTo>
                    <a:pt x="93" y="245"/>
                  </a:lnTo>
                  <a:lnTo>
                    <a:pt x="65" y="250"/>
                  </a:lnTo>
                  <a:lnTo>
                    <a:pt x="35" y="255"/>
                  </a:lnTo>
                  <a:lnTo>
                    <a:pt x="32" y="248"/>
                  </a:lnTo>
                  <a:lnTo>
                    <a:pt x="43" y="240"/>
                  </a:lnTo>
                  <a:lnTo>
                    <a:pt x="55" y="230"/>
                  </a:lnTo>
                  <a:lnTo>
                    <a:pt x="63" y="226"/>
                  </a:lnTo>
                  <a:lnTo>
                    <a:pt x="0" y="155"/>
                  </a:lnTo>
                  <a:lnTo>
                    <a:pt x="17" y="146"/>
                  </a:lnTo>
                  <a:lnTo>
                    <a:pt x="23" y="144"/>
                  </a:lnTo>
                  <a:lnTo>
                    <a:pt x="27" y="144"/>
                  </a:lnTo>
                  <a:lnTo>
                    <a:pt x="32" y="144"/>
                  </a:lnTo>
                  <a:lnTo>
                    <a:pt x="37" y="145"/>
                  </a:lnTo>
                  <a:lnTo>
                    <a:pt x="114" y="175"/>
                  </a:lnTo>
                  <a:lnTo>
                    <a:pt x="120" y="178"/>
                  </a:lnTo>
                  <a:lnTo>
                    <a:pt x="129" y="179"/>
                  </a:lnTo>
                  <a:lnTo>
                    <a:pt x="138" y="179"/>
                  </a:lnTo>
                  <a:lnTo>
                    <a:pt x="147" y="178"/>
                  </a:lnTo>
                  <a:lnTo>
                    <a:pt x="154" y="177"/>
                  </a:lnTo>
                  <a:lnTo>
                    <a:pt x="161" y="172"/>
                  </a:lnTo>
                  <a:lnTo>
                    <a:pt x="189" y="159"/>
                  </a:lnTo>
                  <a:lnTo>
                    <a:pt x="477" y="1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4"/>
            <p:cNvSpPr>
              <a:spLocks/>
            </p:cNvSpPr>
            <p:nvPr/>
          </p:nvSpPr>
          <p:spPr bwMode="auto">
            <a:xfrm>
              <a:off x="4388" y="3246"/>
              <a:ext cx="597" cy="259"/>
            </a:xfrm>
            <a:custGeom>
              <a:avLst/>
              <a:gdLst/>
              <a:ahLst/>
              <a:cxnLst>
                <a:cxn ang="0">
                  <a:pos x="492" y="14"/>
                </a:cxn>
                <a:cxn ang="0">
                  <a:pos x="512" y="8"/>
                </a:cxn>
                <a:cxn ang="0">
                  <a:pos x="528" y="3"/>
                </a:cxn>
                <a:cxn ang="0">
                  <a:pos x="546" y="0"/>
                </a:cxn>
                <a:cxn ang="0">
                  <a:pos x="558" y="1"/>
                </a:cxn>
                <a:cxn ang="0">
                  <a:pos x="574" y="4"/>
                </a:cxn>
                <a:cxn ang="0">
                  <a:pos x="582" y="5"/>
                </a:cxn>
                <a:cxn ang="0">
                  <a:pos x="589" y="5"/>
                </a:cxn>
                <a:cxn ang="0">
                  <a:pos x="593" y="8"/>
                </a:cxn>
                <a:cxn ang="0">
                  <a:pos x="596" y="12"/>
                </a:cxn>
                <a:cxn ang="0">
                  <a:pos x="595" y="18"/>
                </a:cxn>
                <a:cxn ang="0">
                  <a:pos x="590" y="26"/>
                </a:cxn>
                <a:cxn ang="0">
                  <a:pos x="582" y="33"/>
                </a:cxn>
                <a:cxn ang="0">
                  <a:pos x="569" y="43"/>
                </a:cxn>
                <a:cxn ang="0">
                  <a:pos x="549" y="56"/>
                </a:cxn>
                <a:cxn ang="0">
                  <a:pos x="522" y="71"/>
                </a:cxn>
                <a:cxn ang="0">
                  <a:pos x="445" y="108"/>
                </a:cxn>
                <a:cxn ang="0">
                  <a:pos x="452" y="122"/>
                </a:cxn>
                <a:cxn ang="0">
                  <a:pos x="441" y="130"/>
                </a:cxn>
                <a:cxn ang="0">
                  <a:pos x="426" y="139"/>
                </a:cxn>
                <a:cxn ang="0">
                  <a:pos x="410" y="146"/>
                </a:cxn>
                <a:cxn ang="0">
                  <a:pos x="388" y="155"/>
                </a:cxn>
                <a:cxn ang="0">
                  <a:pos x="371" y="147"/>
                </a:cxn>
                <a:cxn ang="0">
                  <a:pos x="334" y="164"/>
                </a:cxn>
                <a:cxn ang="0">
                  <a:pos x="312" y="174"/>
                </a:cxn>
                <a:cxn ang="0">
                  <a:pos x="240" y="208"/>
                </a:cxn>
                <a:cxn ang="0">
                  <a:pos x="182" y="228"/>
                </a:cxn>
                <a:cxn ang="0">
                  <a:pos x="125" y="243"/>
                </a:cxn>
                <a:cxn ang="0">
                  <a:pos x="67" y="254"/>
                </a:cxn>
                <a:cxn ang="0">
                  <a:pos x="33" y="251"/>
                </a:cxn>
                <a:cxn ang="0">
                  <a:pos x="56" y="234"/>
                </a:cxn>
                <a:cxn ang="0">
                  <a:pos x="0" y="156"/>
                </a:cxn>
                <a:cxn ang="0">
                  <a:pos x="21" y="144"/>
                </a:cxn>
                <a:cxn ang="0">
                  <a:pos x="31" y="143"/>
                </a:cxn>
                <a:cxn ang="0">
                  <a:pos x="117" y="178"/>
                </a:cxn>
                <a:cxn ang="0">
                  <a:pos x="132" y="182"/>
                </a:cxn>
                <a:cxn ang="0">
                  <a:pos x="149" y="181"/>
                </a:cxn>
                <a:cxn ang="0">
                  <a:pos x="165" y="174"/>
                </a:cxn>
                <a:cxn ang="0">
                  <a:pos x="483" y="19"/>
                </a:cxn>
              </a:cxnLst>
              <a:rect l="0" t="0" r="r" b="b"/>
              <a:pathLst>
                <a:path w="597" h="259">
                  <a:moveTo>
                    <a:pt x="483" y="19"/>
                  </a:moveTo>
                  <a:lnTo>
                    <a:pt x="492" y="14"/>
                  </a:lnTo>
                  <a:lnTo>
                    <a:pt x="502" y="10"/>
                  </a:lnTo>
                  <a:lnTo>
                    <a:pt x="512" y="8"/>
                  </a:lnTo>
                  <a:lnTo>
                    <a:pt x="521" y="4"/>
                  </a:lnTo>
                  <a:lnTo>
                    <a:pt x="528" y="3"/>
                  </a:lnTo>
                  <a:lnTo>
                    <a:pt x="537" y="1"/>
                  </a:lnTo>
                  <a:lnTo>
                    <a:pt x="546" y="0"/>
                  </a:lnTo>
                  <a:lnTo>
                    <a:pt x="553" y="1"/>
                  </a:lnTo>
                  <a:lnTo>
                    <a:pt x="558" y="1"/>
                  </a:lnTo>
                  <a:lnTo>
                    <a:pt x="568" y="4"/>
                  </a:lnTo>
                  <a:lnTo>
                    <a:pt x="574" y="4"/>
                  </a:lnTo>
                  <a:lnTo>
                    <a:pt x="578" y="4"/>
                  </a:lnTo>
                  <a:lnTo>
                    <a:pt x="582" y="5"/>
                  </a:lnTo>
                  <a:lnTo>
                    <a:pt x="585" y="5"/>
                  </a:lnTo>
                  <a:lnTo>
                    <a:pt x="589" y="5"/>
                  </a:lnTo>
                  <a:lnTo>
                    <a:pt x="591" y="7"/>
                  </a:lnTo>
                  <a:lnTo>
                    <a:pt x="593" y="8"/>
                  </a:lnTo>
                  <a:lnTo>
                    <a:pt x="595" y="10"/>
                  </a:lnTo>
                  <a:lnTo>
                    <a:pt x="596" y="12"/>
                  </a:lnTo>
                  <a:lnTo>
                    <a:pt x="596" y="16"/>
                  </a:lnTo>
                  <a:lnTo>
                    <a:pt x="595" y="18"/>
                  </a:lnTo>
                  <a:lnTo>
                    <a:pt x="592" y="22"/>
                  </a:lnTo>
                  <a:lnTo>
                    <a:pt x="590" y="26"/>
                  </a:lnTo>
                  <a:lnTo>
                    <a:pt x="588" y="29"/>
                  </a:lnTo>
                  <a:lnTo>
                    <a:pt x="582" y="33"/>
                  </a:lnTo>
                  <a:lnTo>
                    <a:pt x="576" y="38"/>
                  </a:lnTo>
                  <a:lnTo>
                    <a:pt x="569" y="43"/>
                  </a:lnTo>
                  <a:lnTo>
                    <a:pt x="561" y="50"/>
                  </a:lnTo>
                  <a:lnTo>
                    <a:pt x="549" y="56"/>
                  </a:lnTo>
                  <a:lnTo>
                    <a:pt x="537" y="63"/>
                  </a:lnTo>
                  <a:lnTo>
                    <a:pt x="522" y="71"/>
                  </a:lnTo>
                  <a:lnTo>
                    <a:pt x="511" y="76"/>
                  </a:lnTo>
                  <a:lnTo>
                    <a:pt x="445" y="108"/>
                  </a:lnTo>
                  <a:lnTo>
                    <a:pt x="452" y="119"/>
                  </a:lnTo>
                  <a:lnTo>
                    <a:pt x="452" y="122"/>
                  </a:lnTo>
                  <a:lnTo>
                    <a:pt x="448" y="125"/>
                  </a:lnTo>
                  <a:lnTo>
                    <a:pt x="441" y="130"/>
                  </a:lnTo>
                  <a:lnTo>
                    <a:pt x="431" y="135"/>
                  </a:lnTo>
                  <a:lnTo>
                    <a:pt x="426" y="139"/>
                  </a:lnTo>
                  <a:lnTo>
                    <a:pt x="419" y="142"/>
                  </a:lnTo>
                  <a:lnTo>
                    <a:pt x="410" y="146"/>
                  </a:lnTo>
                  <a:lnTo>
                    <a:pt x="400" y="150"/>
                  </a:lnTo>
                  <a:lnTo>
                    <a:pt x="388" y="155"/>
                  </a:lnTo>
                  <a:lnTo>
                    <a:pt x="377" y="158"/>
                  </a:lnTo>
                  <a:lnTo>
                    <a:pt x="371" y="147"/>
                  </a:lnTo>
                  <a:lnTo>
                    <a:pt x="349" y="158"/>
                  </a:lnTo>
                  <a:lnTo>
                    <a:pt x="334" y="164"/>
                  </a:lnTo>
                  <a:lnTo>
                    <a:pt x="319" y="170"/>
                  </a:lnTo>
                  <a:lnTo>
                    <a:pt x="312" y="174"/>
                  </a:lnTo>
                  <a:lnTo>
                    <a:pt x="256" y="200"/>
                  </a:lnTo>
                  <a:lnTo>
                    <a:pt x="240" y="208"/>
                  </a:lnTo>
                  <a:lnTo>
                    <a:pt x="211" y="219"/>
                  </a:lnTo>
                  <a:lnTo>
                    <a:pt x="182" y="228"/>
                  </a:lnTo>
                  <a:lnTo>
                    <a:pt x="154" y="236"/>
                  </a:lnTo>
                  <a:lnTo>
                    <a:pt x="125" y="243"/>
                  </a:lnTo>
                  <a:lnTo>
                    <a:pt x="95" y="249"/>
                  </a:lnTo>
                  <a:lnTo>
                    <a:pt x="67" y="254"/>
                  </a:lnTo>
                  <a:lnTo>
                    <a:pt x="37" y="258"/>
                  </a:lnTo>
                  <a:lnTo>
                    <a:pt x="33" y="251"/>
                  </a:lnTo>
                  <a:lnTo>
                    <a:pt x="43" y="242"/>
                  </a:lnTo>
                  <a:lnTo>
                    <a:pt x="56" y="234"/>
                  </a:lnTo>
                  <a:lnTo>
                    <a:pt x="63" y="229"/>
                  </a:lnTo>
                  <a:lnTo>
                    <a:pt x="0" y="156"/>
                  </a:lnTo>
                  <a:lnTo>
                    <a:pt x="18" y="146"/>
                  </a:lnTo>
                  <a:lnTo>
                    <a:pt x="21" y="144"/>
                  </a:lnTo>
                  <a:lnTo>
                    <a:pt x="26" y="144"/>
                  </a:lnTo>
                  <a:lnTo>
                    <a:pt x="31" y="143"/>
                  </a:lnTo>
                  <a:lnTo>
                    <a:pt x="36" y="146"/>
                  </a:lnTo>
                  <a:lnTo>
                    <a:pt x="117" y="178"/>
                  </a:lnTo>
                  <a:lnTo>
                    <a:pt x="122" y="180"/>
                  </a:lnTo>
                  <a:lnTo>
                    <a:pt x="132" y="182"/>
                  </a:lnTo>
                  <a:lnTo>
                    <a:pt x="142" y="180"/>
                  </a:lnTo>
                  <a:lnTo>
                    <a:pt x="149" y="181"/>
                  </a:lnTo>
                  <a:lnTo>
                    <a:pt x="157" y="178"/>
                  </a:lnTo>
                  <a:lnTo>
                    <a:pt x="165" y="174"/>
                  </a:lnTo>
                  <a:lnTo>
                    <a:pt x="191" y="161"/>
                  </a:lnTo>
                  <a:lnTo>
                    <a:pt x="483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5"/>
            <p:cNvSpPr>
              <a:spLocks/>
            </p:cNvSpPr>
            <p:nvPr/>
          </p:nvSpPr>
          <p:spPr bwMode="auto">
            <a:xfrm>
              <a:off x="4397" y="3396"/>
              <a:ext cx="157" cy="80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81" y="64"/>
                </a:cxn>
                <a:cxn ang="0">
                  <a:pos x="0" y="0"/>
                </a:cxn>
                <a:cxn ang="0">
                  <a:pos x="81" y="64"/>
                </a:cxn>
                <a:cxn ang="0">
                  <a:pos x="109" y="50"/>
                </a:cxn>
                <a:cxn ang="0">
                  <a:pos x="156" y="24"/>
                </a:cxn>
              </a:cxnLst>
              <a:rect l="0" t="0" r="r" b="b"/>
              <a:pathLst>
                <a:path w="157" h="80">
                  <a:moveTo>
                    <a:pt x="54" y="79"/>
                  </a:moveTo>
                  <a:lnTo>
                    <a:pt x="81" y="64"/>
                  </a:lnTo>
                  <a:lnTo>
                    <a:pt x="0" y="0"/>
                  </a:lnTo>
                  <a:lnTo>
                    <a:pt x="81" y="64"/>
                  </a:lnTo>
                  <a:lnTo>
                    <a:pt x="109" y="50"/>
                  </a:lnTo>
                  <a:lnTo>
                    <a:pt x="156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6"/>
            <p:cNvSpPr>
              <a:spLocks/>
            </p:cNvSpPr>
            <p:nvPr/>
          </p:nvSpPr>
          <p:spPr bwMode="auto">
            <a:xfrm>
              <a:off x="4429" y="3466"/>
              <a:ext cx="77" cy="26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6" y="1"/>
                </a:cxn>
                <a:cxn ang="0">
                  <a:pos x="60" y="4"/>
                </a:cxn>
                <a:cxn ang="0">
                  <a:pos x="48" y="8"/>
                </a:cxn>
                <a:cxn ang="0">
                  <a:pos x="60" y="4"/>
                </a:cxn>
                <a:cxn ang="0">
                  <a:pos x="66" y="1"/>
                </a:cxn>
                <a:cxn ang="0">
                  <a:pos x="75" y="0"/>
                </a:cxn>
                <a:cxn ang="0">
                  <a:pos x="76" y="1"/>
                </a:cxn>
                <a:cxn ang="0">
                  <a:pos x="67" y="6"/>
                </a:cxn>
                <a:cxn ang="0">
                  <a:pos x="58" y="12"/>
                </a:cxn>
                <a:cxn ang="0">
                  <a:pos x="52" y="15"/>
                </a:cxn>
                <a:cxn ang="0">
                  <a:pos x="43" y="18"/>
                </a:cxn>
                <a:cxn ang="0">
                  <a:pos x="52" y="15"/>
                </a:cxn>
                <a:cxn ang="0">
                  <a:pos x="58" y="12"/>
                </a:cxn>
                <a:cxn ang="0">
                  <a:pos x="67" y="6"/>
                </a:cxn>
                <a:cxn ang="0">
                  <a:pos x="68" y="9"/>
                </a:cxn>
                <a:cxn ang="0">
                  <a:pos x="68" y="13"/>
                </a:cxn>
                <a:cxn ang="0">
                  <a:pos x="54" y="18"/>
                </a:cxn>
                <a:cxn ang="0">
                  <a:pos x="45" y="19"/>
                </a:cxn>
                <a:cxn ang="0">
                  <a:pos x="43" y="18"/>
                </a:cxn>
                <a:cxn ang="0">
                  <a:pos x="25" y="23"/>
                </a:cxn>
                <a:cxn ang="0">
                  <a:pos x="0" y="25"/>
                </a:cxn>
                <a:cxn ang="0">
                  <a:pos x="14" y="17"/>
                </a:cxn>
                <a:cxn ang="0">
                  <a:pos x="18" y="16"/>
                </a:cxn>
                <a:cxn ang="0">
                  <a:pos x="48" y="8"/>
                </a:cxn>
                <a:cxn ang="0">
                  <a:pos x="63" y="1"/>
                </a:cxn>
              </a:cxnLst>
              <a:rect l="0" t="0" r="r" b="b"/>
              <a:pathLst>
                <a:path w="77" h="26">
                  <a:moveTo>
                    <a:pt x="63" y="1"/>
                  </a:moveTo>
                  <a:lnTo>
                    <a:pt x="66" y="1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60" y="4"/>
                  </a:lnTo>
                  <a:lnTo>
                    <a:pt x="66" y="1"/>
                  </a:lnTo>
                  <a:lnTo>
                    <a:pt x="75" y="0"/>
                  </a:lnTo>
                  <a:lnTo>
                    <a:pt x="76" y="1"/>
                  </a:lnTo>
                  <a:lnTo>
                    <a:pt x="67" y="6"/>
                  </a:lnTo>
                  <a:lnTo>
                    <a:pt x="58" y="12"/>
                  </a:lnTo>
                  <a:lnTo>
                    <a:pt x="52" y="15"/>
                  </a:lnTo>
                  <a:lnTo>
                    <a:pt x="43" y="18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7" y="6"/>
                  </a:lnTo>
                  <a:lnTo>
                    <a:pt x="68" y="9"/>
                  </a:lnTo>
                  <a:lnTo>
                    <a:pt x="68" y="13"/>
                  </a:lnTo>
                  <a:lnTo>
                    <a:pt x="54" y="18"/>
                  </a:lnTo>
                  <a:lnTo>
                    <a:pt x="45" y="19"/>
                  </a:lnTo>
                  <a:lnTo>
                    <a:pt x="43" y="18"/>
                  </a:lnTo>
                  <a:lnTo>
                    <a:pt x="25" y="23"/>
                  </a:lnTo>
                  <a:lnTo>
                    <a:pt x="0" y="25"/>
                  </a:lnTo>
                  <a:lnTo>
                    <a:pt x="14" y="17"/>
                  </a:lnTo>
                  <a:lnTo>
                    <a:pt x="18" y="16"/>
                  </a:lnTo>
                  <a:lnTo>
                    <a:pt x="48" y="8"/>
                  </a:lnTo>
                  <a:lnTo>
                    <a:pt x="63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7"/>
            <p:cNvSpPr>
              <a:spLocks/>
            </p:cNvSpPr>
            <p:nvPr/>
          </p:nvSpPr>
          <p:spPr bwMode="auto">
            <a:xfrm>
              <a:off x="4666" y="3333"/>
              <a:ext cx="170" cy="59"/>
            </a:xfrm>
            <a:custGeom>
              <a:avLst/>
              <a:gdLst/>
              <a:ahLst/>
              <a:cxnLst>
                <a:cxn ang="0">
                  <a:pos x="168" y="21"/>
                </a:cxn>
                <a:cxn ang="0">
                  <a:pos x="168" y="18"/>
                </a:cxn>
                <a:cxn ang="0">
                  <a:pos x="169" y="15"/>
                </a:cxn>
                <a:cxn ang="0">
                  <a:pos x="169" y="11"/>
                </a:cxn>
                <a:cxn ang="0">
                  <a:pos x="168" y="8"/>
                </a:cxn>
                <a:cxn ang="0">
                  <a:pos x="164" y="4"/>
                </a:cxn>
                <a:cxn ang="0">
                  <a:pos x="160" y="0"/>
                </a:cxn>
                <a:cxn ang="0">
                  <a:pos x="152" y="2"/>
                </a:cxn>
                <a:cxn ang="0">
                  <a:pos x="140" y="5"/>
                </a:cxn>
                <a:cxn ang="0">
                  <a:pos x="121" y="13"/>
                </a:cxn>
                <a:cxn ang="0">
                  <a:pos x="102" y="22"/>
                </a:cxn>
                <a:cxn ang="0">
                  <a:pos x="91" y="30"/>
                </a:cxn>
                <a:cxn ang="0">
                  <a:pos x="100" y="26"/>
                </a:cxn>
                <a:cxn ang="0">
                  <a:pos x="110" y="23"/>
                </a:cxn>
                <a:cxn ang="0">
                  <a:pos x="117" y="19"/>
                </a:cxn>
                <a:cxn ang="0">
                  <a:pos x="121" y="18"/>
                </a:cxn>
                <a:cxn ang="0">
                  <a:pos x="130" y="18"/>
                </a:cxn>
                <a:cxn ang="0">
                  <a:pos x="121" y="18"/>
                </a:cxn>
                <a:cxn ang="0">
                  <a:pos x="117" y="19"/>
                </a:cxn>
                <a:cxn ang="0">
                  <a:pos x="110" y="23"/>
                </a:cxn>
                <a:cxn ang="0">
                  <a:pos x="100" y="26"/>
                </a:cxn>
                <a:cxn ang="0">
                  <a:pos x="91" y="30"/>
                </a:cxn>
                <a:cxn ang="0">
                  <a:pos x="17" y="51"/>
                </a:cxn>
                <a:cxn ang="0">
                  <a:pos x="8" y="55"/>
                </a:cxn>
                <a:cxn ang="0">
                  <a:pos x="2" y="57"/>
                </a:cxn>
                <a:cxn ang="0">
                  <a:pos x="0" y="58"/>
                </a:cxn>
              </a:cxnLst>
              <a:rect l="0" t="0" r="r" b="b"/>
              <a:pathLst>
                <a:path w="170" h="59">
                  <a:moveTo>
                    <a:pt x="168" y="21"/>
                  </a:moveTo>
                  <a:lnTo>
                    <a:pt x="168" y="18"/>
                  </a:lnTo>
                  <a:lnTo>
                    <a:pt x="169" y="15"/>
                  </a:lnTo>
                  <a:lnTo>
                    <a:pt x="169" y="11"/>
                  </a:lnTo>
                  <a:lnTo>
                    <a:pt x="168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52" y="2"/>
                  </a:lnTo>
                  <a:lnTo>
                    <a:pt x="140" y="5"/>
                  </a:lnTo>
                  <a:lnTo>
                    <a:pt x="121" y="13"/>
                  </a:lnTo>
                  <a:lnTo>
                    <a:pt x="102" y="22"/>
                  </a:lnTo>
                  <a:lnTo>
                    <a:pt x="91" y="30"/>
                  </a:lnTo>
                  <a:lnTo>
                    <a:pt x="100" y="26"/>
                  </a:lnTo>
                  <a:lnTo>
                    <a:pt x="110" y="23"/>
                  </a:lnTo>
                  <a:lnTo>
                    <a:pt x="117" y="19"/>
                  </a:lnTo>
                  <a:lnTo>
                    <a:pt x="121" y="18"/>
                  </a:lnTo>
                  <a:lnTo>
                    <a:pt x="130" y="18"/>
                  </a:lnTo>
                  <a:lnTo>
                    <a:pt x="121" y="18"/>
                  </a:lnTo>
                  <a:lnTo>
                    <a:pt x="117" y="19"/>
                  </a:lnTo>
                  <a:lnTo>
                    <a:pt x="110" y="23"/>
                  </a:lnTo>
                  <a:lnTo>
                    <a:pt x="100" y="26"/>
                  </a:lnTo>
                  <a:lnTo>
                    <a:pt x="91" y="30"/>
                  </a:lnTo>
                  <a:lnTo>
                    <a:pt x="17" y="51"/>
                  </a:lnTo>
                  <a:lnTo>
                    <a:pt x="8" y="55"/>
                  </a:lnTo>
                  <a:lnTo>
                    <a:pt x="2" y="57"/>
                  </a:lnTo>
                  <a:lnTo>
                    <a:pt x="0" y="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8"/>
            <p:cNvSpPr>
              <a:spLocks/>
            </p:cNvSpPr>
            <p:nvPr/>
          </p:nvSpPr>
          <p:spPr bwMode="auto">
            <a:xfrm>
              <a:off x="4660" y="3392"/>
              <a:ext cx="41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2"/>
                </a:cxn>
                <a:cxn ang="0">
                  <a:pos x="12" y="8"/>
                </a:cxn>
                <a:cxn ang="0">
                  <a:pos x="13" y="10"/>
                </a:cxn>
                <a:cxn ang="0">
                  <a:pos x="15" y="9"/>
                </a:cxn>
                <a:cxn ang="0">
                  <a:pos x="29" y="3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31" y="5"/>
                </a:cxn>
                <a:cxn ang="0">
                  <a:pos x="32" y="7"/>
                </a:cxn>
                <a:cxn ang="0">
                  <a:pos x="37" y="4"/>
                </a:cxn>
                <a:cxn ang="0">
                  <a:pos x="24" y="12"/>
                </a:cxn>
                <a:cxn ang="0">
                  <a:pos x="18" y="18"/>
                </a:cxn>
                <a:cxn ang="0">
                  <a:pos x="14" y="23"/>
                </a:cxn>
                <a:cxn ang="0">
                  <a:pos x="11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29" y="30"/>
                </a:cxn>
                <a:cxn ang="0">
                  <a:pos x="40" y="28"/>
                </a:cxn>
              </a:cxnLst>
              <a:rect l="0" t="0" r="r" b="b"/>
              <a:pathLst>
                <a:path w="41" h="34">
                  <a:moveTo>
                    <a:pt x="0" y="6"/>
                  </a:moveTo>
                  <a:lnTo>
                    <a:pt x="20" y="2"/>
                  </a:lnTo>
                  <a:lnTo>
                    <a:pt x="12" y="8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1" y="5"/>
                  </a:lnTo>
                  <a:lnTo>
                    <a:pt x="32" y="7"/>
                  </a:lnTo>
                  <a:lnTo>
                    <a:pt x="37" y="4"/>
                  </a:lnTo>
                  <a:lnTo>
                    <a:pt x="24" y="12"/>
                  </a:lnTo>
                  <a:lnTo>
                    <a:pt x="18" y="18"/>
                  </a:lnTo>
                  <a:lnTo>
                    <a:pt x="14" y="23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40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9"/>
            <p:cNvSpPr>
              <a:spLocks/>
            </p:cNvSpPr>
            <p:nvPr/>
          </p:nvSpPr>
          <p:spPr bwMode="auto">
            <a:xfrm>
              <a:off x="4720" y="3340"/>
              <a:ext cx="114" cy="56"/>
            </a:xfrm>
            <a:custGeom>
              <a:avLst/>
              <a:gdLst/>
              <a:ahLst/>
              <a:cxnLst>
                <a:cxn ang="0">
                  <a:pos x="113" y="14"/>
                </a:cxn>
                <a:cxn ang="0">
                  <a:pos x="108" y="1"/>
                </a:cxn>
                <a:cxn ang="0">
                  <a:pos x="105" y="0"/>
                </a:cxn>
                <a:cxn ang="0">
                  <a:pos x="100" y="3"/>
                </a:cxn>
                <a:cxn ang="0">
                  <a:pos x="93" y="7"/>
                </a:cxn>
                <a:cxn ang="0">
                  <a:pos x="75" y="15"/>
                </a:cxn>
                <a:cxn ang="0">
                  <a:pos x="65" y="22"/>
                </a:cxn>
                <a:cxn ang="0">
                  <a:pos x="47" y="35"/>
                </a:cxn>
                <a:cxn ang="0">
                  <a:pos x="35" y="46"/>
                </a:cxn>
                <a:cxn ang="0">
                  <a:pos x="37" y="52"/>
                </a:cxn>
                <a:cxn ang="0">
                  <a:pos x="39" y="53"/>
                </a:cxn>
                <a:cxn ang="0">
                  <a:pos x="35" y="47"/>
                </a:cxn>
                <a:cxn ang="0">
                  <a:pos x="27" y="50"/>
                </a:cxn>
                <a:cxn ang="0">
                  <a:pos x="7" y="55"/>
                </a:cxn>
                <a:cxn ang="0">
                  <a:pos x="4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17" y="41"/>
                </a:cxn>
                <a:cxn ang="0">
                  <a:pos x="28" y="36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49" y="21"/>
                </a:cxn>
                <a:cxn ang="0">
                  <a:pos x="50" y="21"/>
                </a:cxn>
                <a:cxn ang="0">
                  <a:pos x="56" y="20"/>
                </a:cxn>
                <a:cxn ang="0">
                  <a:pos x="61" y="18"/>
                </a:cxn>
                <a:cxn ang="0">
                  <a:pos x="78" y="10"/>
                </a:cxn>
                <a:cxn ang="0">
                  <a:pos x="86" y="8"/>
                </a:cxn>
                <a:cxn ang="0">
                  <a:pos x="88" y="6"/>
                </a:cxn>
                <a:cxn ang="0">
                  <a:pos x="93" y="7"/>
                </a:cxn>
              </a:cxnLst>
              <a:rect l="0" t="0" r="r" b="b"/>
              <a:pathLst>
                <a:path w="114" h="56">
                  <a:moveTo>
                    <a:pt x="113" y="14"/>
                  </a:moveTo>
                  <a:lnTo>
                    <a:pt x="108" y="1"/>
                  </a:lnTo>
                  <a:lnTo>
                    <a:pt x="105" y="0"/>
                  </a:lnTo>
                  <a:lnTo>
                    <a:pt x="100" y="3"/>
                  </a:lnTo>
                  <a:lnTo>
                    <a:pt x="93" y="7"/>
                  </a:lnTo>
                  <a:lnTo>
                    <a:pt x="75" y="15"/>
                  </a:lnTo>
                  <a:lnTo>
                    <a:pt x="65" y="22"/>
                  </a:lnTo>
                  <a:lnTo>
                    <a:pt x="47" y="35"/>
                  </a:lnTo>
                  <a:lnTo>
                    <a:pt x="35" y="46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35" y="47"/>
                  </a:lnTo>
                  <a:lnTo>
                    <a:pt x="27" y="50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17" y="41"/>
                  </a:lnTo>
                  <a:lnTo>
                    <a:pt x="28" y="36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6" y="20"/>
                  </a:lnTo>
                  <a:lnTo>
                    <a:pt x="61" y="18"/>
                  </a:lnTo>
                  <a:lnTo>
                    <a:pt x="78" y="10"/>
                  </a:lnTo>
                  <a:lnTo>
                    <a:pt x="86" y="8"/>
                  </a:lnTo>
                  <a:lnTo>
                    <a:pt x="88" y="6"/>
                  </a:lnTo>
                  <a:lnTo>
                    <a:pt x="93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10"/>
            <p:cNvSpPr>
              <a:spLocks/>
            </p:cNvSpPr>
            <p:nvPr/>
          </p:nvSpPr>
          <p:spPr bwMode="auto">
            <a:xfrm>
              <a:off x="4823" y="3340"/>
              <a:ext cx="18" cy="31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4" y="30"/>
                </a:cxn>
                <a:cxn ang="0">
                  <a:pos x="17" y="28"/>
                </a:cxn>
                <a:cxn ang="0">
                  <a:pos x="17" y="25"/>
                </a:cxn>
                <a:cxn ang="0">
                  <a:pos x="5" y="1"/>
                </a:cxn>
              </a:cxnLst>
              <a:rect l="0" t="0" r="r" b="b"/>
              <a:pathLst>
                <a:path w="18" h="31">
                  <a:moveTo>
                    <a:pt x="5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14" y="30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11"/>
            <p:cNvSpPr>
              <a:spLocks/>
            </p:cNvSpPr>
            <p:nvPr/>
          </p:nvSpPr>
          <p:spPr bwMode="auto">
            <a:xfrm>
              <a:off x="4680" y="3377"/>
              <a:ext cx="53" cy="2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11"/>
                </a:cxn>
                <a:cxn ang="0">
                  <a:pos x="29" y="5"/>
                </a:cxn>
                <a:cxn ang="0">
                  <a:pos x="22" y="9"/>
                </a:cxn>
                <a:cxn ang="0">
                  <a:pos x="13" y="16"/>
                </a:cxn>
                <a:cxn ang="0">
                  <a:pos x="18" y="15"/>
                </a:cxn>
                <a:cxn ang="0">
                  <a:pos x="26" y="11"/>
                </a:cxn>
                <a:cxn ang="0">
                  <a:pos x="38" y="8"/>
                </a:cxn>
                <a:cxn ang="0">
                  <a:pos x="52" y="0"/>
                </a:cxn>
                <a:cxn ang="0">
                  <a:pos x="43" y="6"/>
                </a:cxn>
                <a:cxn ang="0">
                  <a:pos x="28" y="15"/>
                </a:cxn>
                <a:cxn ang="0">
                  <a:pos x="16" y="20"/>
                </a:cxn>
                <a:cxn ang="0">
                  <a:pos x="28" y="15"/>
                </a:cxn>
                <a:cxn ang="0">
                  <a:pos x="28" y="16"/>
                </a:cxn>
                <a:cxn ang="0">
                  <a:pos x="40" y="13"/>
                </a:cxn>
                <a:cxn ang="0">
                  <a:pos x="28" y="16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30" y="19"/>
                </a:cxn>
                <a:cxn ang="0">
                  <a:pos x="41" y="15"/>
                </a:cxn>
                <a:cxn ang="0">
                  <a:pos x="30" y="19"/>
                </a:cxn>
                <a:cxn ang="0">
                  <a:pos x="33" y="23"/>
                </a:cxn>
                <a:cxn ang="0">
                  <a:pos x="48" y="17"/>
                </a:cxn>
              </a:cxnLst>
              <a:rect l="0" t="0" r="r" b="b"/>
              <a:pathLst>
                <a:path w="53" h="24">
                  <a:moveTo>
                    <a:pt x="0" y="17"/>
                  </a:moveTo>
                  <a:lnTo>
                    <a:pt x="14" y="11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3" y="16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8" y="8"/>
                  </a:lnTo>
                  <a:lnTo>
                    <a:pt x="52" y="0"/>
                  </a:lnTo>
                  <a:lnTo>
                    <a:pt x="43" y="6"/>
                  </a:lnTo>
                  <a:lnTo>
                    <a:pt x="28" y="15"/>
                  </a:lnTo>
                  <a:lnTo>
                    <a:pt x="16" y="20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40" y="13"/>
                  </a:lnTo>
                  <a:lnTo>
                    <a:pt x="28" y="16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30" y="19"/>
                  </a:lnTo>
                  <a:lnTo>
                    <a:pt x="41" y="15"/>
                  </a:lnTo>
                  <a:lnTo>
                    <a:pt x="30" y="19"/>
                  </a:lnTo>
                  <a:lnTo>
                    <a:pt x="33" y="23"/>
                  </a:lnTo>
                  <a:lnTo>
                    <a:pt x="48" y="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12"/>
            <p:cNvSpPr>
              <a:spLocks/>
            </p:cNvSpPr>
            <p:nvPr/>
          </p:nvSpPr>
          <p:spPr bwMode="auto">
            <a:xfrm>
              <a:off x="4940" y="3247"/>
              <a:ext cx="17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3"/>
                </a:cxn>
                <a:cxn ang="0">
                  <a:pos x="8" y="7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7" h="8">
                  <a:moveTo>
                    <a:pt x="5" y="0"/>
                  </a:moveTo>
                  <a:lnTo>
                    <a:pt x="16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13"/>
            <p:cNvSpPr>
              <a:spLocks/>
            </p:cNvSpPr>
            <p:nvPr/>
          </p:nvSpPr>
          <p:spPr bwMode="auto">
            <a:xfrm>
              <a:off x="4933" y="3251"/>
              <a:ext cx="14" cy="1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4"/>
                </a:cxn>
                <a:cxn ang="0">
                  <a:pos x="7" y="9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4" h="11">
                  <a:moveTo>
                    <a:pt x="5" y="0"/>
                  </a:moveTo>
                  <a:lnTo>
                    <a:pt x="13" y="4"/>
                  </a:lnTo>
                  <a:lnTo>
                    <a:pt x="7" y="9"/>
                  </a:lnTo>
                  <a:lnTo>
                    <a:pt x="4" y="10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4"/>
            <p:cNvSpPr>
              <a:spLocks/>
            </p:cNvSpPr>
            <p:nvPr/>
          </p:nvSpPr>
          <p:spPr bwMode="auto">
            <a:xfrm>
              <a:off x="4925" y="3255"/>
              <a:ext cx="11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7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1"/>
                </a:cxn>
                <a:cxn ang="0">
                  <a:pos x="6" y="0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lnTo>
                    <a:pt x="10" y="7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5"/>
            <p:cNvSpPr>
              <a:spLocks/>
            </p:cNvSpPr>
            <p:nvPr/>
          </p:nvSpPr>
          <p:spPr bwMode="auto">
            <a:xfrm>
              <a:off x="4885" y="3259"/>
              <a:ext cx="29" cy="35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7" y="19"/>
                </a:cxn>
                <a:cxn ang="0">
                  <a:pos x="13" y="32"/>
                </a:cxn>
                <a:cxn ang="0">
                  <a:pos x="13" y="33"/>
                </a:cxn>
                <a:cxn ang="0">
                  <a:pos x="15" y="34"/>
                </a:cxn>
                <a:cxn ang="0">
                  <a:pos x="16" y="33"/>
                </a:cxn>
                <a:cxn ang="0">
                  <a:pos x="26" y="28"/>
                </a:cxn>
                <a:cxn ang="0">
                  <a:pos x="27" y="28"/>
                </a:cxn>
                <a:cxn ang="0">
                  <a:pos x="27" y="26"/>
                </a:cxn>
                <a:cxn ang="0">
                  <a:pos x="28" y="25"/>
                </a:cxn>
                <a:cxn ang="0">
                  <a:pos x="22" y="11"/>
                </a:cxn>
                <a:cxn ang="0">
                  <a:pos x="16" y="1"/>
                </a:cxn>
              </a:cxnLst>
              <a:rect l="0" t="0" r="r" b="b"/>
              <a:pathLst>
                <a:path w="29" h="35">
                  <a:moveTo>
                    <a:pt x="16" y="1"/>
                  </a:moveTo>
                  <a:lnTo>
                    <a:pt x="16" y="0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7" y="19"/>
                  </a:lnTo>
                  <a:lnTo>
                    <a:pt x="13" y="32"/>
                  </a:lnTo>
                  <a:lnTo>
                    <a:pt x="13" y="33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8" y="25"/>
                  </a:lnTo>
                  <a:lnTo>
                    <a:pt x="22" y="11"/>
                  </a:lnTo>
                  <a:lnTo>
                    <a:pt x="16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16"/>
            <p:cNvSpPr>
              <a:spLocks/>
            </p:cNvSpPr>
            <p:nvPr/>
          </p:nvSpPr>
          <p:spPr bwMode="auto">
            <a:xfrm>
              <a:off x="4530" y="3433"/>
              <a:ext cx="26" cy="3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5" y="23"/>
                </a:cxn>
                <a:cxn ang="0">
                  <a:pos x="10" y="33"/>
                </a:cxn>
                <a:cxn ang="0">
                  <a:pos x="11" y="34"/>
                </a:cxn>
                <a:cxn ang="0">
                  <a:pos x="13" y="34"/>
                </a:cxn>
                <a:cxn ang="0">
                  <a:pos x="14" y="34"/>
                </a:cxn>
                <a:cxn ang="0">
                  <a:pos x="24" y="29"/>
                </a:cxn>
                <a:cxn ang="0">
                  <a:pos x="25" y="28"/>
                </a:cxn>
                <a:cxn ang="0">
                  <a:pos x="25" y="27"/>
                </a:cxn>
                <a:cxn ang="0">
                  <a:pos x="25" y="26"/>
                </a:cxn>
                <a:cxn ang="0">
                  <a:pos x="20" y="15"/>
                </a:cxn>
                <a:cxn ang="0">
                  <a:pos x="15" y="1"/>
                </a:cxn>
              </a:cxnLst>
              <a:rect l="0" t="0" r="r" b="b"/>
              <a:pathLst>
                <a:path w="26" h="35">
                  <a:moveTo>
                    <a:pt x="15" y="1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5" y="23"/>
                  </a:lnTo>
                  <a:lnTo>
                    <a:pt x="10" y="33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14" y="34"/>
                  </a:lnTo>
                  <a:lnTo>
                    <a:pt x="24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0" y="15"/>
                  </a:lnTo>
                  <a:lnTo>
                    <a:pt x="1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17"/>
            <p:cNvSpPr>
              <a:spLocks/>
            </p:cNvSpPr>
            <p:nvPr/>
          </p:nvSpPr>
          <p:spPr bwMode="auto">
            <a:xfrm>
              <a:off x="4643" y="3391"/>
              <a:ext cx="24" cy="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14" y="11"/>
                </a:cxn>
              </a:cxnLst>
              <a:rect l="0" t="0" r="r" b="b"/>
              <a:pathLst>
                <a:path w="24" h="15">
                  <a:moveTo>
                    <a:pt x="23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14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8"/>
            <p:cNvSpPr>
              <a:spLocks/>
            </p:cNvSpPr>
            <p:nvPr/>
          </p:nvSpPr>
          <p:spPr bwMode="auto">
            <a:xfrm>
              <a:off x="4657" y="3393"/>
              <a:ext cx="8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7" y="0"/>
                </a:cxn>
              </a:cxnLst>
              <a:rect l="0" t="0" r="r" b="b"/>
              <a:pathLst>
                <a:path w="8" h="10">
                  <a:moveTo>
                    <a:pt x="0" y="9"/>
                  </a:moveTo>
                  <a:lnTo>
                    <a:pt x="0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9"/>
            <p:cNvSpPr>
              <a:spLocks/>
            </p:cNvSpPr>
            <p:nvPr/>
          </p:nvSpPr>
          <p:spPr bwMode="auto">
            <a:xfrm>
              <a:off x="4657" y="3397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1" y="5"/>
                  </a:lnTo>
                  <a:lnTo>
                    <a:pt x="7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20"/>
            <p:cNvSpPr>
              <a:spLocks/>
            </p:cNvSpPr>
            <p:nvPr/>
          </p:nvSpPr>
          <p:spPr bwMode="auto">
            <a:xfrm>
              <a:off x="4664" y="3384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5"/>
                </a:cxn>
                <a:cxn ang="0">
                  <a:pos x="3" y="0"/>
                </a:cxn>
                <a:cxn ang="0">
                  <a:pos x="0" y="8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lnTo>
                    <a:pt x="5" y="5"/>
                  </a:lnTo>
                  <a:lnTo>
                    <a:pt x="3" y="0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21"/>
            <p:cNvSpPr>
              <a:spLocks/>
            </p:cNvSpPr>
            <p:nvPr/>
          </p:nvSpPr>
          <p:spPr bwMode="auto">
            <a:xfrm>
              <a:off x="4664" y="3391"/>
              <a:ext cx="3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22"/>
            <p:cNvSpPr>
              <a:spLocks/>
            </p:cNvSpPr>
            <p:nvPr/>
          </p:nvSpPr>
          <p:spPr bwMode="auto">
            <a:xfrm>
              <a:off x="4639" y="339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23"/>
            <p:cNvSpPr>
              <a:spLocks/>
            </p:cNvSpPr>
            <p:nvPr/>
          </p:nvSpPr>
          <p:spPr bwMode="auto">
            <a:xfrm>
              <a:off x="4631" y="340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24"/>
            <p:cNvSpPr>
              <a:spLocks/>
            </p:cNvSpPr>
            <p:nvPr/>
          </p:nvSpPr>
          <p:spPr bwMode="auto">
            <a:xfrm>
              <a:off x="4623" y="3406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25"/>
            <p:cNvSpPr>
              <a:spLocks/>
            </p:cNvSpPr>
            <p:nvPr/>
          </p:nvSpPr>
          <p:spPr bwMode="auto">
            <a:xfrm>
              <a:off x="4616" y="3410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26"/>
            <p:cNvSpPr>
              <a:spLocks/>
            </p:cNvSpPr>
            <p:nvPr/>
          </p:nvSpPr>
          <p:spPr bwMode="auto">
            <a:xfrm>
              <a:off x="4609" y="3414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27"/>
            <p:cNvSpPr>
              <a:spLocks/>
            </p:cNvSpPr>
            <p:nvPr/>
          </p:nvSpPr>
          <p:spPr bwMode="auto">
            <a:xfrm>
              <a:off x="4600" y="3417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28"/>
            <p:cNvSpPr>
              <a:spLocks/>
            </p:cNvSpPr>
            <p:nvPr/>
          </p:nvSpPr>
          <p:spPr bwMode="auto">
            <a:xfrm>
              <a:off x="4593" y="3421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29"/>
            <p:cNvSpPr>
              <a:spLocks/>
            </p:cNvSpPr>
            <p:nvPr/>
          </p:nvSpPr>
          <p:spPr bwMode="auto">
            <a:xfrm>
              <a:off x="4585" y="3425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30"/>
            <p:cNvSpPr>
              <a:spLocks/>
            </p:cNvSpPr>
            <p:nvPr/>
          </p:nvSpPr>
          <p:spPr bwMode="auto">
            <a:xfrm>
              <a:off x="4578" y="342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31"/>
            <p:cNvSpPr>
              <a:spLocks/>
            </p:cNvSpPr>
            <p:nvPr/>
          </p:nvSpPr>
          <p:spPr bwMode="auto">
            <a:xfrm>
              <a:off x="4569" y="3432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32"/>
            <p:cNvSpPr>
              <a:spLocks/>
            </p:cNvSpPr>
            <p:nvPr/>
          </p:nvSpPr>
          <p:spPr bwMode="auto">
            <a:xfrm>
              <a:off x="4647" y="3395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33"/>
            <p:cNvSpPr>
              <a:spLocks/>
            </p:cNvSpPr>
            <p:nvPr/>
          </p:nvSpPr>
          <p:spPr bwMode="auto">
            <a:xfrm>
              <a:off x="4662" y="3387"/>
              <a:ext cx="6" cy="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5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34"/>
            <p:cNvSpPr>
              <a:spLocks/>
            </p:cNvSpPr>
            <p:nvPr/>
          </p:nvSpPr>
          <p:spPr bwMode="auto">
            <a:xfrm>
              <a:off x="4670" y="3383"/>
              <a:ext cx="7" cy="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6"/>
                </a:cxn>
              </a:cxnLst>
              <a:rect l="0" t="0" r="r" b="b"/>
              <a:pathLst>
                <a:path w="7" h="7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35"/>
            <p:cNvSpPr>
              <a:spLocks/>
            </p:cNvSpPr>
            <p:nvPr/>
          </p:nvSpPr>
          <p:spPr bwMode="auto">
            <a:xfrm>
              <a:off x="4677" y="3380"/>
              <a:ext cx="7" cy="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2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Line 36"/>
            <p:cNvSpPr>
              <a:spLocks noChangeShapeType="1"/>
            </p:cNvSpPr>
            <p:nvPr/>
          </p:nvSpPr>
          <p:spPr bwMode="auto">
            <a:xfrm flipH="1">
              <a:off x="4679" y="3383"/>
              <a:ext cx="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Line 37"/>
            <p:cNvSpPr>
              <a:spLocks noChangeShapeType="1"/>
            </p:cNvSpPr>
            <p:nvPr/>
          </p:nvSpPr>
          <p:spPr bwMode="auto">
            <a:xfrm flipV="1">
              <a:off x="4768" y="3348"/>
              <a:ext cx="4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38"/>
            <p:cNvSpPr>
              <a:spLocks/>
            </p:cNvSpPr>
            <p:nvPr/>
          </p:nvSpPr>
          <p:spPr bwMode="auto">
            <a:xfrm>
              <a:off x="4772" y="3349"/>
              <a:ext cx="3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39"/>
            <p:cNvSpPr>
              <a:spLocks/>
            </p:cNvSpPr>
            <p:nvPr/>
          </p:nvSpPr>
          <p:spPr bwMode="auto">
            <a:xfrm>
              <a:off x="4771" y="3346"/>
              <a:ext cx="2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5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40"/>
            <p:cNvSpPr>
              <a:spLocks/>
            </p:cNvSpPr>
            <p:nvPr/>
          </p:nvSpPr>
          <p:spPr bwMode="auto">
            <a:xfrm>
              <a:off x="4771" y="3341"/>
              <a:ext cx="6" cy="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Line 41"/>
            <p:cNvSpPr>
              <a:spLocks noChangeShapeType="1"/>
            </p:cNvSpPr>
            <p:nvPr/>
          </p:nvSpPr>
          <p:spPr bwMode="auto">
            <a:xfrm flipH="1" flipV="1">
              <a:off x="4763" y="3332"/>
              <a:ext cx="14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42"/>
            <p:cNvSpPr>
              <a:spLocks/>
            </p:cNvSpPr>
            <p:nvPr/>
          </p:nvSpPr>
          <p:spPr bwMode="auto">
            <a:xfrm>
              <a:off x="4765" y="3334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43"/>
            <p:cNvSpPr>
              <a:spLocks/>
            </p:cNvSpPr>
            <p:nvPr/>
          </p:nvSpPr>
          <p:spPr bwMode="auto">
            <a:xfrm>
              <a:off x="4764" y="3328"/>
              <a:ext cx="7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0" y="3"/>
                </a:cxn>
              </a:cxnLst>
              <a:rect l="0" t="0" r="r" b="b"/>
              <a:pathLst>
                <a:path w="7" h="4">
                  <a:moveTo>
                    <a:pt x="0" y="3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44"/>
            <p:cNvSpPr>
              <a:spLocks/>
            </p:cNvSpPr>
            <p:nvPr/>
          </p:nvSpPr>
          <p:spPr bwMode="auto">
            <a:xfrm>
              <a:off x="4762" y="3331"/>
              <a:ext cx="4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3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Line 45"/>
            <p:cNvSpPr>
              <a:spLocks noChangeShapeType="1"/>
            </p:cNvSpPr>
            <p:nvPr/>
          </p:nvSpPr>
          <p:spPr bwMode="auto">
            <a:xfrm flipH="1">
              <a:off x="4754" y="3335"/>
              <a:ext cx="1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46"/>
            <p:cNvSpPr>
              <a:spLocks/>
            </p:cNvSpPr>
            <p:nvPr/>
          </p:nvSpPr>
          <p:spPr bwMode="auto">
            <a:xfrm>
              <a:off x="4756" y="3339"/>
              <a:ext cx="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47"/>
            <p:cNvSpPr>
              <a:spLocks/>
            </p:cNvSpPr>
            <p:nvPr/>
          </p:nvSpPr>
          <p:spPr bwMode="auto">
            <a:xfrm>
              <a:off x="4755" y="3335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48"/>
            <p:cNvSpPr>
              <a:spLocks/>
            </p:cNvSpPr>
            <p:nvPr/>
          </p:nvSpPr>
          <p:spPr bwMode="auto">
            <a:xfrm>
              <a:off x="4755" y="3334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Line 49"/>
            <p:cNvSpPr>
              <a:spLocks noChangeShapeType="1"/>
            </p:cNvSpPr>
            <p:nvPr/>
          </p:nvSpPr>
          <p:spPr bwMode="auto">
            <a:xfrm>
              <a:off x="4757" y="3345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50"/>
            <p:cNvSpPr>
              <a:spLocks/>
            </p:cNvSpPr>
            <p:nvPr/>
          </p:nvSpPr>
          <p:spPr bwMode="auto">
            <a:xfrm>
              <a:off x="4762" y="3353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51"/>
            <p:cNvSpPr>
              <a:spLocks/>
            </p:cNvSpPr>
            <p:nvPr/>
          </p:nvSpPr>
          <p:spPr bwMode="auto">
            <a:xfrm>
              <a:off x="4762" y="3346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52"/>
            <p:cNvSpPr>
              <a:spLocks/>
            </p:cNvSpPr>
            <p:nvPr/>
          </p:nvSpPr>
          <p:spPr bwMode="auto">
            <a:xfrm>
              <a:off x="4763" y="3350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Line 53"/>
            <p:cNvSpPr>
              <a:spLocks noChangeShapeType="1"/>
            </p:cNvSpPr>
            <p:nvPr/>
          </p:nvSpPr>
          <p:spPr bwMode="auto">
            <a:xfrm flipV="1">
              <a:off x="4765" y="3349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Line 54"/>
            <p:cNvSpPr>
              <a:spLocks noChangeShapeType="1"/>
            </p:cNvSpPr>
            <p:nvPr/>
          </p:nvSpPr>
          <p:spPr bwMode="auto">
            <a:xfrm flipV="1">
              <a:off x="4756" y="3353"/>
              <a:ext cx="4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55"/>
            <p:cNvSpPr>
              <a:spLocks/>
            </p:cNvSpPr>
            <p:nvPr/>
          </p:nvSpPr>
          <p:spPr bwMode="auto">
            <a:xfrm>
              <a:off x="4760" y="3354"/>
              <a:ext cx="2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56"/>
            <p:cNvSpPr>
              <a:spLocks/>
            </p:cNvSpPr>
            <p:nvPr/>
          </p:nvSpPr>
          <p:spPr bwMode="auto">
            <a:xfrm>
              <a:off x="4758" y="3350"/>
              <a:ext cx="8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4"/>
                </a:cxn>
                <a:cxn ang="0">
                  <a:pos x="5" y="0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7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57"/>
            <p:cNvSpPr>
              <a:spLocks/>
            </p:cNvSpPr>
            <p:nvPr/>
          </p:nvSpPr>
          <p:spPr bwMode="auto">
            <a:xfrm>
              <a:off x="4760" y="3347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Line 58"/>
            <p:cNvSpPr>
              <a:spLocks noChangeShapeType="1"/>
            </p:cNvSpPr>
            <p:nvPr/>
          </p:nvSpPr>
          <p:spPr bwMode="auto">
            <a:xfrm flipH="1" flipV="1">
              <a:off x="4751" y="3338"/>
              <a:ext cx="13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59"/>
            <p:cNvSpPr>
              <a:spLocks/>
            </p:cNvSpPr>
            <p:nvPr/>
          </p:nvSpPr>
          <p:spPr bwMode="auto">
            <a:xfrm>
              <a:off x="4753" y="3340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60"/>
            <p:cNvSpPr>
              <a:spLocks/>
            </p:cNvSpPr>
            <p:nvPr/>
          </p:nvSpPr>
          <p:spPr bwMode="auto">
            <a:xfrm>
              <a:off x="4753" y="3335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61"/>
            <p:cNvSpPr>
              <a:spLocks/>
            </p:cNvSpPr>
            <p:nvPr/>
          </p:nvSpPr>
          <p:spPr bwMode="auto">
            <a:xfrm>
              <a:off x="4750" y="3335"/>
              <a:ext cx="9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3" y="6"/>
                </a:cxn>
                <a:cxn ang="0">
                  <a:pos x="8" y="4"/>
                </a:cxn>
                <a:cxn ang="0">
                  <a:pos x="5" y="0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0" y="1"/>
                  </a:lnTo>
                  <a:lnTo>
                    <a:pt x="3" y="6"/>
                  </a:lnTo>
                  <a:lnTo>
                    <a:pt x="8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Line 62"/>
            <p:cNvSpPr>
              <a:spLocks noChangeShapeType="1"/>
            </p:cNvSpPr>
            <p:nvPr/>
          </p:nvSpPr>
          <p:spPr bwMode="auto">
            <a:xfrm flipH="1">
              <a:off x="4742" y="3341"/>
              <a:ext cx="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63"/>
            <p:cNvSpPr>
              <a:spLocks/>
            </p:cNvSpPr>
            <p:nvPr/>
          </p:nvSpPr>
          <p:spPr bwMode="auto">
            <a:xfrm>
              <a:off x="4744" y="3344"/>
              <a:ext cx="3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64"/>
            <p:cNvSpPr>
              <a:spLocks/>
            </p:cNvSpPr>
            <p:nvPr/>
          </p:nvSpPr>
          <p:spPr bwMode="auto">
            <a:xfrm>
              <a:off x="4743" y="3340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65"/>
            <p:cNvSpPr>
              <a:spLocks/>
            </p:cNvSpPr>
            <p:nvPr/>
          </p:nvSpPr>
          <p:spPr bwMode="auto">
            <a:xfrm>
              <a:off x="4743" y="3339"/>
              <a:ext cx="6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Line 66"/>
            <p:cNvSpPr>
              <a:spLocks noChangeShapeType="1"/>
            </p:cNvSpPr>
            <p:nvPr/>
          </p:nvSpPr>
          <p:spPr bwMode="auto">
            <a:xfrm>
              <a:off x="4745" y="3351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67"/>
            <p:cNvSpPr>
              <a:spLocks/>
            </p:cNvSpPr>
            <p:nvPr/>
          </p:nvSpPr>
          <p:spPr bwMode="auto">
            <a:xfrm>
              <a:off x="4750" y="3359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68"/>
            <p:cNvSpPr>
              <a:spLocks/>
            </p:cNvSpPr>
            <p:nvPr/>
          </p:nvSpPr>
          <p:spPr bwMode="auto">
            <a:xfrm>
              <a:off x="4749" y="3352"/>
              <a:ext cx="6" cy="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69"/>
            <p:cNvSpPr>
              <a:spLocks/>
            </p:cNvSpPr>
            <p:nvPr/>
          </p:nvSpPr>
          <p:spPr bwMode="auto">
            <a:xfrm>
              <a:off x="4751" y="3356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Line 70"/>
            <p:cNvSpPr>
              <a:spLocks noChangeShapeType="1"/>
            </p:cNvSpPr>
            <p:nvPr/>
          </p:nvSpPr>
          <p:spPr bwMode="auto">
            <a:xfrm flipV="1">
              <a:off x="4753" y="3355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Line 71"/>
            <p:cNvSpPr>
              <a:spLocks noChangeShapeType="1"/>
            </p:cNvSpPr>
            <p:nvPr/>
          </p:nvSpPr>
          <p:spPr bwMode="auto">
            <a:xfrm>
              <a:off x="4769" y="3381"/>
              <a:ext cx="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72"/>
            <p:cNvSpPr>
              <a:spLocks/>
            </p:cNvSpPr>
            <p:nvPr/>
          </p:nvSpPr>
          <p:spPr bwMode="auto">
            <a:xfrm>
              <a:off x="4880" y="3281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73"/>
            <p:cNvSpPr>
              <a:spLocks/>
            </p:cNvSpPr>
            <p:nvPr/>
          </p:nvSpPr>
          <p:spPr bwMode="auto">
            <a:xfrm>
              <a:off x="4873" y="3285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74"/>
            <p:cNvSpPr>
              <a:spLocks/>
            </p:cNvSpPr>
            <p:nvPr/>
          </p:nvSpPr>
          <p:spPr bwMode="auto">
            <a:xfrm>
              <a:off x="4865" y="3288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75"/>
            <p:cNvSpPr>
              <a:spLocks/>
            </p:cNvSpPr>
            <p:nvPr/>
          </p:nvSpPr>
          <p:spPr bwMode="auto">
            <a:xfrm>
              <a:off x="4857" y="3292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76"/>
            <p:cNvSpPr>
              <a:spLocks/>
            </p:cNvSpPr>
            <p:nvPr/>
          </p:nvSpPr>
          <p:spPr bwMode="auto">
            <a:xfrm>
              <a:off x="4849" y="3296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77"/>
            <p:cNvSpPr>
              <a:spLocks/>
            </p:cNvSpPr>
            <p:nvPr/>
          </p:nvSpPr>
          <p:spPr bwMode="auto">
            <a:xfrm>
              <a:off x="4842" y="3299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78"/>
            <p:cNvSpPr>
              <a:spLocks/>
            </p:cNvSpPr>
            <p:nvPr/>
          </p:nvSpPr>
          <p:spPr bwMode="auto">
            <a:xfrm>
              <a:off x="4834" y="330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79"/>
            <p:cNvSpPr>
              <a:spLocks/>
            </p:cNvSpPr>
            <p:nvPr/>
          </p:nvSpPr>
          <p:spPr bwMode="auto">
            <a:xfrm>
              <a:off x="4826" y="3307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80"/>
            <p:cNvSpPr>
              <a:spLocks/>
            </p:cNvSpPr>
            <p:nvPr/>
          </p:nvSpPr>
          <p:spPr bwMode="auto">
            <a:xfrm>
              <a:off x="4818" y="3311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81"/>
            <p:cNvSpPr>
              <a:spLocks/>
            </p:cNvSpPr>
            <p:nvPr/>
          </p:nvSpPr>
          <p:spPr bwMode="auto">
            <a:xfrm>
              <a:off x="4810" y="3315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82"/>
            <p:cNvSpPr>
              <a:spLocks/>
            </p:cNvSpPr>
            <p:nvPr/>
          </p:nvSpPr>
          <p:spPr bwMode="auto">
            <a:xfrm>
              <a:off x="4803" y="3318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6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83"/>
            <p:cNvSpPr>
              <a:spLocks/>
            </p:cNvSpPr>
            <p:nvPr/>
          </p:nvSpPr>
          <p:spPr bwMode="auto">
            <a:xfrm>
              <a:off x="4795" y="332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84"/>
            <p:cNvSpPr>
              <a:spLocks/>
            </p:cNvSpPr>
            <p:nvPr/>
          </p:nvSpPr>
          <p:spPr bwMode="auto">
            <a:xfrm>
              <a:off x="4788" y="3326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85"/>
            <p:cNvSpPr>
              <a:spLocks/>
            </p:cNvSpPr>
            <p:nvPr/>
          </p:nvSpPr>
          <p:spPr bwMode="auto">
            <a:xfrm>
              <a:off x="4780" y="3330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86"/>
            <p:cNvSpPr>
              <a:spLocks/>
            </p:cNvSpPr>
            <p:nvPr/>
          </p:nvSpPr>
          <p:spPr bwMode="auto">
            <a:xfrm>
              <a:off x="4772" y="3334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87"/>
            <p:cNvSpPr>
              <a:spLocks/>
            </p:cNvSpPr>
            <p:nvPr/>
          </p:nvSpPr>
          <p:spPr bwMode="auto">
            <a:xfrm>
              <a:off x="4760" y="333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88"/>
            <p:cNvSpPr>
              <a:spLocks/>
            </p:cNvSpPr>
            <p:nvPr/>
          </p:nvSpPr>
          <p:spPr bwMode="auto">
            <a:xfrm>
              <a:off x="4749" y="334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89"/>
            <p:cNvSpPr>
              <a:spLocks/>
            </p:cNvSpPr>
            <p:nvPr/>
          </p:nvSpPr>
          <p:spPr bwMode="auto">
            <a:xfrm>
              <a:off x="4739" y="334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90"/>
            <p:cNvSpPr>
              <a:spLocks/>
            </p:cNvSpPr>
            <p:nvPr/>
          </p:nvSpPr>
          <p:spPr bwMode="auto">
            <a:xfrm>
              <a:off x="4732" y="335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91"/>
            <p:cNvSpPr>
              <a:spLocks/>
            </p:cNvSpPr>
            <p:nvPr/>
          </p:nvSpPr>
          <p:spPr bwMode="auto">
            <a:xfrm>
              <a:off x="4724" y="3357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92"/>
            <p:cNvSpPr>
              <a:spLocks/>
            </p:cNvSpPr>
            <p:nvPr/>
          </p:nvSpPr>
          <p:spPr bwMode="auto">
            <a:xfrm>
              <a:off x="4716" y="3361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93"/>
            <p:cNvSpPr>
              <a:spLocks/>
            </p:cNvSpPr>
            <p:nvPr/>
          </p:nvSpPr>
          <p:spPr bwMode="auto">
            <a:xfrm>
              <a:off x="4708" y="3364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6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94"/>
            <p:cNvSpPr>
              <a:spLocks/>
            </p:cNvSpPr>
            <p:nvPr/>
          </p:nvSpPr>
          <p:spPr bwMode="auto">
            <a:xfrm>
              <a:off x="4701" y="3368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95"/>
            <p:cNvSpPr>
              <a:spLocks/>
            </p:cNvSpPr>
            <p:nvPr/>
          </p:nvSpPr>
          <p:spPr bwMode="auto">
            <a:xfrm>
              <a:off x="4694" y="3372"/>
              <a:ext cx="6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3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96"/>
            <p:cNvSpPr>
              <a:spLocks/>
            </p:cNvSpPr>
            <p:nvPr/>
          </p:nvSpPr>
          <p:spPr bwMode="auto">
            <a:xfrm>
              <a:off x="4686" y="337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4" name="Group 2"/>
          <p:cNvGrpSpPr>
            <a:grpSpLocks/>
          </p:cNvGrpSpPr>
          <p:nvPr/>
        </p:nvGrpSpPr>
        <p:grpSpPr bwMode="auto">
          <a:xfrm rot="1314706">
            <a:off x="5802351" y="4061546"/>
            <a:ext cx="357028" cy="154356"/>
            <a:chOff x="4388" y="3243"/>
            <a:chExt cx="597" cy="262"/>
          </a:xfrm>
        </p:grpSpPr>
        <p:sp>
          <p:nvSpPr>
            <p:cNvPr id="775" name="Freeform 3"/>
            <p:cNvSpPr>
              <a:spLocks/>
            </p:cNvSpPr>
            <p:nvPr/>
          </p:nvSpPr>
          <p:spPr bwMode="auto">
            <a:xfrm>
              <a:off x="4394" y="3243"/>
              <a:ext cx="589" cy="256"/>
            </a:xfrm>
            <a:custGeom>
              <a:avLst/>
              <a:gdLst/>
              <a:ahLst/>
              <a:cxnLst>
                <a:cxn ang="0">
                  <a:pos x="486" y="15"/>
                </a:cxn>
                <a:cxn ang="0">
                  <a:pos x="505" y="8"/>
                </a:cxn>
                <a:cxn ang="0">
                  <a:pos x="522" y="3"/>
                </a:cxn>
                <a:cxn ang="0">
                  <a:pos x="538" y="1"/>
                </a:cxn>
                <a:cxn ang="0">
                  <a:pos x="551" y="2"/>
                </a:cxn>
                <a:cxn ang="0">
                  <a:pos x="566" y="4"/>
                </a:cxn>
                <a:cxn ang="0">
                  <a:pos x="575" y="4"/>
                </a:cxn>
                <a:cxn ang="0">
                  <a:pos x="581" y="5"/>
                </a:cxn>
                <a:cxn ang="0">
                  <a:pos x="585" y="7"/>
                </a:cxn>
                <a:cxn ang="0">
                  <a:pos x="587" y="11"/>
                </a:cxn>
                <a:cxn ang="0">
                  <a:pos x="587" y="17"/>
                </a:cxn>
                <a:cxn ang="0">
                  <a:pos x="581" y="24"/>
                </a:cxn>
                <a:cxn ang="0">
                  <a:pos x="575" y="32"/>
                </a:cxn>
                <a:cxn ang="0">
                  <a:pos x="560" y="42"/>
                </a:cxn>
                <a:cxn ang="0">
                  <a:pos x="542" y="53"/>
                </a:cxn>
                <a:cxn ang="0">
                  <a:pos x="515" y="68"/>
                </a:cxn>
                <a:cxn ang="0">
                  <a:pos x="440" y="104"/>
                </a:cxn>
                <a:cxn ang="0">
                  <a:pos x="445" y="118"/>
                </a:cxn>
                <a:cxn ang="0">
                  <a:pos x="434" y="127"/>
                </a:cxn>
                <a:cxn ang="0">
                  <a:pos x="419" y="136"/>
                </a:cxn>
                <a:cxn ang="0">
                  <a:pos x="405" y="143"/>
                </a:cxn>
                <a:cxn ang="0">
                  <a:pos x="382" y="151"/>
                </a:cxn>
                <a:cxn ang="0">
                  <a:pos x="366" y="144"/>
                </a:cxn>
                <a:cxn ang="0">
                  <a:pos x="330" y="160"/>
                </a:cxn>
                <a:cxn ang="0">
                  <a:pos x="307" y="169"/>
                </a:cxn>
                <a:cxn ang="0">
                  <a:pos x="236" y="203"/>
                </a:cxn>
                <a:cxn ang="0">
                  <a:pos x="178" y="223"/>
                </a:cxn>
                <a:cxn ang="0">
                  <a:pos x="123" y="240"/>
                </a:cxn>
                <a:cxn ang="0">
                  <a:pos x="65" y="250"/>
                </a:cxn>
                <a:cxn ang="0">
                  <a:pos x="32" y="248"/>
                </a:cxn>
                <a:cxn ang="0">
                  <a:pos x="55" y="230"/>
                </a:cxn>
                <a:cxn ang="0">
                  <a:pos x="0" y="155"/>
                </a:cxn>
                <a:cxn ang="0">
                  <a:pos x="23" y="144"/>
                </a:cxn>
                <a:cxn ang="0">
                  <a:pos x="32" y="144"/>
                </a:cxn>
                <a:cxn ang="0">
                  <a:pos x="114" y="175"/>
                </a:cxn>
                <a:cxn ang="0">
                  <a:pos x="129" y="179"/>
                </a:cxn>
                <a:cxn ang="0">
                  <a:pos x="147" y="178"/>
                </a:cxn>
                <a:cxn ang="0">
                  <a:pos x="161" y="172"/>
                </a:cxn>
                <a:cxn ang="0">
                  <a:pos x="477" y="18"/>
                </a:cxn>
              </a:cxnLst>
              <a:rect l="0" t="0" r="r" b="b"/>
              <a:pathLst>
                <a:path w="589" h="256">
                  <a:moveTo>
                    <a:pt x="477" y="18"/>
                  </a:moveTo>
                  <a:lnTo>
                    <a:pt x="486" y="15"/>
                  </a:lnTo>
                  <a:lnTo>
                    <a:pt x="496" y="11"/>
                  </a:lnTo>
                  <a:lnTo>
                    <a:pt x="505" y="8"/>
                  </a:lnTo>
                  <a:lnTo>
                    <a:pt x="514" y="4"/>
                  </a:lnTo>
                  <a:lnTo>
                    <a:pt x="522" y="3"/>
                  </a:lnTo>
                  <a:lnTo>
                    <a:pt x="531" y="0"/>
                  </a:lnTo>
                  <a:lnTo>
                    <a:pt x="538" y="1"/>
                  </a:lnTo>
                  <a:lnTo>
                    <a:pt x="546" y="1"/>
                  </a:lnTo>
                  <a:lnTo>
                    <a:pt x="551" y="2"/>
                  </a:lnTo>
                  <a:lnTo>
                    <a:pt x="561" y="4"/>
                  </a:lnTo>
                  <a:lnTo>
                    <a:pt x="566" y="4"/>
                  </a:lnTo>
                  <a:lnTo>
                    <a:pt x="570" y="3"/>
                  </a:lnTo>
                  <a:lnTo>
                    <a:pt x="575" y="4"/>
                  </a:lnTo>
                  <a:lnTo>
                    <a:pt x="578" y="5"/>
                  </a:lnTo>
                  <a:lnTo>
                    <a:pt x="581" y="5"/>
                  </a:lnTo>
                  <a:lnTo>
                    <a:pt x="583" y="6"/>
                  </a:lnTo>
                  <a:lnTo>
                    <a:pt x="585" y="7"/>
                  </a:lnTo>
                  <a:lnTo>
                    <a:pt x="586" y="9"/>
                  </a:lnTo>
                  <a:lnTo>
                    <a:pt x="587" y="11"/>
                  </a:lnTo>
                  <a:lnTo>
                    <a:pt x="588" y="14"/>
                  </a:lnTo>
                  <a:lnTo>
                    <a:pt x="587" y="17"/>
                  </a:lnTo>
                  <a:lnTo>
                    <a:pt x="586" y="20"/>
                  </a:lnTo>
                  <a:lnTo>
                    <a:pt x="581" y="24"/>
                  </a:lnTo>
                  <a:lnTo>
                    <a:pt x="580" y="27"/>
                  </a:lnTo>
                  <a:lnTo>
                    <a:pt x="575" y="32"/>
                  </a:lnTo>
                  <a:lnTo>
                    <a:pt x="569" y="37"/>
                  </a:lnTo>
                  <a:lnTo>
                    <a:pt x="560" y="42"/>
                  </a:lnTo>
                  <a:lnTo>
                    <a:pt x="553" y="48"/>
                  </a:lnTo>
                  <a:lnTo>
                    <a:pt x="542" y="53"/>
                  </a:lnTo>
                  <a:lnTo>
                    <a:pt x="530" y="60"/>
                  </a:lnTo>
                  <a:lnTo>
                    <a:pt x="515" y="68"/>
                  </a:lnTo>
                  <a:lnTo>
                    <a:pt x="505" y="72"/>
                  </a:lnTo>
                  <a:lnTo>
                    <a:pt x="440" y="104"/>
                  </a:lnTo>
                  <a:lnTo>
                    <a:pt x="445" y="116"/>
                  </a:lnTo>
                  <a:lnTo>
                    <a:pt x="445" y="118"/>
                  </a:lnTo>
                  <a:lnTo>
                    <a:pt x="441" y="121"/>
                  </a:lnTo>
                  <a:lnTo>
                    <a:pt x="434" y="127"/>
                  </a:lnTo>
                  <a:lnTo>
                    <a:pt x="424" y="132"/>
                  </a:lnTo>
                  <a:lnTo>
                    <a:pt x="419" y="136"/>
                  </a:lnTo>
                  <a:lnTo>
                    <a:pt x="412" y="139"/>
                  </a:lnTo>
                  <a:lnTo>
                    <a:pt x="405" y="143"/>
                  </a:lnTo>
                  <a:lnTo>
                    <a:pt x="394" y="147"/>
                  </a:lnTo>
                  <a:lnTo>
                    <a:pt x="382" y="151"/>
                  </a:lnTo>
                  <a:lnTo>
                    <a:pt x="371" y="154"/>
                  </a:lnTo>
                  <a:lnTo>
                    <a:pt x="366" y="144"/>
                  </a:lnTo>
                  <a:lnTo>
                    <a:pt x="343" y="155"/>
                  </a:lnTo>
                  <a:lnTo>
                    <a:pt x="330" y="160"/>
                  </a:lnTo>
                  <a:lnTo>
                    <a:pt x="313" y="166"/>
                  </a:lnTo>
                  <a:lnTo>
                    <a:pt x="307" y="169"/>
                  </a:lnTo>
                  <a:lnTo>
                    <a:pt x="253" y="195"/>
                  </a:lnTo>
                  <a:lnTo>
                    <a:pt x="236" y="203"/>
                  </a:lnTo>
                  <a:lnTo>
                    <a:pt x="208" y="216"/>
                  </a:lnTo>
                  <a:lnTo>
                    <a:pt x="178" y="223"/>
                  </a:lnTo>
                  <a:lnTo>
                    <a:pt x="150" y="232"/>
                  </a:lnTo>
                  <a:lnTo>
                    <a:pt x="123" y="240"/>
                  </a:lnTo>
                  <a:lnTo>
                    <a:pt x="93" y="245"/>
                  </a:lnTo>
                  <a:lnTo>
                    <a:pt x="65" y="250"/>
                  </a:lnTo>
                  <a:lnTo>
                    <a:pt x="35" y="255"/>
                  </a:lnTo>
                  <a:lnTo>
                    <a:pt x="32" y="248"/>
                  </a:lnTo>
                  <a:lnTo>
                    <a:pt x="43" y="240"/>
                  </a:lnTo>
                  <a:lnTo>
                    <a:pt x="55" y="230"/>
                  </a:lnTo>
                  <a:lnTo>
                    <a:pt x="63" y="226"/>
                  </a:lnTo>
                  <a:lnTo>
                    <a:pt x="0" y="155"/>
                  </a:lnTo>
                  <a:lnTo>
                    <a:pt x="17" y="146"/>
                  </a:lnTo>
                  <a:lnTo>
                    <a:pt x="23" y="144"/>
                  </a:lnTo>
                  <a:lnTo>
                    <a:pt x="27" y="144"/>
                  </a:lnTo>
                  <a:lnTo>
                    <a:pt x="32" y="144"/>
                  </a:lnTo>
                  <a:lnTo>
                    <a:pt x="37" y="145"/>
                  </a:lnTo>
                  <a:lnTo>
                    <a:pt x="114" y="175"/>
                  </a:lnTo>
                  <a:lnTo>
                    <a:pt x="120" y="178"/>
                  </a:lnTo>
                  <a:lnTo>
                    <a:pt x="129" y="179"/>
                  </a:lnTo>
                  <a:lnTo>
                    <a:pt x="138" y="179"/>
                  </a:lnTo>
                  <a:lnTo>
                    <a:pt x="147" y="178"/>
                  </a:lnTo>
                  <a:lnTo>
                    <a:pt x="154" y="177"/>
                  </a:lnTo>
                  <a:lnTo>
                    <a:pt x="161" y="172"/>
                  </a:lnTo>
                  <a:lnTo>
                    <a:pt x="189" y="159"/>
                  </a:lnTo>
                  <a:lnTo>
                    <a:pt x="477" y="18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4"/>
            <p:cNvSpPr>
              <a:spLocks/>
            </p:cNvSpPr>
            <p:nvPr/>
          </p:nvSpPr>
          <p:spPr bwMode="auto">
            <a:xfrm>
              <a:off x="4388" y="3246"/>
              <a:ext cx="597" cy="259"/>
            </a:xfrm>
            <a:custGeom>
              <a:avLst/>
              <a:gdLst/>
              <a:ahLst/>
              <a:cxnLst>
                <a:cxn ang="0">
                  <a:pos x="492" y="14"/>
                </a:cxn>
                <a:cxn ang="0">
                  <a:pos x="512" y="8"/>
                </a:cxn>
                <a:cxn ang="0">
                  <a:pos x="528" y="3"/>
                </a:cxn>
                <a:cxn ang="0">
                  <a:pos x="546" y="0"/>
                </a:cxn>
                <a:cxn ang="0">
                  <a:pos x="558" y="1"/>
                </a:cxn>
                <a:cxn ang="0">
                  <a:pos x="574" y="4"/>
                </a:cxn>
                <a:cxn ang="0">
                  <a:pos x="582" y="5"/>
                </a:cxn>
                <a:cxn ang="0">
                  <a:pos x="589" y="5"/>
                </a:cxn>
                <a:cxn ang="0">
                  <a:pos x="593" y="8"/>
                </a:cxn>
                <a:cxn ang="0">
                  <a:pos x="596" y="12"/>
                </a:cxn>
                <a:cxn ang="0">
                  <a:pos x="595" y="18"/>
                </a:cxn>
                <a:cxn ang="0">
                  <a:pos x="590" y="26"/>
                </a:cxn>
                <a:cxn ang="0">
                  <a:pos x="582" y="33"/>
                </a:cxn>
                <a:cxn ang="0">
                  <a:pos x="569" y="43"/>
                </a:cxn>
                <a:cxn ang="0">
                  <a:pos x="549" y="56"/>
                </a:cxn>
                <a:cxn ang="0">
                  <a:pos x="522" y="71"/>
                </a:cxn>
                <a:cxn ang="0">
                  <a:pos x="445" y="108"/>
                </a:cxn>
                <a:cxn ang="0">
                  <a:pos x="452" y="122"/>
                </a:cxn>
                <a:cxn ang="0">
                  <a:pos x="441" y="130"/>
                </a:cxn>
                <a:cxn ang="0">
                  <a:pos x="426" y="139"/>
                </a:cxn>
                <a:cxn ang="0">
                  <a:pos x="410" y="146"/>
                </a:cxn>
                <a:cxn ang="0">
                  <a:pos x="388" y="155"/>
                </a:cxn>
                <a:cxn ang="0">
                  <a:pos x="371" y="147"/>
                </a:cxn>
                <a:cxn ang="0">
                  <a:pos x="334" y="164"/>
                </a:cxn>
                <a:cxn ang="0">
                  <a:pos x="312" y="174"/>
                </a:cxn>
                <a:cxn ang="0">
                  <a:pos x="240" y="208"/>
                </a:cxn>
                <a:cxn ang="0">
                  <a:pos x="182" y="228"/>
                </a:cxn>
                <a:cxn ang="0">
                  <a:pos x="125" y="243"/>
                </a:cxn>
                <a:cxn ang="0">
                  <a:pos x="67" y="254"/>
                </a:cxn>
                <a:cxn ang="0">
                  <a:pos x="33" y="251"/>
                </a:cxn>
                <a:cxn ang="0">
                  <a:pos x="56" y="234"/>
                </a:cxn>
                <a:cxn ang="0">
                  <a:pos x="0" y="156"/>
                </a:cxn>
                <a:cxn ang="0">
                  <a:pos x="21" y="144"/>
                </a:cxn>
                <a:cxn ang="0">
                  <a:pos x="31" y="143"/>
                </a:cxn>
                <a:cxn ang="0">
                  <a:pos x="117" y="178"/>
                </a:cxn>
                <a:cxn ang="0">
                  <a:pos x="132" y="182"/>
                </a:cxn>
                <a:cxn ang="0">
                  <a:pos x="149" y="181"/>
                </a:cxn>
                <a:cxn ang="0">
                  <a:pos x="165" y="174"/>
                </a:cxn>
                <a:cxn ang="0">
                  <a:pos x="483" y="19"/>
                </a:cxn>
              </a:cxnLst>
              <a:rect l="0" t="0" r="r" b="b"/>
              <a:pathLst>
                <a:path w="597" h="259">
                  <a:moveTo>
                    <a:pt x="483" y="19"/>
                  </a:moveTo>
                  <a:lnTo>
                    <a:pt x="492" y="14"/>
                  </a:lnTo>
                  <a:lnTo>
                    <a:pt x="502" y="10"/>
                  </a:lnTo>
                  <a:lnTo>
                    <a:pt x="512" y="8"/>
                  </a:lnTo>
                  <a:lnTo>
                    <a:pt x="521" y="4"/>
                  </a:lnTo>
                  <a:lnTo>
                    <a:pt x="528" y="3"/>
                  </a:lnTo>
                  <a:lnTo>
                    <a:pt x="537" y="1"/>
                  </a:lnTo>
                  <a:lnTo>
                    <a:pt x="546" y="0"/>
                  </a:lnTo>
                  <a:lnTo>
                    <a:pt x="553" y="1"/>
                  </a:lnTo>
                  <a:lnTo>
                    <a:pt x="558" y="1"/>
                  </a:lnTo>
                  <a:lnTo>
                    <a:pt x="568" y="4"/>
                  </a:lnTo>
                  <a:lnTo>
                    <a:pt x="574" y="4"/>
                  </a:lnTo>
                  <a:lnTo>
                    <a:pt x="578" y="4"/>
                  </a:lnTo>
                  <a:lnTo>
                    <a:pt x="582" y="5"/>
                  </a:lnTo>
                  <a:lnTo>
                    <a:pt x="585" y="5"/>
                  </a:lnTo>
                  <a:lnTo>
                    <a:pt x="589" y="5"/>
                  </a:lnTo>
                  <a:lnTo>
                    <a:pt x="591" y="7"/>
                  </a:lnTo>
                  <a:lnTo>
                    <a:pt x="593" y="8"/>
                  </a:lnTo>
                  <a:lnTo>
                    <a:pt x="595" y="10"/>
                  </a:lnTo>
                  <a:lnTo>
                    <a:pt x="596" y="12"/>
                  </a:lnTo>
                  <a:lnTo>
                    <a:pt x="596" y="16"/>
                  </a:lnTo>
                  <a:lnTo>
                    <a:pt x="595" y="18"/>
                  </a:lnTo>
                  <a:lnTo>
                    <a:pt x="592" y="22"/>
                  </a:lnTo>
                  <a:lnTo>
                    <a:pt x="590" y="26"/>
                  </a:lnTo>
                  <a:lnTo>
                    <a:pt x="588" y="29"/>
                  </a:lnTo>
                  <a:lnTo>
                    <a:pt x="582" y="33"/>
                  </a:lnTo>
                  <a:lnTo>
                    <a:pt x="576" y="38"/>
                  </a:lnTo>
                  <a:lnTo>
                    <a:pt x="569" y="43"/>
                  </a:lnTo>
                  <a:lnTo>
                    <a:pt x="561" y="50"/>
                  </a:lnTo>
                  <a:lnTo>
                    <a:pt x="549" y="56"/>
                  </a:lnTo>
                  <a:lnTo>
                    <a:pt x="537" y="63"/>
                  </a:lnTo>
                  <a:lnTo>
                    <a:pt x="522" y="71"/>
                  </a:lnTo>
                  <a:lnTo>
                    <a:pt x="511" y="76"/>
                  </a:lnTo>
                  <a:lnTo>
                    <a:pt x="445" y="108"/>
                  </a:lnTo>
                  <a:lnTo>
                    <a:pt x="452" y="119"/>
                  </a:lnTo>
                  <a:lnTo>
                    <a:pt x="452" y="122"/>
                  </a:lnTo>
                  <a:lnTo>
                    <a:pt x="448" y="125"/>
                  </a:lnTo>
                  <a:lnTo>
                    <a:pt x="441" y="130"/>
                  </a:lnTo>
                  <a:lnTo>
                    <a:pt x="431" y="135"/>
                  </a:lnTo>
                  <a:lnTo>
                    <a:pt x="426" y="139"/>
                  </a:lnTo>
                  <a:lnTo>
                    <a:pt x="419" y="142"/>
                  </a:lnTo>
                  <a:lnTo>
                    <a:pt x="410" y="146"/>
                  </a:lnTo>
                  <a:lnTo>
                    <a:pt x="400" y="150"/>
                  </a:lnTo>
                  <a:lnTo>
                    <a:pt x="388" y="155"/>
                  </a:lnTo>
                  <a:lnTo>
                    <a:pt x="377" y="158"/>
                  </a:lnTo>
                  <a:lnTo>
                    <a:pt x="371" y="147"/>
                  </a:lnTo>
                  <a:lnTo>
                    <a:pt x="349" y="158"/>
                  </a:lnTo>
                  <a:lnTo>
                    <a:pt x="334" y="164"/>
                  </a:lnTo>
                  <a:lnTo>
                    <a:pt x="319" y="170"/>
                  </a:lnTo>
                  <a:lnTo>
                    <a:pt x="312" y="174"/>
                  </a:lnTo>
                  <a:lnTo>
                    <a:pt x="256" y="200"/>
                  </a:lnTo>
                  <a:lnTo>
                    <a:pt x="240" y="208"/>
                  </a:lnTo>
                  <a:lnTo>
                    <a:pt x="211" y="219"/>
                  </a:lnTo>
                  <a:lnTo>
                    <a:pt x="182" y="228"/>
                  </a:lnTo>
                  <a:lnTo>
                    <a:pt x="154" y="236"/>
                  </a:lnTo>
                  <a:lnTo>
                    <a:pt x="125" y="243"/>
                  </a:lnTo>
                  <a:lnTo>
                    <a:pt x="95" y="249"/>
                  </a:lnTo>
                  <a:lnTo>
                    <a:pt x="67" y="254"/>
                  </a:lnTo>
                  <a:lnTo>
                    <a:pt x="37" y="258"/>
                  </a:lnTo>
                  <a:lnTo>
                    <a:pt x="33" y="251"/>
                  </a:lnTo>
                  <a:lnTo>
                    <a:pt x="43" y="242"/>
                  </a:lnTo>
                  <a:lnTo>
                    <a:pt x="56" y="234"/>
                  </a:lnTo>
                  <a:lnTo>
                    <a:pt x="63" y="229"/>
                  </a:lnTo>
                  <a:lnTo>
                    <a:pt x="0" y="156"/>
                  </a:lnTo>
                  <a:lnTo>
                    <a:pt x="18" y="146"/>
                  </a:lnTo>
                  <a:lnTo>
                    <a:pt x="21" y="144"/>
                  </a:lnTo>
                  <a:lnTo>
                    <a:pt x="26" y="144"/>
                  </a:lnTo>
                  <a:lnTo>
                    <a:pt x="31" y="143"/>
                  </a:lnTo>
                  <a:lnTo>
                    <a:pt x="36" y="146"/>
                  </a:lnTo>
                  <a:lnTo>
                    <a:pt x="117" y="178"/>
                  </a:lnTo>
                  <a:lnTo>
                    <a:pt x="122" y="180"/>
                  </a:lnTo>
                  <a:lnTo>
                    <a:pt x="132" y="182"/>
                  </a:lnTo>
                  <a:lnTo>
                    <a:pt x="142" y="180"/>
                  </a:lnTo>
                  <a:lnTo>
                    <a:pt x="149" y="181"/>
                  </a:lnTo>
                  <a:lnTo>
                    <a:pt x="157" y="178"/>
                  </a:lnTo>
                  <a:lnTo>
                    <a:pt x="165" y="174"/>
                  </a:lnTo>
                  <a:lnTo>
                    <a:pt x="191" y="161"/>
                  </a:lnTo>
                  <a:lnTo>
                    <a:pt x="483" y="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5"/>
            <p:cNvSpPr>
              <a:spLocks/>
            </p:cNvSpPr>
            <p:nvPr/>
          </p:nvSpPr>
          <p:spPr bwMode="auto">
            <a:xfrm>
              <a:off x="4397" y="3396"/>
              <a:ext cx="157" cy="80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81" y="64"/>
                </a:cxn>
                <a:cxn ang="0">
                  <a:pos x="0" y="0"/>
                </a:cxn>
                <a:cxn ang="0">
                  <a:pos x="81" y="64"/>
                </a:cxn>
                <a:cxn ang="0">
                  <a:pos x="109" y="50"/>
                </a:cxn>
                <a:cxn ang="0">
                  <a:pos x="156" y="24"/>
                </a:cxn>
              </a:cxnLst>
              <a:rect l="0" t="0" r="r" b="b"/>
              <a:pathLst>
                <a:path w="157" h="80">
                  <a:moveTo>
                    <a:pt x="54" y="79"/>
                  </a:moveTo>
                  <a:lnTo>
                    <a:pt x="81" y="64"/>
                  </a:lnTo>
                  <a:lnTo>
                    <a:pt x="0" y="0"/>
                  </a:lnTo>
                  <a:lnTo>
                    <a:pt x="81" y="64"/>
                  </a:lnTo>
                  <a:lnTo>
                    <a:pt x="109" y="50"/>
                  </a:lnTo>
                  <a:lnTo>
                    <a:pt x="156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6"/>
            <p:cNvSpPr>
              <a:spLocks/>
            </p:cNvSpPr>
            <p:nvPr/>
          </p:nvSpPr>
          <p:spPr bwMode="auto">
            <a:xfrm>
              <a:off x="4429" y="3466"/>
              <a:ext cx="77" cy="26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6" y="1"/>
                </a:cxn>
                <a:cxn ang="0">
                  <a:pos x="60" y="4"/>
                </a:cxn>
                <a:cxn ang="0">
                  <a:pos x="48" y="8"/>
                </a:cxn>
                <a:cxn ang="0">
                  <a:pos x="60" y="4"/>
                </a:cxn>
                <a:cxn ang="0">
                  <a:pos x="66" y="1"/>
                </a:cxn>
                <a:cxn ang="0">
                  <a:pos x="75" y="0"/>
                </a:cxn>
                <a:cxn ang="0">
                  <a:pos x="76" y="1"/>
                </a:cxn>
                <a:cxn ang="0">
                  <a:pos x="67" y="6"/>
                </a:cxn>
                <a:cxn ang="0">
                  <a:pos x="58" y="12"/>
                </a:cxn>
                <a:cxn ang="0">
                  <a:pos x="52" y="15"/>
                </a:cxn>
                <a:cxn ang="0">
                  <a:pos x="43" y="18"/>
                </a:cxn>
                <a:cxn ang="0">
                  <a:pos x="52" y="15"/>
                </a:cxn>
                <a:cxn ang="0">
                  <a:pos x="58" y="12"/>
                </a:cxn>
                <a:cxn ang="0">
                  <a:pos x="67" y="6"/>
                </a:cxn>
                <a:cxn ang="0">
                  <a:pos x="68" y="9"/>
                </a:cxn>
                <a:cxn ang="0">
                  <a:pos x="68" y="13"/>
                </a:cxn>
                <a:cxn ang="0">
                  <a:pos x="54" y="18"/>
                </a:cxn>
                <a:cxn ang="0">
                  <a:pos x="45" y="19"/>
                </a:cxn>
                <a:cxn ang="0">
                  <a:pos x="43" y="18"/>
                </a:cxn>
                <a:cxn ang="0">
                  <a:pos x="25" y="23"/>
                </a:cxn>
                <a:cxn ang="0">
                  <a:pos x="0" y="25"/>
                </a:cxn>
                <a:cxn ang="0">
                  <a:pos x="14" y="17"/>
                </a:cxn>
                <a:cxn ang="0">
                  <a:pos x="18" y="16"/>
                </a:cxn>
                <a:cxn ang="0">
                  <a:pos x="48" y="8"/>
                </a:cxn>
                <a:cxn ang="0">
                  <a:pos x="63" y="1"/>
                </a:cxn>
              </a:cxnLst>
              <a:rect l="0" t="0" r="r" b="b"/>
              <a:pathLst>
                <a:path w="77" h="26">
                  <a:moveTo>
                    <a:pt x="63" y="1"/>
                  </a:moveTo>
                  <a:lnTo>
                    <a:pt x="66" y="1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60" y="4"/>
                  </a:lnTo>
                  <a:lnTo>
                    <a:pt x="66" y="1"/>
                  </a:lnTo>
                  <a:lnTo>
                    <a:pt x="75" y="0"/>
                  </a:lnTo>
                  <a:lnTo>
                    <a:pt x="76" y="1"/>
                  </a:lnTo>
                  <a:lnTo>
                    <a:pt x="67" y="6"/>
                  </a:lnTo>
                  <a:lnTo>
                    <a:pt x="58" y="12"/>
                  </a:lnTo>
                  <a:lnTo>
                    <a:pt x="52" y="15"/>
                  </a:lnTo>
                  <a:lnTo>
                    <a:pt x="43" y="18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7" y="6"/>
                  </a:lnTo>
                  <a:lnTo>
                    <a:pt x="68" y="9"/>
                  </a:lnTo>
                  <a:lnTo>
                    <a:pt x="68" y="13"/>
                  </a:lnTo>
                  <a:lnTo>
                    <a:pt x="54" y="18"/>
                  </a:lnTo>
                  <a:lnTo>
                    <a:pt x="45" y="19"/>
                  </a:lnTo>
                  <a:lnTo>
                    <a:pt x="43" y="18"/>
                  </a:lnTo>
                  <a:lnTo>
                    <a:pt x="25" y="23"/>
                  </a:lnTo>
                  <a:lnTo>
                    <a:pt x="0" y="25"/>
                  </a:lnTo>
                  <a:lnTo>
                    <a:pt x="14" y="17"/>
                  </a:lnTo>
                  <a:lnTo>
                    <a:pt x="18" y="16"/>
                  </a:lnTo>
                  <a:lnTo>
                    <a:pt x="48" y="8"/>
                  </a:lnTo>
                  <a:lnTo>
                    <a:pt x="63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Freeform 7"/>
            <p:cNvSpPr>
              <a:spLocks/>
            </p:cNvSpPr>
            <p:nvPr/>
          </p:nvSpPr>
          <p:spPr bwMode="auto">
            <a:xfrm>
              <a:off x="4666" y="3333"/>
              <a:ext cx="170" cy="59"/>
            </a:xfrm>
            <a:custGeom>
              <a:avLst/>
              <a:gdLst/>
              <a:ahLst/>
              <a:cxnLst>
                <a:cxn ang="0">
                  <a:pos x="168" y="21"/>
                </a:cxn>
                <a:cxn ang="0">
                  <a:pos x="168" y="18"/>
                </a:cxn>
                <a:cxn ang="0">
                  <a:pos x="169" y="15"/>
                </a:cxn>
                <a:cxn ang="0">
                  <a:pos x="169" y="11"/>
                </a:cxn>
                <a:cxn ang="0">
                  <a:pos x="168" y="8"/>
                </a:cxn>
                <a:cxn ang="0">
                  <a:pos x="164" y="4"/>
                </a:cxn>
                <a:cxn ang="0">
                  <a:pos x="160" y="0"/>
                </a:cxn>
                <a:cxn ang="0">
                  <a:pos x="152" y="2"/>
                </a:cxn>
                <a:cxn ang="0">
                  <a:pos x="140" y="5"/>
                </a:cxn>
                <a:cxn ang="0">
                  <a:pos x="121" y="13"/>
                </a:cxn>
                <a:cxn ang="0">
                  <a:pos x="102" y="22"/>
                </a:cxn>
                <a:cxn ang="0">
                  <a:pos x="91" y="30"/>
                </a:cxn>
                <a:cxn ang="0">
                  <a:pos x="100" y="26"/>
                </a:cxn>
                <a:cxn ang="0">
                  <a:pos x="110" y="23"/>
                </a:cxn>
                <a:cxn ang="0">
                  <a:pos x="117" y="19"/>
                </a:cxn>
                <a:cxn ang="0">
                  <a:pos x="121" y="18"/>
                </a:cxn>
                <a:cxn ang="0">
                  <a:pos x="130" y="18"/>
                </a:cxn>
                <a:cxn ang="0">
                  <a:pos x="121" y="18"/>
                </a:cxn>
                <a:cxn ang="0">
                  <a:pos x="117" y="19"/>
                </a:cxn>
                <a:cxn ang="0">
                  <a:pos x="110" y="23"/>
                </a:cxn>
                <a:cxn ang="0">
                  <a:pos x="100" y="26"/>
                </a:cxn>
                <a:cxn ang="0">
                  <a:pos x="91" y="30"/>
                </a:cxn>
                <a:cxn ang="0">
                  <a:pos x="17" y="51"/>
                </a:cxn>
                <a:cxn ang="0">
                  <a:pos x="8" y="55"/>
                </a:cxn>
                <a:cxn ang="0">
                  <a:pos x="2" y="57"/>
                </a:cxn>
                <a:cxn ang="0">
                  <a:pos x="0" y="58"/>
                </a:cxn>
              </a:cxnLst>
              <a:rect l="0" t="0" r="r" b="b"/>
              <a:pathLst>
                <a:path w="170" h="59">
                  <a:moveTo>
                    <a:pt x="168" y="21"/>
                  </a:moveTo>
                  <a:lnTo>
                    <a:pt x="168" y="18"/>
                  </a:lnTo>
                  <a:lnTo>
                    <a:pt x="169" y="15"/>
                  </a:lnTo>
                  <a:lnTo>
                    <a:pt x="169" y="11"/>
                  </a:lnTo>
                  <a:lnTo>
                    <a:pt x="168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52" y="2"/>
                  </a:lnTo>
                  <a:lnTo>
                    <a:pt x="140" y="5"/>
                  </a:lnTo>
                  <a:lnTo>
                    <a:pt x="121" y="13"/>
                  </a:lnTo>
                  <a:lnTo>
                    <a:pt x="102" y="22"/>
                  </a:lnTo>
                  <a:lnTo>
                    <a:pt x="91" y="30"/>
                  </a:lnTo>
                  <a:lnTo>
                    <a:pt x="100" y="26"/>
                  </a:lnTo>
                  <a:lnTo>
                    <a:pt x="110" y="23"/>
                  </a:lnTo>
                  <a:lnTo>
                    <a:pt x="117" y="19"/>
                  </a:lnTo>
                  <a:lnTo>
                    <a:pt x="121" y="18"/>
                  </a:lnTo>
                  <a:lnTo>
                    <a:pt x="130" y="18"/>
                  </a:lnTo>
                  <a:lnTo>
                    <a:pt x="121" y="18"/>
                  </a:lnTo>
                  <a:lnTo>
                    <a:pt x="117" y="19"/>
                  </a:lnTo>
                  <a:lnTo>
                    <a:pt x="110" y="23"/>
                  </a:lnTo>
                  <a:lnTo>
                    <a:pt x="100" y="26"/>
                  </a:lnTo>
                  <a:lnTo>
                    <a:pt x="91" y="30"/>
                  </a:lnTo>
                  <a:lnTo>
                    <a:pt x="17" y="51"/>
                  </a:lnTo>
                  <a:lnTo>
                    <a:pt x="8" y="55"/>
                  </a:lnTo>
                  <a:lnTo>
                    <a:pt x="2" y="57"/>
                  </a:lnTo>
                  <a:lnTo>
                    <a:pt x="0" y="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Freeform 8"/>
            <p:cNvSpPr>
              <a:spLocks/>
            </p:cNvSpPr>
            <p:nvPr/>
          </p:nvSpPr>
          <p:spPr bwMode="auto">
            <a:xfrm>
              <a:off x="4660" y="3392"/>
              <a:ext cx="41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2"/>
                </a:cxn>
                <a:cxn ang="0">
                  <a:pos x="12" y="8"/>
                </a:cxn>
                <a:cxn ang="0">
                  <a:pos x="13" y="10"/>
                </a:cxn>
                <a:cxn ang="0">
                  <a:pos x="15" y="9"/>
                </a:cxn>
                <a:cxn ang="0">
                  <a:pos x="29" y="3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31" y="5"/>
                </a:cxn>
                <a:cxn ang="0">
                  <a:pos x="32" y="7"/>
                </a:cxn>
                <a:cxn ang="0">
                  <a:pos x="37" y="4"/>
                </a:cxn>
                <a:cxn ang="0">
                  <a:pos x="24" y="12"/>
                </a:cxn>
                <a:cxn ang="0">
                  <a:pos x="18" y="18"/>
                </a:cxn>
                <a:cxn ang="0">
                  <a:pos x="14" y="23"/>
                </a:cxn>
                <a:cxn ang="0">
                  <a:pos x="11" y="25"/>
                </a:cxn>
                <a:cxn ang="0">
                  <a:pos x="9" y="29"/>
                </a:cxn>
                <a:cxn ang="0">
                  <a:pos x="10" y="31"/>
                </a:cxn>
                <a:cxn ang="0">
                  <a:pos x="14" y="33"/>
                </a:cxn>
                <a:cxn ang="0">
                  <a:pos x="21" y="32"/>
                </a:cxn>
                <a:cxn ang="0">
                  <a:pos x="29" y="30"/>
                </a:cxn>
                <a:cxn ang="0">
                  <a:pos x="40" y="28"/>
                </a:cxn>
              </a:cxnLst>
              <a:rect l="0" t="0" r="r" b="b"/>
              <a:pathLst>
                <a:path w="41" h="34">
                  <a:moveTo>
                    <a:pt x="0" y="6"/>
                  </a:moveTo>
                  <a:lnTo>
                    <a:pt x="20" y="2"/>
                  </a:lnTo>
                  <a:lnTo>
                    <a:pt x="12" y="8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29" y="3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1" y="5"/>
                  </a:lnTo>
                  <a:lnTo>
                    <a:pt x="32" y="7"/>
                  </a:lnTo>
                  <a:lnTo>
                    <a:pt x="37" y="4"/>
                  </a:lnTo>
                  <a:lnTo>
                    <a:pt x="24" y="12"/>
                  </a:lnTo>
                  <a:lnTo>
                    <a:pt x="18" y="18"/>
                  </a:lnTo>
                  <a:lnTo>
                    <a:pt x="14" y="23"/>
                  </a:lnTo>
                  <a:lnTo>
                    <a:pt x="11" y="25"/>
                  </a:lnTo>
                  <a:lnTo>
                    <a:pt x="9" y="29"/>
                  </a:lnTo>
                  <a:lnTo>
                    <a:pt x="10" y="31"/>
                  </a:lnTo>
                  <a:lnTo>
                    <a:pt x="14" y="33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40" y="2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9"/>
            <p:cNvSpPr>
              <a:spLocks/>
            </p:cNvSpPr>
            <p:nvPr/>
          </p:nvSpPr>
          <p:spPr bwMode="auto">
            <a:xfrm>
              <a:off x="4720" y="3340"/>
              <a:ext cx="114" cy="56"/>
            </a:xfrm>
            <a:custGeom>
              <a:avLst/>
              <a:gdLst/>
              <a:ahLst/>
              <a:cxnLst>
                <a:cxn ang="0">
                  <a:pos x="113" y="14"/>
                </a:cxn>
                <a:cxn ang="0">
                  <a:pos x="108" y="1"/>
                </a:cxn>
                <a:cxn ang="0">
                  <a:pos x="105" y="0"/>
                </a:cxn>
                <a:cxn ang="0">
                  <a:pos x="100" y="3"/>
                </a:cxn>
                <a:cxn ang="0">
                  <a:pos x="93" y="7"/>
                </a:cxn>
                <a:cxn ang="0">
                  <a:pos x="75" y="15"/>
                </a:cxn>
                <a:cxn ang="0">
                  <a:pos x="65" y="22"/>
                </a:cxn>
                <a:cxn ang="0">
                  <a:pos x="47" y="35"/>
                </a:cxn>
                <a:cxn ang="0">
                  <a:pos x="35" y="46"/>
                </a:cxn>
                <a:cxn ang="0">
                  <a:pos x="37" y="52"/>
                </a:cxn>
                <a:cxn ang="0">
                  <a:pos x="39" y="53"/>
                </a:cxn>
                <a:cxn ang="0">
                  <a:pos x="35" y="47"/>
                </a:cxn>
                <a:cxn ang="0">
                  <a:pos x="27" y="50"/>
                </a:cxn>
                <a:cxn ang="0">
                  <a:pos x="7" y="55"/>
                </a:cxn>
                <a:cxn ang="0">
                  <a:pos x="4" y="54"/>
                </a:cxn>
                <a:cxn ang="0">
                  <a:pos x="1" y="52"/>
                </a:cxn>
                <a:cxn ang="0">
                  <a:pos x="0" y="50"/>
                </a:cxn>
                <a:cxn ang="0">
                  <a:pos x="17" y="41"/>
                </a:cxn>
                <a:cxn ang="0">
                  <a:pos x="28" y="36"/>
                </a:cxn>
                <a:cxn ang="0">
                  <a:pos x="38" y="29"/>
                </a:cxn>
                <a:cxn ang="0">
                  <a:pos x="43" y="26"/>
                </a:cxn>
                <a:cxn ang="0">
                  <a:pos x="47" y="22"/>
                </a:cxn>
                <a:cxn ang="0">
                  <a:pos x="49" y="21"/>
                </a:cxn>
                <a:cxn ang="0">
                  <a:pos x="50" y="21"/>
                </a:cxn>
                <a:cxn ang="0">
                  <a:pos x="56" y="20"/>
                </a:cxn>
                <a:cxn ang="0">
                  <a:pos x="61" y="18"/>
                </a:cxn>
                <a:cxn ang="0">
                  <a:pos x="78" y="10"/>
                </a:cxn>
                <a:cxn ang="0">
                  <a:pos x="86" y="8"/>
                </a:cxn>
                <a:cxn ang="0">
                  <a:pos x="88" y="6"/>
                </a:cxn>
                <a:cxn ang="0">
                  <a:pos x="93" y="7"/>
                </a:cxn>
              </a:cxnLst>
              <a:rect l="0" t="0" r="r" b="b"/>
              <a:pathLst>
                <a:path w="114" h="56">
                  <a:moveTo>
                    <a:pt x="113" y="14"/>
                  </a:moveTo>
                  <a:lnTo>
                    <a:pt x="108" y="1"/>
                  </a:lnTo>
                  <a:lnTo>
                    <a:pt x="105" y="0"/>
                  </a:lnTo>
                  <a:lnTo>
                    <a:pt x="100" y="3"/>
                  </a:lnTo>
                  <a:lnTo>
                    <a:pt x="93" y="7"/>
                  </a:lnTo>
                  <a:lnTo>
                    <a:pt x="75" y="15"/>
                  </a:lnTo>
                  <a:lnTo>
                    <a:pt x="65" y="22"/>
                  </a:lnTo>
                  <a:lnTo>
                    <a:pt x="47" y="35"/>
                  </a:lnTo>
                  <a:lnTo>
                    <a:pt x="35" y="46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35" y="47"/>
                  </a:lnTo>
                  <a:lnTo>
                    <a:pt x="27" y="50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17" y="41"/>
                  </a:lnTo>
                  <a:lnTo>
                    <a:pt x="28" y="36"/>
                  </a:lnTo>
                  <a:lnTo>
                    <a:pt x="38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6" y="20"/>
                  </a:lnTo>
                  <a:lnTo>
                    <a:pt x="61" y="18"/>
                  </a:lnTo>
                  <a:lnTo>
                    <a:pt x="78" y="10"/>
                  </a:lnTo>
                  <a:lnTo>
                    <a:pt x="86" y="8"/>
                  </a:lnTo>
                  <a:lnTo>
                    <a:pt x="88" y="6"/>
                  </a:lnTo>
                  <a:lnTo>
                    <a:pt x="93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0"/>
            <p:cNvSpPr>
              <a:spLocks/>
            </p:cNvSpPr>
            <p:nvPr/>
          </p:nvSpPr>
          <p:spPr bwMode="auto">
            <a:xfrm>
              <a:off x="4823" y="3340"/>
              <a:ext cx="18" cy="31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4" y="30"/>
                </a:cxn>
                <a:cxn ang="0">
                  <a:pos x="17" y="28"/>
                </a:cxn>
                <a:cxn ang="0">
                  <a:pos x="17" y="25"/>
                </a:cxn>
                <a:cxn ang="0">
                  <a:pos x="5" y="1"/>
                </a:cxn>
              </a:cxnLst>
              <a:rect l="0" t="0" r="r" b="b"/>
              <a:pathLst>
                <a:path w="18" h="31">
                  <a:moveTo>
                    <a:pt x="5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14" y="30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1"/>
            <p:cNvSpPr>
              <a:spLocks/>
            </p:cNvSpPr>
            <p:nvPr/>
          </p:nvSpPr>
          <p:spPr bwMode="auto">
            <a:xfrm>
              <a:off x="4680" y="3377"/>
              <a:ext cx="53" cy="2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4" y="11"/>
                </a:cxn>
                <a:cxn ang="0">
                  <a:pos x="29" y="5"/>
                </a:cxn>
                <a:cxn ang="0">
                  <a:pos x="22" y="9"/>
                </a:cxn>
                <a:cxn ang="0">
                  <a:pos x="13" y="16"/>
                </a:cxn>
                <a:cxn ang="0">
                  <a:pos x="18" y="15"/>
                </a:cxn>
                <a:cxn ang="0">
                  <a:pos x="26" y="11"/>
                </a:cxn>
                <a:cxn ang="0">
                  <a:pos x="38" y="8"/>
                </a:cxn>
                <a:cxn ang="0">
                  <a:pos x="52" y="0"/>
                </a:cxn>
                <a:cxn ang="0">
                  <a:pos x="43" y="6"/>
                </a:cxn>
                <a:cxn ang="0">
                  <a:pos x="28" y="15"/>
                </a:cxn>
                <a:cxn ang="0">
                  <a:pos x="16" y="20"/>
                </a:cxn>
                <a:cxn ang="0">
                  <a:pos x="28" y="15"/>
                </a:cxn>
                <a:cxn ang="0">
                  <a:pos x="28" y="16"/>
                </a:cxn>
                <a:cxn ang="0">
                  <a:pos x="40" y="13"/>
                </a:cxn>
                <a:cxn ang="0">
                  <a:pos x="28" y="16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30" y="19"/>
                </a:cxn>
                <a:cxn ang="0">
                  <a:pos x="41" y="15"/>
                </a:cxn>
                <a:cxn ang="0">
                  <a:pos x="30" y="19"/>
                </a:cxn>
                <a:cxn ang="0">
                  <a:pos x="33" y="23"/>
                </a:cxn>
                <a:cxn ang="0">
                  <a:pos x="48" y="17"/>
                </a:cxn>
              </a:cxnLst>
              <a:rect l="0" t="0" r="r" b="b"/>
              <a:pathLst>
                <a:path w="53" h="24">
                  <a:moveTo>
                    <a:pt x="0" y="17"/>
                  </a:moveTo>
                  <a:lnTo>
                    <a:pt x="14" y="11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3" y="16"/>
                  </a:lnTo>
                  <a:lnTo>
                    <a:pt x="18" y="15"/>
                  </a:lnTo>
                  <a:lnTo>
                    <a:pt x="26" y="11"/>
                  </a:lnTo>
                  <a:lnTo>
                    <a:pt x="38" y="8"/>
                  </a:lnTo>
                  <a:lnTo>
                    <a:pt x="52" y="0"/>
                  </a:lnTo>
                  <a:lnTo>
                    <a:pt x="43" y="6"/>
                  </a:lnTo>
                  <a:lnTo>
                    <a:pt x="28" y="15"/>
                  </a:lnTo>
                  <a:lnTo>
                    <a:pt x="16" y="20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40" y="13"/>
                  </a:lnTo>
                  <a:lnTo>
                    <a:pt x="28" y="16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30" y="19"/>
                  </a:lnTo>
                  <a:lnTo>
                    <a:pt x="41" y="15"/>
                  </a:lnTo>
                  <a:lnTo>
                    <a:pt x="30" y="19"/>
                  </a:lnTo>
                  <a:lnTo>
                    <a:pt x="33" y="23"/>
                  </a:lnTo>
                  <a:lnTo>
                    <a:pt x="48" y="1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"/>
            <p:cNvSpPr>
              <a:spLocks/>
            </p:cNvSpPr>
            <p:nvPr/>
          </p:nvSpPr>
          <p:spPr bwMode="auto">
            <a:xfrm>
              <a:off x="4940" y="3247"/>
              <a:ext cx="17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3"/>
                </a:cxn>
                <a:cxn ang="0">
                  <a:pos x="8" y="7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7" h="8">
                  <a:moveTo>
                    <a:pt x="5" y="0"/>
                  </a:moveTo>
                  <a:lnTo>
                    <a:pt x="16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3"/>
            <p:cNvSpPr>
              <a:spLocks/>
            </p:cNvSpPr>
            <p:nvPr/>
          </p:nvSpPr>
          <p:spPr bwMode="auto">
            <a:xfrm>
              <a:off x="4933" y="3251"/>
              <a:ext cx="14" cy="1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4"/>
                </a:cxn>
                <a:cxn ang="0">
                  <a:pos x="7" y="9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5" y="0"/>
                </a:cxn>
              </a:cxnLst>
              <a:rect l="0" t="0" r="r" b="b"/>
              <a:pathLst>
                <a:path w="14" h="11">
                  <a:moveTo>
                    <a:pt x="5" y="0"/>
                  </a:moveTo>
                  <a:lnTo>
                    <a:pt x="13" y="4"/>
                  </a:lnTo>
                  <a:lnTo>
                    <a:pt x="7" y="9"/>
                  </a:lnTo>
                  <a:lnTo>
                    <a:pt x="4" y="10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4"/>
            <p:cNvSpPr>
              <a:spLocks/>
            </p:cNvSpPr>
            <p:nvPr/>
          </p:nvSpPr>
          <p:spPr bwMode="auto">
            <a:xfrm>
              <a:off x="4925" y="3255"/>
              <a:ext cx="11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7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1"/>
                </a:cxn>
                <a:cxn ang="0">
                  <a:pos x="6" y="0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lnTo>
                    <a:pt x="10" y="7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5"/>
            <p:cNvSpPr>
              <a:spLocks/>
            </p:cNvSpPr>
            <p:nvPr/>
          </p:nvSpPr>
          <p:spPr bwMode="auto">
            <a:xfrm>
              <a:off x="4885" y="3259"/>
              <a:ext cx="29" cy="35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7" y="19"/>
                </a:cxn>
                <a:cxn ang="0">
                  <a:pos x="13" y="32"/>
                </a:cxn>
                <a:cxn ang="0">
                  <a:pos x="13" y="33"/>
                </a:cxn>
                <a:cxn ang="0">
                  <a:pos x="15" y="34"/>
                </a:cxn>
                <a:cxn ang="0">
                  <a:pos x="16" y="33"/>
                </a:cxn>
                <a:cxn ang="0">
                  <a:pos x="26" y="28"/>
                </a:cxn>
                <a:cxn ang="0">
                  <a:pos x="27" y="28"/>
                </a:cxn>
                <a:cxn ang="0">
                  <a:pos x="27" y="26"/>
                </a:cxn>
                <a:cxn ang="0">
                  <a:pos x="28" y="25"/>
                </a:cxn>
                <a:cxn ang="0">
                  <a:pos x="22" y="11"/>
                </a:cxn>
                <a:cxn ang="0">
                  <a:pos x="16" y="1"/>
                </a:cxn>
              </a:cxnLst>
              <a:rect l="0" t="0" r="r" b="b"/>
              <a:pathLst>
                <a:path w="29" h="35">
                  <a:moveTo>
                    <a:pt x="16" y="1"/>
                  </a:moveTo>
                  <a:lnTo>
                    <a:pt x="16" y="0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7" y="19"/>
                  </a:lnTo>
                  <a:lnTo>
                    <a:pt x="13" y="32"/>
                  </a:lnTo>
                  <a:lnTo>
                    <a:pt x="13" y="33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27" y="26"/>
                  </a:lnTo>
                  <a:lnTo>
                    <a:pt x="28" y="25"/>
                  </a:lnTo>
                  <a:lnTo>
                    <a:pt x="22" y="11"/>
                  </a:lnTo>
                  <a:lnTo>
                    <a:pt x="16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6"/>
            <p:cNvSpPr>
              <a:spLocks/>
            </p:cNvSpPr>
            <p:nvPr/>
          </p:nvSpPr>
          <p:spPr bwMode="auto">
            <a:xfrm>
              <a:off x="4530" y="3433"/>
              <a:ext cx="26" cy="3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5" y="23"/>
                </a:cxn>
                <a:cxn ang="0">
                  <a:pos x="10" y="33"/>
                </a:cxn>
                <a:cxn ang="0">
                  <a:pos x="11" y="34"/>
                </a:cxn>
                <a:cxn ang="0">
                  <a:pos x="13" y="34"/>
                </a:cxn>
                <a:cxn ang="0">
                  <a:pos x="14" y="34"/>
                </a:cxn>
                <a:cxn ang="0">
                  <a:pos x="24" y="29"/>
                </a:cxn>
                <a:cxn ang="0">
                  <a:pos x="25" y="28"/>
                </a:cxn>
                <a:cxn ang="0">
                  <a:pos x="25" y="27"/>
                </a:cxn>
                <a:cxn ang="0">
                  <a:pos x="25" y="26"/>
                </a:cxn>
                <a:cxn ang="0">
                  <a:pos x="20" y="15"/>
                </a:cxn>
                <a:cxn ang="0">
                  <a:pos x="15" y="1"/>
                </a:cxn>
              </a:cxnLst>
              <a:rect l="0" t="0" r="r" b="b"/>
              <a:pathLst>
                <a:path w="26" h="35">
                  <a:moveTo>
                    <a:pt x="15" y="1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5" y="23"/>
                  </a:lnTo>
                  <a:lnTo>
                    <a:pt x="10" y="33"/>
                  </a:lnTo>
                  <a:lnTo>
                    <a:pt x="11" y="34"/>
                  </a:lnTo>
                  <a:lnTo>
                    <a:pt x="13" y="34"/>
                  </a:lnTo>
                  <a:lnTo>
                    <a:pt x="14" y="34"/>
                  </a:lnTo>
                  <a:lnTo>
                    <a:pt x="24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0" y="15"/>
                  </a:lnTo>
                  <a:lnTo>
                    <a:pt x="15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7"/>
            <p:cNvSpPr>
              <a:spLocks/>
            </p:cNvSpPr>
            <p:nvPr/>
          </p:nvSpPr>
          <p:spPr bwMode="auto">
            <a:xfrm>
              <a:off x="4643" y="3391"/>
              <a:ext cx="24" cy="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14" y="11"/>
                </a:cxn>
              </a:cxnLst>
              <a:rect l="0" t="0" r="r" b="b"/>
              <a:pathLst>
                <a:path w="24" h="15">
                  <a:moveTo>
                    <a:pt x="23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14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8"/>
            <p:cNvSpPr>
              <a:spLocks/>
            </p:cNvSpPr>
            <p:nvPr/>
          </p:nvSpPr>
          <p:spPr bwMode="auto">
            <a:xfrm>
              <a:off x="4657" y="3393"/>
              <a:ext cx="8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7" y="0"/>
                </a:cxn>
              </a:cxnLst>
              <a:rect l="0" t="0" r="r" b="b"/>
              <a:pathLst>
                <a:path w="8" h="10">
                  <a:moveTo>
                    <a:pt x="0" y="9"/>
                  </a:moveTo>
                  <a:lnTo>
                    <a:pt x="0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5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9"/>
            <p:cNvSpPr>
              <a:spLocks/>
            </p:cNvSpPr>
            <p:nvPr/>
          </p:nvSpPr>
          <p:spPr bwMode="auto">
            <a:xfrm>
              <a:off x="4657" y="3397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1" y="5"/>
                  </a:lnTo>
                  <a:lnTo>
                    <a:pt x="7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0"/>
            <p:cNvSpPr>
              <a:spLocks/>
            </p:cNvSpPr>
            <p:nvPr/>
          </p:nvSpPr>
          <p:spPr bwMode="auto">
            <a:xfrm>
              <a:off x="4664" y="3384"/>
              <a:ext cx="6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" y="5"/>
                </a:cxn>
                <a:cxn ang="0">
                  <a:pos x="3" y="0"/>
                </a:cxn>
                <a:cxn ang="0">
                  <a:pos x="0" y="8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lnTo>
                    <a:pt x="5" y="5"/>
                  </a:lnTo>
                  <a:lnTo>
                    <a:pt x="3" y="0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1"/>
            <p:cNvSpPr>
              <a:spLocks/>
            </p:cNvSpPr>
            <p:nvPr/>
          </p:nvSpPr>
          <p:spPr bwMode="auto">
            <a:xfrm>
              <a:off x="4664" y="3391"/>
              <a:ext cx="3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2"/>
            <p:cNvSpPr>
              <a:spLocks/>
            </p:cNvSpPr>
            <p:nvPr/>
          </p:nvSpPr>
          <p:spPr bwMode="auto">
            <a:xfrm>
              <a:off x="4639" y="339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3"/>
            <p:cNvSpPr>
              <a:spLocks/>
            </p:cNvSpPr>
            <p:nvPr/>
          </p:nvSpPr>
          <p:spPr bwMode="auto">
            <a:xfrm>
              <a:off x="4631" y="340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4"/>
            <p:cNvSpPr>
              <a:spLocks/>
            </p:cNvSpPr>
            <p:nvPr/>
          </p:nvSpPr>
          <p:spPr bwMode="auto">
            <a:xfrm>
              <a:off x="4623" y="3406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25"/>
            <p:cNvSpPr>
              <a:spLocks/>
            </p:cNvSpPr>
            <p:nvPr/>
          </p:nvSpPr>
          <p:spPr bwMode="auto">
            <a:xfrm>
              <a:off x="4616" y="3410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6"/>
            <p:cNvSpPr>
              <a:spLocks/>
            </p:cNvSpPr>
            <p:nvPr/>
          </p:nvSpPr>
          <p:spPr bwMode="auto">
            <a:xfrm>
              <a:off x="4609" y="3414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7"/>
            <p:cNvSpPr>
              <a:spLocks/>
            </p:cNvSpPr>
            <p:nvPr/>
          </p:nvSpPr>
          <p:spPr bwMode="auto">
            <a:xfrm>
              <a:off x="4600" y="3417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"/>
            <p:cNvSpPr>
              <a:spLocks/>
            </p:cNvSpPr>
            <p:nvPr/>
          </p:nvSpPr>
          <p:spPr bwMode="auto">
            <a:xfrm>
              <a:off x="4593" y="3421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9"/>
            <p:cNvSpPr>
              <a:spLocks/>
            </p:cNvSpPr>
            <p:nvPr/>
          </p:nvSpPr>
          <p:spPr bwMode="auto">
            <a:xfrm>
              <a:off x="4585" y="3425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30"/>
            <p:cNvSpPr>
              <a:spLocks/>
            </p:cNvSpPr>
            <p:nvPr/>
          </p:nvSpPr>
          <p:spPr bwMode="auto">
            <a:xfrm>
              <a:off x="4578" y="3429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31"/>
            <p:cNvSpPr>
              <a:spLocks/>
            </p:cNvSpPr>
            <p:nvPr/>
          </p:nvSpPr>
          <p:spPr bwMode="auto">
            <a:xfrm>
              <a:off x="4569" y="3432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32"/>
            <p:cNvSpPr>
              <a:spLocks/>
            </p:cNvSpPr>
            <p:nvPr/>
          </p:nvSpPr>
          <p:spPr bwMode="auto">
            <a:xfrm>
              <a:off x="4647" y="3395"/>
              <a:ext cx="8" cy="7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8" h="7">
                  <a:moveTo>
                    <a:pt x="5" y="1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33"/>
            <p:cNvSpPr>
              <a:spLocks/>
            </p:cNvSpPr>
            <p:nvPr/>
          </p:nvSpPr>
          <p:spPr bwMode="auto">
            <a:xfrm>
              <a:off x="4662" y="3387"/>
              <a:ext cx="6" cy="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5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34"/>
            <p:cNvSpPr>
              <a:spLocks/>
            </p:cNvSpPr>
            <p:nvPr/>
          </p:nvSpPr>
          <p:spPr bwMode="auto">
            <a:xfrm>
              <a:off x="4670" y="3383"/>
              <a:ext cx="7" cy="7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1" y="6"/>
                </a:cxn>
              </a:cxnLst>
              <a:rect l="0" t="0" r="r" b="b"/>
              <a:pathLst>
                <a:path w="7" h="7">
                  <a:moveTo>
                    <a:pt x="6" y="5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35"/>
            <p:cNvSpPr>
              <a:spLocks/>
            </p:cNvSpPr>
            <p:nvPr/>
          </p:nvSpPr>
          <p:spPr bwMode="auto">
            <a:xfrm>
              <a:off x="4677" y="3380"/>
              <a:ext cx="7" cy="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2"/>
                </a:cxn>
              </a:cxnLst>
              <a:rect l="0" t="0" r="r" b="b"/>
              <a:pathLst>
                <a:path w="7" h="7">
                  <a:moveTo>
                    <a:pt x="2" y="6"/>
                  </a:moveTo>
                  <a:lnTo>
                    <a:pt x="0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Line 36"/>
            <p:cNvSpPr>
              <a:spLocks noChangeShapeType="1"/>
            </p:cNvSpPr>
            <p:nvPr/>
          </p:nvSpPr>
          <p:spPr bwMode="auto">
            <a:xfrm flipH="1">
              <a:off x="4679" y="3383"/>
              <a:ext cx="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Line 37"/>
            <p:cNvSpPr>
              <a:spLocks noChangeShapeType="1"/>
            </p:cNvSpPr>
            <p:nvPr/>
          </p:nvSpPr>
          <p:spPr bwMode="auto">
            <a:xfrm flipV="1">
              <a:off x="4768" y="3348"/>
              <a:ext cx="4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38"/>
            <p:cNvSpPr>
              <a:spLocks/>
            </p:cNvSpPr>
            <p:nvPr/>
          </p:nvSpPr>
          <p:spPr bwMode="auto">
            <a:xfrm>
              <a:off x="4772" y="3349"/>
              <a:ext cx="3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39"/>
            <p:cNvSpPr>
              <a:spLocks/>
            </p:cNvSpPr>
            <p:nvPr/>
          </p:nvSpPr>
          <p:spPr bwMode="auto">
            <a:xfrm>
              <a:off x="4771" y="3346"/>
              <a:ext cx="2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5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40"/>
            <p:cNvSpPr>
              <a:spLocks/>
            </p:cNvSpPr>
            <p:nvPr/>
          </p:nvSpPr>
          <p:spPr bwMode="auto">
            <a:xfrm>
              <a:off x="4771" y="3341"/>
              <a:ext cx="6" cy="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Line 41"/>
            <p:cNvSpPr>
              <a:spLocks noChangeShapeType="1"/>
            </p:cNvSpPr>
            <p:nvPr/>
          </p:nvSpPr>
          <p:spPr bwMode="auto">
            <a:xfrm flipH="1" flipV="1">
              <a:off x="4763" y="3332"/>
              <a:ext cx="14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42"/>
            <p:cNvSpPr>
              <a:spLocks/>
            </p:cNvSpPr>
            <p:nvPr/>
          </p:nvSpPr>
          <p:spPr bwMode="auto">
            <a:xfrm>
              <a:off x="4765" y="3334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43"/>
            <p:cNvSpPr>
              <a:spLocks/>
            </p:cNvSpPr>
            <p:nvPr/>
          </p:nvSpPr>
          <p:spPr bwMode="auto">
            <a:xfrm>
              <a:off x="4764" y="3328"/>
              <a:ext cx="7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0" y="3"/>
                </a:cxn>
              </a:cxnLst>
              <a:rect l="0" t="0" r="r" b="b"/>
              <a:pathLst>
                <a:path w="7" h="4">
                  <a:moveTo>
                    <a:pt x="0" y="3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Freeform 44"/>
            <p:cNvSpPr>
              <a:spLocks/>
            </p:cNvSpPr>
            <p:nvPr/>
          </p:nvSpPr>
          <p:spPr bwMode="auto">
            <a:xfrm>
              <a:off x="4762" y="3331"/>
              <a:ext cx="4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3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Line 45"/>
            <p:cNvSpPr>
              <a:spLocks noChangeShapeType="1"/>
            </p:cNvSpPr>
            <p:nvPr/>
          </p:nvSpPr>
          <p:spPr bwMode="auto">
            <a:xfrm flipH="1">
              <a:off x="4754" y="3335"/>
              <a:ext cx="1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46"/>
            <p:cNvSpPr>
              <a:spLocks/>
            </p:cNvSpPr>
            <p:nvPr/>
          </p:nvSpPr>
          <p:spPr bwMode="auto">
            <a:xfrm>
              <a:off x="4756" y="3339"/>
              <a:ext cx="3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Freeform 47"/>
            <p:cNvSpPr>
              <a:spLocks/>
            </p:cNvSpPr>
            <p:nvPr/>
          </p:nvSpPr>
          <p:spPr bwMode="auto">
            <a:xfrm>
              <a:off x="4755" y="3335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Freeform 48"/>
            <p:cNvSpPr>
              <a:spLocks/>
            </p:cNvSpPr>
            <p:nvPr/>
          </p:nvSpPr>
          <p:spPr bwMode="auto">
            <a:xfrm>
              <a:off x="4755" y="3334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Line 49"/>
            <p:cNvSpPr>
              <a:spLocks noChangeShapeType="1"/>
            </p:cNvSpPr>
            <p:nvPr/>
          </p:nvSpPr>
          <p:spPr bwMode="auto">
            <a:xfrm>
              <a:off x="4757" y="3345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Freeform 50"/>
            <p:cNvSpPr>
              <a:spLocks/>
            </p:cNvSpPr>
            <p:nvPr/>
          </p:nvSpPr>
          <p:spPr bwMode="auto">
            <a:xfrm>
              <a:off x="4762" y="3353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51"/>
            <p:cNvSpPr>
              <a:spLocks/>
            </p:cNvSpPr>
            <p:nvPr/>
          </p:nvSpPr>
          <p:spPr bwMode="auto">
            <a:xfrm>
              <a:off x="4762" y="3346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Freeform 52"/>
            <p:cNvSpPr>
              <a:spLocks/>
            </p:cNvSpPr>
            <p:nvPr/>
          </p:nvSpPr>
          <p:spPr bwMode="auto">
            <a:xfrm>
              <a:off x="4763" y="3350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Line 53"/>
            <p:cNvSpPr>
              <a:spLocks noChangeShapeType="1"/>
            </p:cNvSpPr>
            <p:nvPr/>
          </p:nvSpPr>
          <p:spPr bwMode="auto">
            <a:xfrm flipV="1">
              <a:off x="4765" y="3349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Line 54"/>
            <p:cNvSpPr>
              <a:spLocks noChangeShapeType="1"/>
            </p:cNvSpPr>
            <p:nvPr/>
          </p:nvSpPr>
          <p:spPr bwMode="auto">
            <a:xfrm flipV="1">
              <a:off x="4756" y="3353"/>
              <a:ext cx="4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7" name="Freeform 55"/>
            <p:cNvSpPr>
              <a:spLocks/>
            </p:cNvSpPr>
            <p:nvPr/>
          </p:nvSpPr>
          <p:spPr bwMode="auto">
            <a:xfrm>
              <a:off x="4760" y="3354"/>
              <a:ext cx="2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8" name="Freeform 56"/>
            <p:cNvSpPr>
              <a:spLocks/>
            </p:cNvSpPr>
            <p:nvPr/>
          </p:nvSpPr>
          <p:spPr bwMode="auto">
            <a:xfrm>
              <a:off x="4758" y="3350"/>
              <a:ext cx="8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7" y="4"/>
                </a:cxn>
                <a:cxn ang="0">
                  <a:pos x="5" y="0"/>
                </a:cxn>
              </a:cxnLst>
              <a:rect l="0" t="0" r="r" b="b"/>
              <a:pathLst>
                <a:path w="8" h="7">
                  <a:moveTo>
                    <a:pt x="5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7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" name="Freeform 57"/>
            <p:cNvSpPr>
              <a:spLocks/>
            </p:cNvSpPr>
            <p:nvPr/>
          </p:nvSpPr>
          <p:spPr bwMode="auto">
            <a:xfrm>
              <a:off x="4760" y="3347"/>
              <a:ext cx="5" cy="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0" name="Line 58"/>
            <p:cNvSpPr>
              <a:spLocks noChangeShapeType="1"/>
            </p:cNvSpPr>
            <p:nvPr/>
          </p:nvSpPr>
          <p:spPr bwMode="auto">
            <a:xfrm flipH="1" flipV="1">
              <a:off x="4751" y="3338"/>
              <a:ext cx="13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1" name="Freeform 59"/>
            <p:cNvSpPr>
              <a:spLocks/>
            </p:cNvSpPr>
            <p:nvPr/>
          </p:nvSpPr>
          <p:spPr bwMode="auto">
            <a:xfrm>
              <a:off x="4753" y="3340"/>
              <a:ext cx="3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2" name="Freeform 60"/>
            <p:cNvSpPr>
              <a:spLocks/>
            </p:cNvSpPr>
            <p:nvPr/>
          </p:nvSpPr>
          <p:spPr bwMode="auto">
            <a:xfrm>
              <a:off x="4753" y="3335"/>
              <a:ext cx="5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3" name="Freeform 61"/>
            <p:cNvSpPr>
              <a:spLocks/>
            </p:cNvSpPr>
            <p:nvPr/>
          </p:nvSpPr>
          <p:spPr bwMode="auto">
            <a:xfrm>
              <a:off x="4750" y="3335"/>
              <a:ext cx="9" cy="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3" y="6"/>
                </a:cxn>
                <a:cxn ang="0">
                  <a:pos x="8" y="4"/>
                </a:cxn>
                <a:cxn ang="0">
                  <a:pos x="5" y="0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0" y="1"/>
                  </a:lnTo>
                  <a:lnTo>
                    <a:pt x="3" y="6"/>
                  </a:lnTo>
                  <a:lnTo>
                    <a:pt x="8" y="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4" name="Line 62"/>
            <p:cNvSpPr>
              <a:spLocks noChangeShapeType="1"/>
            </p:cNvSpPr>
            <p:nvPr/>
          </p:nvSpPr>
          <p:spPr bwMode="auto">
            <a:xfrm flipH="1">
              <a:off x="4742" y="3341"/>
              <a:ext cx="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5" name="Freeform 63"/>
            <p:cNvSpPr>
              <a:spLocks/>
            </p:cNvSpPr>
            <p:nvPr/>
          </p:nvSpPr>
          <p:spPr bwMode="auto">
            <a:xfrm>
              <a:off x="4744" y="3344"/>
              <a:ext cx="3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3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6" name="Freeform 64"/>
            <p:cNvSpPr>
              <a:spLocks/>
            </p:cNvSpPr>
            <p:nvPr/>
          </p:nvSpPr>
          <p:spPr bwMode="auto">
            <a:xfrm>
              <a:off x="4743" y="3340"/>
              <a:ext cx="4" cy="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7" name="Freeform 65"/>
            <p:cNvSpPr>
              <a:spLocks/>
            </p:cNvSpPr>
            <p:nvPr/>
          </p:nvSpPr>
          <p:spPr bwMode="auto">
            <a:xfrm>
              <a:off x="4743" y="3339"/>
              <a:ext cx="6" cy="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8" name="Line 66"/>
            <p:cNvSpPr>
              <a:spLocks noChangeShapeType="1"/>
            </p:cNvSpPr>
            <p:nvPr/>
          </p:nvSpPr>
          <p:spPr bwMode="auto">
            <a:xfrm>
              <a:off x="4745" y="3351"/>
              <a:ext cx="5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9" name="Freeform 67"/>
            <p:cNvSpPr>
              <a:spLocks/>
            </p:cNvSpPr>
            <p:nvPr/>
          </p:nvSpPr>
          <p:spPr bwMode="auto">
            <a:xfrm>
              <a:off x="4750" y="3359"/>
              <a:ext cx="4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0" name="Freeform 68"/>
            <p:cNvSpPr>
              <a:spLocks/>
            </p:cNvSpPr>
            <p:nvPr/>
          </p:nvSpPr>
          <p:spPr bwMode="auto">
            <a:xfrm>
              <a:off x="4749" y="3352"/>
              <a:ext cx="6" cy="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1" name="Freeform 69"/>
            <p:cNvSpPr>
              <a:spLocks/>
            </p:cNvSpPr>
            <p:nvPr/>
          </p:nvSpPr>
          <p:spPr bwMode="auto">
            <a:xfrm>
              <a:off x="4751" y="3356"/>
              <a:ext cx="3" cy="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2" name="Line 70"/>
            <p:cNvSpPr>
              <a:spLocks noChangeShapeType="1"/>
            </p:cNvSpPr>
            <p:nvPr/>
          </p:nvSpPr>
          <p:spPr bwMode="auto">
            <a:xfrm flipV="1">
              <a:off x="4753" y="3355"/>
              <a:ext cx="3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3" name="Line 71"/>
            <p:cNvSpPr>
              <a:spLocks noChangeShapeType="1"/>
            </p:cNvSpPr>
            <p:nvPr/>
          </p:nvSpPr>
          <p:spPr bwMode="auto">
            <a:xfrm>
              <a:off x="4769" y="3381"/>
              <a:ext cx="5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4" name="Freeform 72"/>
            <p:cNvSpPr>
              <a:spLocks/>
            </p:cNvSpPr>
            <p:nvPr/>
          </p:nvSpPr>
          <p:spPr bwMode="auto">
            <a:xfrm>
              <a:off x="4880" y="3281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5" name="Freeform 73"/>
            <p:cNvSpPr>
              <a:spLocks/>
            </p:cNvSpPr>
            <p:nvPr/>
          </p:nvSpPr>
          <p:spPr bwMode="auto">
            <a:xfrm>
              <a:off x="4873" y="3285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6" name="Freeform 74"/>
            <p:cNvSpPr>
              <a:spLocks/>
            </p:cNvSpPr>
            <p:nvPr/>
          </p:nvSpPr>
          <p:spPr bwMode="auto">
            <a:xfrm>
              <a:off x="4865" y="3288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7" name="Freeform 75"/>
            <p:cNvSpPr>
              <a:spLocks/>
            </p:cNvSpPr>
            <p:nvPr/>
          </p:nvSpPr>
          <p:spPr bwMode="auto">
            <a:xfrm>
              <a:off x="4857" y="3292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8" name="Freeform 76"/>
            <p:cNvSpPr>
              <a:spLocks/>
            </p:cNvSpPr>
            <p:nvPr/>
          </p:nvSpPr>
          <p:spPr bwMode="auto">
            <a:xfrm>
              <a:off x="4849" y="3296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9" name="Freeform 77"/>
            <p:cNvSpPr>
              <a:spLocks/>
            </p:cNvSpPr>
            <p:nvPr/>
          </p:nvSpPr>
          <p:spPr bwMode="auto">
            <a:xfrm>
              <a:off x="4842" y="3299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0" name="Freeform 78"/>
            <p:cNvSpPr>
              <a:spLocks/>
            </p:cNvSpPr>
            <p:nvPr/>
          </p:nvSpPr>
          <p:spPr bwMode="auto">
            <a:xfrm>
              <a:off x="4834" y="330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1" name="Freeform 79"/>
            <p:cNvSpPr>
              <a:spLocks/>
            </p:cNvSpPr>
            <p:nvPr/>
          </p:nvSpPr>
          <p:spPr bwMode="auto">
            <a:xfrm>
              <a:off x="4826" y="3307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2" name="Freeform 80"/>
            <p:cNvSpPr>
              <a:spLocks/>
            </p:cNvSpPr>
            <p:nvPr/>
          </p:nvSpPr>
          <p:spPr bwMode="auto">
            <a:xfrm>
              <a:off x="4818" y="3311"/>
              <a:ext cx="7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3"/>
                </a:cxn>
              </a:cxnLst>
              <a:rect l="0" t="0" r="r" b="b"/>
              <a:pathLst>
                <a:path w="7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3" name="Freeform 81"/>
            <p:cNvSpPr>
              <a:spLocks/>
            </p:cNvSpPr>
            <p:nvPr/>
          </p:nvSpPr>
          <p:spPr bwMode="auto">
            <a:xfrm>
              <a:off x="4810" y="3315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4" name="Freeform 82"/>
            <p:cNvSpPr>
              <a:spLocks/>
            </p:cNvSpPr>
            <p:nvPr/>
          </p:nvSpPr>
          <p:spPr bwMode="auto">
            <a:xfrm>
              <a:off x="4803" y="3318"/>
              <a:ext cx="8" cy="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6" y="5"/>
                  </a:lnTo>
                  <a:lnTo>
                    <a:pt x="7" y="3"/>
                  </a:lnTo>
                  <a:lnTo>
                    <a:pt x="6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5" name="Freeform 83"/>
            <p:cNvSpPr>
              <a:spLocks/>
            </p:cNvSpPr>
            <p:nvPr/>
          </p:nvSpPr>
          <p:spPr bwMode="auto">
            <a:xfrm>
              <a:off x="4795" y="3322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6" name="Freeform 84"/>
            <p:cNvSpPr>
              <a:spLocks/>
            </p:cNvSpPr>
            <p:nvPr/>
          </p:nvSpPr>
          <p:spPr bwMode="auto">
            <a:xfrm>
              <a:off x="4788" y="3326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7" name="Freeform 85"/>
            <p:cNvSpPr>
              <a:spLocks/>
            </p:cNvSpPr>
            <p:nvPr/>
          </p:nvSpPr>
          <p:spPr bwMode="auto">
            <a:xfrm>
              <a:off x="4780" y="3330"/>
              <a:ext cx="6" cy="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8" name="Freeform 86"/>
            <p:cNvSpPr>
              <a:spLocks/>
            </p:cNvSpPr>
            <p:nvPr/>
          </p:nvSpPr>
          <p:spPr bwMode="auto">
            <a:xfrm>
              <a:off x="4772" y="3334"/>
              <a:ext cx="7" cy="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9" name="Freeform 87"/>
            <p:cNvSpPr>
              <a:spLocks/>
            </p:cNvSpPr>
            <p:nvPr/>
          </p:nvSpPr>
          <p:spPr bwMode="auto">
            <a:xfrm>
              <a:off x="4760" y="333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4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0" name="Freeform 88"/>
            <p:cNvSpPr>
              <a:spLocks/>
            </p:cNvSpPr>
            <p:nvPr/>
          </p:nvSpPr>
          <p:spPr bwMode="auto">
            <a:xfrm>
              <a:off x="4749" y="334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1" name="Freeform 89"/>
            <p:cNvSpPr>
              <a:spLocks/>
            </p:cNvSpPr>
            <p:nvPr/>
          </p:nvSpPr>
          <p:spPr bwMode="auto">
            <a:xfrm>
              <a:off x="4739" y="3349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2" name="Freeform 90"/>
            <p:cNvSpPr>
              <a:spLocks/>
            </p:cNvSpPr>
            <p:nvPr/>
          </p:nvSpPr>
          <p:spPr bwMode="auto">
            <a:xfrm>
              <a:off x="4732" y="3354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3" name="Freeform 91"/>
            <p:cNvSpPr>
              <a:spLocks/>
            </p:cNvSpPr>
            <p:nvPr/>
          </p:nvSpPr>
          <p:spPr bwMode="auto">
            <a:xfrm>
              <a:off x="4724" y="3357"/>
              <a:ext cx="7" cy="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4" name="Freeform 92"/>
            <p:cNvSpPr>
              <a:spLocks/>
            </p:cNvSpPr>
            <p:nvPr/>
          </p:nvSpPr>
          <p:spPr bwMode="auto">
            <a:xfrm>
              <a:off x="4716" y="3361"/>
              <a:ext cx="7" cy="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lnTo>
                    <a:pt x="4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5" name="Freeform 93"/>
            <p:cNvSpPr>
              <a:spLocks/>
            </p:cNvSpPr>
            <p:nvPr/>
          </p:nvSpPr>
          <p:spPr bwMode="auto">
            <a:xfrm>
              <a:off x="4708" y="3364"/>
              <a:ext cx="8" cy="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6" y="6"/>
                </a:cxn>
                <a:cxn ang="0">
                  <a:pos x="7" y="4"/>
                </a:cxn>
                <a:cxn ang="0">
                  <a:pos x="6" y="3"/>
                </a:cxn>
              </a:cxnLst>
              <a:rect l="0" t="0" r="r" b="b"/>
              <a:pathLst>
                <a:path w="8" h="8">
                  <a:moveTo>
                    <a:pt x="6" y="3"/>
                  </a:moveTo>
                  <a:lnTo>
                    <a:pt x="6" y="1"/>
                  </a:lnTo>
                  <a:lnTo>
                    <a:pt x="5" y="2"/>
                  </a:lnTo>
                  <a:lnTo>
                    <a:pt x="4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6" y="6"/>
                  </a:lnTo>
                  <a:lnTo>
                    <a:pt x="7" y="4"/>
                  </a:lnTo>
                  <a:lnTo>
                    <a:pt x="6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6" name="Freeform 94"/>
            <p:cNvSpPr>
              <a:spLocks/>
            </p:cNvSpPr>
            <p:nvPr/>
          </p:nvSpPr>
          <p:spPr bwMode="auto">
            <a:xfrm>
              <a:off x="4701" y="3368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7" name="Freeform 95"/>
            <p:cNvSpPr>
              <a:spLocks/>
            </p:cNvSpPr>
            <p:nvPr/>
          </p:nvSpPr>
          <p:spPr bwMode="auto">
            <a:xfrm>
              <a:off x="4694" y="3372"/>
              <a:ext cx="6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4" y="3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8" name="Freeform 96"/>
            <p:cNvSpPr>
              <a:spLocks/>
            </p:cNvSpPr>
            <p:nvPr/>
          </p:nvSpPr>
          <p:spPr bwMode="auto">
            <a:xfrm>
              <a:off x="4686" y="3375"/>
              <a:ext cx="7" cy="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3"/>
                </a:cxn>
              </a:cxnLst>
              <a:rect l="0" t="0" r="r" b="b"/>
              <a:pathLst>
                <a:path w="7" h="8">
                  <a:moveTo>
                    <a:pt x="5" y="3"/>
                  </a:moveTo>
                  <a:lnTo>
                    <a:pt x="4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9" name="TextBox 868"/>
          <p:cNvSpPr txBox="1"/>
          <p:nvPr/>
        </p:nvSpPr>
        <p:spPr>
          <a:xfrm>
            <a:off x="428596" y="39290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AWY</a:t>
            </a:r>
            <a:endParaRPr lang="zh-CN" altLang="en-US" dirty="0"/>
          </a:p>
        </p:txBody>
      </p:sp>
      <p:sp>
        <p:nvSpPr>
          <p:cNvPr id="870" name="TextBox 869"/>
          <p:cNvSpPr txBox="1"/>
          <p:nvPr/>
        </p:nvSpPr>
        <p:spPr>
          <a:xfrm>
            <a:off x="1428728" y="53578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TMA</a:t>
            </a:r>
            <a:endParaRPr lang="zh-CN" altLang="en-US" dirty="0"/>
          </a:p>
        </p:txBody>
      </p:sp>
      <p:sp>
        <p:nvSpPr>
          <p:cNvPr id="871" name="TextBox 870"/>
          <p:cNvSpPr txBox="1"/>
          <p:nvPr/>
        </p:nvSpPr>
        <p:spPr>
          <a:xfrm>
            <a:off x="6858016" y="53578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TMA</a:t>
            </a:r>
            <a:endParaRPr lang="zh-CN" altLang="en-US" dirty="0"/>
          </a:p>
        </p:txBody>
      </p:sp>
      <p:sp>
        <p:nvSpPr>
          <p:cNvPr id="872" name="TextBox 871"/>
          <p:cNvSpPr txBox="1"/>
          <p:nvPr/>
        </p:nvSpPr>
        <p:spPr>
          <a:xfrm>
            <a:off x="1285852" y="60722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CTZ</a:t>
            </a:r>
            <a:endParaRPr lang="zh-CN" altLang="en-US" dirty="0"/>
          </a:p>
        </p:txBody>
      </p:sp>
      <p:sp>
        <p:nvSpPr>
          <p:cNvPr id="873" name="TextBox 872"/>
          <p:cNvSpPr txBox="1"/>
          <p:nvPr/>
        </p:nvSpPr>
        <p:spPr>
          <a:xfrm>
            <a:off x="7358082" y="60722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CTZ</a:t>
            </a:r>
            <a:endParaRPr lang="zh-CN" altLang="en-US" dirty="0"/>
          </a:p>
        </p:txBody>
      </p:sp>
      <p:sp>
        <p:nvSpPr>
          <p:cNvPr id="874" name="TextBox 873"/>
          <p:cNvSpPr txBox="1"/>
          <p:nvPr/>
        </p:nvSpPr>
        <p:spPr>
          <a:xfrm>
            <a:off x="8072462" y="400050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AWY</a:t>
            </a:r>
            <a:endParaRPr lang="zh-CN" altLang="en-US" dirty="0"/>
          </a:p>
        </p:txBody>
      </p:sp>
      <p:sp>
        <p:nvSpPr>
          <p:cNvPr id="875" name="TextBox 874"/>
          <p:cNvSpPr txBox="1"/>
          <p:nvPr/>
        </p:nvSpPr>
        <p:spPr>
          <a:xfrm>
            <a:off x="3929058" y="528638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Uncontrolled Airspace</a:t>
            </a:r>
            <a:endParaRPr lang="zh-CN" altLang="en-US" dirty="0"/>
          </a:p>
        </p:txBody>
      </p:sp>
      <p:pic>
        <p:nvPicPr>
          <p:cNvPr id="876" name="图片 875" descr="MM900303499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6143644"/>
            <a:ext cx="357190" cy="284992"/>
          </a:xfrm>
          <a:prstGeom prst="rect">
            <a:avLst/>
          </a:prstGeom>
        </p:spPr>
      </p:pic>
      <p:pic>
        <p:nvPicPr>
          <p:cNvPr id="877" name="图片 876" descr="MC900296338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9" y="6128778"/>
            <a:ext cx="500066" cy="2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Air Traffic Control Units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US" altLang="zh-CN" sz="2600" dirty="0" smtClean="0"/>
              <a:t>Airways and Air-routes ----- Area/Airway Control Centre</a:t>
            </a:r>
          </a:p>
          <a:p>
            <a:r>
              <a:rPr lang="en-US" altLang="zh-CN" sz="2600" dirty="0" smtClean="0"/>
              <a:t>Terminal Control Areas ----- Terminal/Approach Control </a:t>
            </a:r>
          </a:p>
          <a:p>
            <a:r>
              <a:rPr lang="en-US" altLang="zh-CN" sz="2600" dirty="0" smtClean="0"/>
              <a:t>Aerodrome Control Zone ----- Tower control</a:t>
            </a:r>
            <a:endParaRPr lang="zh-CN" altLang="en-US" sz="2600" dirty="0"/>
          </a:p>
        </p:txBody>
      </p:sp>
      <p:pic>
        <p:nvPicPr>
          <p:cNvPr id="876" name="Picture 7" descr="Tra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857628"/>
            <a:ext cx="2311753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77" name="Picture 8" descr="air_traff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00760" y="3857628"/>
            <a:ext cx="2669237" cy="1857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内容占位符 3" descr="Swanwick-m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3857628"/>
            <a:ext cx="2824136" cy="18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China Airspace Classification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Classification of Chinese airspace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A – High level airspace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B – Medium and low level airspace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C –Terminal (Approach) control area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D – tower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 zone</a:t>
            </a:r>
          </a:p>
          <a:p>
            <a:pPr lvl="1" algn="ctr">
              <a:buNone/>
            </a:pPr>
            <a:r>
              <a:rPr lang="en-US" altLang="zh-CN" dirty="0" smtClean="0"/>
              <a:t>Unclassified in fact!</a:t>
            </a:r>
          </a:p>
          <a:p>
            <a:r>
              <a:rPr lang="en-US" altLang="zh-CN" dirty="0" smtClean="0"/>
              <a:t>All airspace is controlled due to historical reasons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98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365</Words>
  <Application>Microsoft Office PowerPoint</Application>
  <PresentationFormat>全屏显示(4:3)</PresentationFormat>
  <Paragraphs>63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Wingdings</vt:lpstr>
      <vt:lpstr>Office 主题</vt:lpstr>
      <vt:lpstr>Questions</vt:lpstr>
      <vt:lpstr>Functions of ASM</vt:lpstr>
      <vt:lpstr>Airspace reservations and restrictions</vt:lpstr>
      <vt:lpstr>Classification of Airspace</vt:lpstr>
      <vt:lpstr>Airspace for Commercial Flights</vt:lpstr>
      <vt:lpstr>Air Traffic Control Units</vt:lpstr>
      <vt:lpstr>China Airspace Classification </vt:lpstr>
    </vt:vector>
  </TitlesOfParts>
  <Company>shyan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Airspace Management</dc:title>
  <dc:creator>Administrator</dc:creator>
  <cp:lastModifiedBy>微软用户</cp:lastModifiedBy>
  <cp:revision>99</cp:revision>
  <dcterms:created xsi:type="dcterms:W3CDTF">2012-05-21T03:22:47Z</dcterms:created>
  <dcterms:modified xsi:type="dcterms:W3CDTF">2016-01-01T12:27:36Z</dcterms:modified>
</cp:coreProperties>
</file>