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  <p:sldId id="257" r:id="rId7"/>
    <p:sldId id="258" r:id="rId8"/>
    <p:sldId id="260" r:id="rId9"/>
    <p:sldId id="271" r:id="rId10"/>
    <p:sldId id="269" r:id="rId11"/>
    <p:sldId id="270" r:id="rId12"/>
    <p:sldId id="259" r:id="rId13"/>
    <p:sldId id="267" r:id="rId14"/>
    <p:sldId id="261" r:id="rId15"/>
    <p:sldId id="265" r:id="rId16"/>
    <p:sldId id="266" r:id="rId17"/>
    <p:sldId id="268" r:id="rId18"/>
    <p:sldId id="272" r:id="rId19"/>
    <p:sldId id="264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E715D-6ABA-48A9-994E-DFC7F7C0EB51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D3A4-723E-4C3C-92B5-C10E3D33E2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896AD-2333-48F8-96E4-3EE49A1C3AC8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522BE-CC9C-4699-83ED-27E960C9E3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1219-C00E-4E33-B7CB-77B0D3F4CAD5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2BC2-E927-4BE8-8A13-3E6DF999C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728E7-5B88-42E4-BA0F-1E0A29E80FC4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4D97B-1B0D-4D78-8484-020FB8CA0D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6389-BFA1-411D-BC7F-A2B5CADC24C3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493F2-B0A9-49CA-BBBD-0ED95D8577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49F8-D9C7-4105-B4BC-9909B279DAD2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F1BA7-BA20-47DE-9586-D3EF8B549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B88A5-A3EC-487E-95C7-ABFDDC83E88A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86A1A-4BAB-4D29-BC8B-F41DFABB19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2418-F5C9-43E5-80A7-019424EFD9E3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30BC-7BD9-40E2-BA60-871FD28F7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3E870-9EB0-45AD-A33A-46FCF92BCFC3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09110-EE7E-4AA6-8404-E2F7F74BD1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A221A-8159-4752-B360-67795156FBD8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D2491-D212-4E2F-94DA-F7856949EF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A3A9A-EFAA-4E52-8289-2CD759B4D3F7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93927-9719-48EE-ACEE-CE4DCFBAD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9D92CD-58F2-40E5-A132-E2EB8AD1D092}" type="datetimeFigureOut">
              <a:rPr lang="zh-CN" altLang="en-US"/>
              <a:pPr>
                <a:defRPr/>
              </a:pPr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1AE097-A7BF-4F28-A182-A16D9E82C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1524000" y="1039813"/>
            <a:ext cx="9144000" cy="2387600"/>
          </a:xfrm>
        </p:spPr>
        <p:txBody>
          <a:bodyPr/>
          <a:lstStyle/>
          <a:p>
            <a:r>
              <a:rPr lang="en-US" altLang="zh-CN" sz="3600" smtClean="0">
                <a:latin typeface="华文新魏" pitchFamily="2" charset="-122"/>
                <a:ea typeface="华文新魏" pitchFamily="2" charset="-122"/>
              </a:rPr>
              <a:t>Reliability Availability Maintainability Safety</a:t>
            </a:r>
            <a:endParaRPr lang="zh-CN" altLang="en-US" sz="360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5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LIU </a:t>
            </a:r>
            <a:r>
              <a:rPr lang="en-US" altLang="zh-CN" sz="5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Yankuan</a:t>
            </a:r>
            <a:endParaRPr lang="en-US" altLang="zh-CN" sz="5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5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2015.11</a:t>
            </a:r>
            <a:endParaRPr lang="zh-CN" altLang="en-US" sz="5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240" y="132556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串联模型：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产品的可靠性框图中任一单元产生故障，都将导致产品发生故障的可靠性模型称为串联模型。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l-GR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lang="el-GR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1+</a:t>
            </a:r>
            <a:r>
              <a:rPr lang="el-GR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2+</a:t>
            </a:r>
            <a:r>
              <a:rPr lang="el-GR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7225" y="3562350"/>
            <a:ext cx="1870075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3588" y="3562350"/>
            <a:ext cx="1870075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21538" y="3562350"/>
            <a:ext cx="1870075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endCxn id="7" idx="1"/>
          </p:cNvCxnSpPr>
          <p:nvPr/>
        </p:nvCxnSpPr>
        <p:spPr>
          <a:xfrm>
            <a:off x="3797300" y="3868738"/>
            <a:ext cx="776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43663" y="3868738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49350" y="3868738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091613" y="3868738"/>
            <a:ext cx="776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文本框 14"/>
          <p:cNvSpPr txBox="1">
            <a:spLocks noChangeArrowheads="1"/>
          </p:cNvSpPr>
          <p:nvPr/>
        </p:nvSpPr>
        <p:spPr bwMode="auto">
          <a:xfrm>
            <a:off x="2570163" y="3638550"/>
            <a:ext cx="87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6" name="文本框 15"/>
          <p:cNvSpPr txBox="1">
            <a:spLocks noChangeArrowheads="1"/>
          </p:cNvSpPr>
          <p:nvPr/>
        </p:nvSpPr>
        <p:spPr bwMode="auto">
          <a:xfrm>
            <a:off x="7915275" y="3638550"/>
            <a:ext cx="874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7" name="文本框 16"/>
          <p:cNvSpPr txBox="1">
            <a:spLocks noChangeArrowheads="1"/>
          </p:cNvSpPr>
          <p:nvPr/>
        </p:nvSpPr>
        <p:spPr bwMode="auto">
          <a:xfrm>
            <a:off x="5268913" y="3638550"/>
            <a:ext cx="87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8" name="标题 1"/>
          <p:cNvSpPr>
            <a:spLocks noGrp="1"/>
          </p:cNvSpPr>
          <p:nvPr>
            <p:ph type="title"/>
          </p:nvPr>
        </p:nvSpPr>
        <p:spPr>
          <a:xfrm>
            <a:off x="838200" y="-21720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可靠性框图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288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并联模型：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组成产品的所有单元都发生故障时，产品才出现故障的可靠性模型称为并联模型。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2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l-GR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lang="el-GR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</a:t>
            </a:r>
            <a:r>
              <a:rPr lang="el-GR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*</a:t>
            </a:r>
            <a:r>
              <a:rPr lang="el-GR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endParaRPr lang="zh-CN" altLang="en-US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6463" y="3024188"/>
            <a:ext cx="1868487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5421313" y="3140075"/>
            <a:ext cx="874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6463" y="3775075"/>
            <a:ext cx="1868487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16463" y="4562475"/>
            <a:ext cx="1868487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6" name="文本框 7"/>
          <p:cNvSpPr txBox="1">
            <a:spLocks noChangeArrowheads="1"/>
          </p:cNvSpPr>
          <p:nvPr/>
        </p:nvSpPr>
        <p:spPr bwMode="auto">
          <a:xfrm>
            <a:off x="5397500" y="3871913"/>
            <a:ext cx="873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7" name="文本框 8"/>
          <p:cNvSpPr txBox="1">
            <a:spLocks noChangeArrowheads="1"/>
          </p:cNvSpPr>
          <p:nvPr/>
        </p:nvSpPr>
        <p:spPr bwMode="auto">
          <a:xfrm>
            <a:off x="5397500" y="4657725"/>
            <a:ext cx="873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938588" y="3370263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38588" y="4124325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38588" y="4878388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84950" y="3325813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591300" y="4092575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600825" y="4859338"/>
            <a:ext cx="776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960813" y="3370263"/>
            <a:ext cx="0" cy="151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377113" y="3343275"/>
            <a:ext cx="0" cy="151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62300" y="4127500"/>
            <a:ext cx="776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389813" y="4098925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8" name="标题 1"/>
          <p:cNvSpPr>
            <a:spLocks noGrp="1"/>
          </p:cNvSpPr>
          <p:nvPr>
            <p:ph type="title"/>
          </p:nvPr>
        </p:nvSpPr>
        <p:spPr>
          <a:xfrm>
            <a:off x="838200" y="-207613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可靠性框图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429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平均故障间隔时间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Mean Time Between Failure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是指相邻两次故障（失效）之间的平均工作时间，也称为平均故障间隔。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cs typeface="Times New Roman" pitchFamily="18" charset="0"/>
              </a:rPr>
              <a:t>式中，</a:t>
            </a:r>
            <a:r>
              <a:rPr lang="en-US" altLang="zh-CN" i="1" dirty="0" smtClean="0">
                <a:latin typeface="+mn-ea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为测试的产品总数；</a:t>
            </a:r>
            <a:r>
              <a:rPr lang="en-US" altLang="zh-CN" i="1" dirty="0" smtClean="0">
                <a:latin typeface="+mn-ea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为第</a:t>
            </a:r>
            <a:r>
              <a:rPr lang="en-US" altLang="zh-CN" i="1" dirty="0" err="1" smtClean="0">
                <a:latin typeface="+mn-ea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个产品发生故障（失效）前的工作时间。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84359" y="3345602"/>
            <a:ext cx="3264811" cy="968727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08508" y="3345602"/>
            <a:ext cx="5296053" cy="9969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21508" name="标题 1"/>
          <p:cNvSpPr txBox="1">
            <a:spLocks/>
          </p:cNvSpPr>
          <p:nvPr/>
        </p:nvSpPr>
        <p:spPr bwMode="auto">
          <a:xfrm>
            <a:off x="838200" y="-223021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 Light" pitchFamily="34" charset="0"/>
              </a:rPr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平均故障间隔时间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043"/>
            </a:stretch>
          </a:blip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0962" y="4819560"/>
            <a:ext cx="9583724" cy="968727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22531" name="标题 1"/>
          <p:cNvSpPr txBox="1">
            <a:spLocks/>
          </p:cNvSpPr>
          <p:nvPr/>
        </p:nvSpPr>
        <p:spPr bwMode="auto">
          <a:xfrm>
            <a:off x="838200" y="-229086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dirty="0">
                <a:latin typeface="Calibri Light" pitchFamily="34" charset="0"/>
              </a:rPr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平均故障间隔时间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54" name="标题 1"/>
          <p:cNvSpPr txBox="1">
            <a:spLocks/>
          </p:cNvSpPr>
          <p:nvPr/>
        </p:nvSpPr>
        <p:spPr bwMode="auto">
          <a:xfrm>
            <a:off x="838200" y="-229086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dirty="0">
                <a:latin typeface="Calibri Light" pitchFamily="34" charset="0"/>
              </a:rPr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平均故障间隔时间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6631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失效率（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）：每飞行小时发生故障（失效）的零件数；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平均故障间隔时间（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MTBF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）：每故障（失效）一个零件所需飞行小时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31895" y="3990236"/>
                <a:ext cx="3536141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𝑀𝑇𝐵𝐹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95" y="3990236"/>
                <a:ext cx="3536141" cy="9017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5" y="1579658"/>
            <a:ext cx="1137285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平均非计划拆换间隔时间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Mean Time Between Unscheduled Removal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包含所有有效与无效的拆换或修理。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MTBUR&lt;MTBF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故障未发现（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No Fault Found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体现了所有无效的拆换或修理。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NFF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=(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无效的拆换</a:t>
            </a:r>
            <a:r>
              <a:rPr lang="en-US" altLang="zh-CN" sz="2400" dirty="0" smtClean="0">
                <a:latin typeface="+mn-ea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+mn-ea"/>
                <a:cs typeface="Times New Roman" pitchFamily="18" charset="0"/>
              </a:rPr>
              <a:t>总拆换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)*100%</a:t>
            </a:r>
          </a:p>
          <a:p>
            <a:pPr>
              <a:lnSpc>
                <a:spcPct val="150000"/>
              </a:lnSpc>
            </a:pP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NFF=(MTBF-MTBUR)/MTBF</a:t>
            </a:r>
            <a:endParaRPr lang="zh-CN" altLang="en-US" sz="2400" i="1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4578" name="标题 1"/>
          <p:cNvSpPr txBox="1">
            <a:spLocks/>
          </p:cNvSpPr>
          <p:nvPr/>
        </p:nvSpPr>
        <p:spPr bwMode="auto">
          <a:xfrm>
            <a:off x="838200" y="-213923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 Light" pitchFamily="34" charset="0"/>
              </a:rPr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平均非计划拆换间隔时间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1325563"/>
          </a:xfrm>
        </p:spPr>
        <p:txBody>
          <a:bodyPr/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导致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NFF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情况出现的主要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原因：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1" name="内容占位符 2"/>
          <p:cNvSpPr>
            <a:spLocks noGrp="1"/>
          </p:cNvSpPr>
          <p:nvPr>
            <p:ph sz="half" idx="1"/>
          </p:nvPr>
        </p:nvSpPr>
        <p:spPr>
          <a:xfrm>
            <a:off x="838200" y="2138363"/>
            <a:ext cx="5181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人员培训的质量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技术数据的质量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测试设备的适用性、准确性和校准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200" y="2138363"/>
            <a:ext cx="5181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间歇性故障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人员压力和疲劳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软件影响</a:t>
            </a:r>
          </a:p>
          <a:p>
            <a:endParaRPr lang="zh-CN" altLang="en-US" dirty="0"/>
          </a:p>
        </p:txBody>
      </p:sp>
      <p:sp>
        <p:nvSpPr>
          <p:cNvPr id="25602" name="标题 1"/>
          <p:cNvSpPr txBox="1">
            <a:spLocks/>
          </p:cNvSpPr>
          <p:nvPr/>
        </p:nvSpPr>
        <p:spPr bwMode="auto">
          <a:xfrm>
            <a:off x="838200" y="-210984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 Light" pitchFamily="34" charset="0"/>
              </a:rPr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故障未发现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某零件在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1 000 000FH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内被拆换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次，其中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次被确定为故障（失效），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次被确定为无效的拆换，则：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=(20/100)*100%=20%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NFF=(MTBF-MTBUR)/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MTBF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=(12500-10000)/12500=20%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2280" y="4656957"/>
            <a:ext cx="6073613" cy="711798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2280" y="3848749"/>
            <a:ext cx="6305624" cy="71179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26628" name="标题 1"/>
          <p:cNvSpPr txBox="1">
            <a:spLocks/>
          </p:cNvSpPr>
          <p:nvPr/>
        </p:nvSpPr>
        <p:spPr bwMode="auto">
          <a:xfrm>
            <a:off x="838200" y="-205298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 Light" pitchFamily="34" charset="0"/>
              </a:rPr>
              <a:t>           </a:t>
            </a:r>
            <a:r>
              <a:rPr lang="zh-CN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故障未发现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49" name="内容占位符 2"/>
          <p:cNvSpPr>
            <a:spLocks noGrp="1"/>
          </p:cNvSpPr>
          <p:nvPr>
            <p:ph idx="1"/>
          </p:nvPr>
        </p:nvSpPr>
        <p:spPr>
          <a:xfrm>
            <a:off x="838200" y="1519238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失效率（</a:t>
            </a:r>
            <a:r>
              <a:rPr lang="el-GR" altLang="zh-CN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串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并联模型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平均故障间隔时间（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MTBF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平均非计划拆换间隔时间（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MTBUR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故障未发现（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NFF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7650" name="标题 1"/>
          <p:cNvSpPr txBox="1">
            <a:spLocks/>
          </p:cNvSpPr>
          <p:nvPr/>
        </p:nvSpPr>
        <p:spPr bwMode="auto">
          <a:xfrm>
            <a:off x="838200" y="-173192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总    结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5700931"/>
            <a:ext cx="2623988" cy="461665"/>
          </a:xfrm>
          <a:prstGeom prst="rect">
            <a:avLst/>
          </a:prstGeom>
          <a:blipFill rotWithShape="0">
            <a:blip r:embed="rId2"/>
            <a:stretch>
              <a:fillRect t="-125000" r="-465" b="-19078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89215" y="5700931"/>
            <a:ext cx="3009414" cy="461665"/>
          </a:xfrm>
          <a:prstGeom prst="rect">
            <a:avLst/>
          </a:prstGeom>
          <a:blipFill rotWithShape="0">
            <a:blip r:embed="rId3"/>
            <a:stretch>
              <a:fillRect t="-125000" b="-19078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latin typeface="+mn-lt"/>
                <a:ea typeface="+mn-ea"/>
              </a:rPr>
              <a:t> </a:t>
            </a:r>
          </a:p>
        </p:txBody>
      </p:sp>
      <p:sp>
        <p:nvSpPr>
          <p:cNvPr id="27654" name="矩形 7"/>
          <p:cNvSpPr>
            <a:spLocks noChangeArrowheads="1"/>
          </p:cNvSpPr>
          <p:nvPr/>
        </p:nvSpPr>
        <p:spPr bwMode="auto">
          <a:xfrm>
            <a:off x="7126288" y="5559425"/>
            <a:ext cx="3997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NFF=(MTBF-MTBUR)/MTBF</a:t>
            </a:r>
            <a:endParaRPr lang="zh-CN" altLang="en-US" sz="2400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6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411406" y="-229086"/>
            <a:ext cx="10515600" cy="1325563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Reliability Availability Maintainability Safety</a:t>
            </a:r>
            <a:endParaRPr lang="zh-CN" alt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刘延宽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/LIU 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Yankuan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中国民航大学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/Civil Aviation University of China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民航技术研究院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/Institute of Civil Aviation Technology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天津市民用航空器适航与维修重点实验室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/Tianjin Key Laboratory of Civil Aircraft Airworthiness and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Maintenance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材料工艺技术研究所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/Institute of Material Technology</a:t>
            </a: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253" y="4615810"/>
            <a:ext cx="118918" cy="2180367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©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AI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B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U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S 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S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.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A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.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S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. All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ight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s 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ese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ved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.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Co</a:t>
            </a:r>
            <a:r>
              <a:rPr sz="500" spc="-1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n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f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identia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l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an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d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p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o</a:t>
            </a:r>
            <a:r>
              <a:rPr sz="500" spc="-1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p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iet</a:t>
            </a:r>
            <a:r>
              <a:rPr sz="500" spc="-1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a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y</a:t>
            </a:r>
            <a:r>
              <a:rPr sz="500" spc="-2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do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c</a:t>
            </a:r>
            <a:r>
              <a:rPr sz="500" spc="-1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u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m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ent.</a:t>
            </a:r>
            <a:endParaRPr sz="500">
              <a:latin typeface="Arial"/>
              <a:ea typeface="+mn-ea"/>
              <a:cs typeface="Arial"/>
            </a:endParaRPr>
          </a:p>
        </p:txBody>
      </p:sp>
      <p:sp>
        <p:nvSpPr>
          <p:cNvPr id="30742" name="object 22"/>
          <p:cNvSpPr>
            <a:spLocks noChangeArrowheads="1"/>
          </p:cNvSpPr>
          <p:nvPr/>
        </p:nvSpPr>
        <p:spPr bwMode="auto">
          <a:xfrm>
            <a:off x="0" y="0"/>
            <a:ext cx="155575" cy="107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092200"/>
            <a:endParaRPr lang="zh-CN" altLang="en-US" sz="2200">
              <a:latin typeface="Calibri" pitchFamily="34" charset="0"/>
            </a:endParaRPr>
          </a:p>
        </p:txBody>
      </p:sp>
      <p:sp>
        <p:nvSpPr>
          <p:cNvPr id="30743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45" name="object 25"/>
          <p:cNvSpPr txBox="1">
            <a:spLocks noChangeArrowheads="1"/>
          </p:cNvSpPr>
          <p:nvPr/>
        </p:nvSpPr>
        <p:spPr bwMode="auto">
          <a:xfrm>
            <a:off x="2813050" y="198460"/>
            <a:ext cx="81216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3600" dirty="0">
                <a:solidFill>
                  <a:srgbClr val="FED45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Introduction: Reliability Control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900" y="1014413"/>
            <a:ext cx="10979150" cy="1917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2888" indent="-227013" algn="just" defTabSz="1092200">
              <a:buSzPct val="121000"/>
              <a:buFontTx/>
              <a:buChar char="•"/>
              <a:tabLst>
                <a:tab pos="242888" algn="l"/>
              </a:tabLst>
            </a:pPr>
            <a:r>
              <a:rPr lang="en-US" altLang="zh-CN" sz="2900" dirty="0">
                <a:cs typeface="Arial" charset="0"/>
              </a:rPr>
              <a:t>Reliability Control impacts all Maintenance &amp; Engineering  processes, including safety and economics</a:t>
            </a:r>
          </a:p>
          <a:p>
            <a:pPr marL="242888" indent="-227013" algn="just" defTabSz="1092200">
              <a:spcBef>
                <a:spcPts val="688"/>
              </a:spcBef>
              <a:buSzPct val="121000"/>
              <a:buFontTx/>
              <a:buChar char="•"/>
              <a:tabLst>
                <a:tab pos="242888" algn="l"/>
              </a:tabLst>
            </a:pPr>
            <a:r>
              <a:rPr lang="en-US" altLang="zh-CN" sz="2900" dirty="0">
                <a:cs typeface="Arial" charset="0"/>
              </a:rPr>
              <a:t>It requires a proper understanding of the overall process  which runs across the entire Maintenance &amp; Engineering  organization.</a:t>
            </a:r>
          </a:p>
        </p:txBody>
      </p:sp>
      <p:sp>
        <p:nvSpPr>
          <p:cNvPr id="30747" name="object 27"/>
          <p:cNvSpPr>
            <a:spLocks/>
          </p:cNvSpPr>
          <p:nvPr/>
        </p:nvSpPr>
        <p:spPr bwMode="auto">
          <a:xfrm>
            <a:off x="6069013" y="3368675"/>
            <a:ext cx="0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90"/>
              </a:cxn>
            </a:cxnLst>
            <a:rect l="0" t="0" r="r" b="b"/>
            <a:pathLst>
              <a:path h="20320">
                <a:moveTo>
                  <a:pt x="0" y="0"/>
                </a:moveTo>
                <a:lnTo>
                  <a:pt x="0" y="1999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48" name="object 28"/>
          <p:cNvSpPr>
            <a:spLocks/>
          </p:cNvSpPr>
          <p:nvPr/>
        </p:nvSpPr>
        <p:spPr bwMode="auto">
          <a:xfrm>
            <a:off x="4144963" y="3635375"/>
            <a:ext cx="1924050" cy="1588"/>
          </a:xfrm>
          <a:custGeom>
            <a:avLst/>
            <a:gdLst/>
            <a:ahLst/>
            <a:cxnLst>
              <a:cxn ang="0">
                <a:pos x="1438685" y="0"/>
              </a:cxn>
              <a:cxn ang="0">
                <a:pos x="1438685" y="13"/>
              </a:cxn>
              <a:cxn ang="0">
                <a:pos x="0" y="13"/>
              </a:cxn>
            </a:cxnLst>
            <a:rect l="0" t="0" r="r" b="b"/>
            <a:pathLst>
              <a:path w="1438910" h="635">
                <a:moveTo>
                  <a:pt x="1438685" y="0"/>
                </a:moveTo>
                <a:lnTo>
                  <a:pt x="1438685" y="13"/>
                </a:lnTo>
                <a:lnTo>
                  <a:pt x="0" y="13"/>
                </a:lnTo>
              </a:path>
            </a:pathLst>
          </a:custGeom>
          <a:noFill/>
          <a:ln w="199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49" name="object 29"/>
          <p:cNvSpPr>
            <a:spLocks/>
          </p:cNvSpPr>
          <p:nvPr/>
        </p:nvSpPr>
        <p:spPr bwMode="auto">
          <a:xfrm>
            <a:off x="6069013" y="3378200"/>
            <a:ext cx="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018"/>
              </a:cxn>
            </a:cxnLst>
            <a:rect l="0" t="0" r="r" b="b"/>
            <a:pathLst>
              <a:path h="256539">
                <a:moveTo>
                  <a:pt x="0" y="0"/>
                </a:moveTo>
                <a:lnTo>
                  <a:pt x="0" y="256018"/>
                </a:lnTo>
              </a:path>
            </a:pathLst>
          </a:custGeom>
          <a:noFill/>
          <a:ln w="203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0" name="object 30"/>
          <p:cNvSpPr>
            <a:spLocks/>
          </p:cNvSpPr>
          <p:nvPr/>
        </p:nvSpPr>
        <p:spPr bwMode="auto">
          <a:xfrm>
            <a:off x="4144963" y="3625850"/>
            <a:ext cx="0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90"/>
              </a:cxn>
            </a:cxnLst>
            <a:rect l="0" t="0" r="r" b="b"/>
            <a:pathLst>
              <a:path h="20320">
                <a:moveTo>
                  <a:pt x="0" y="0"/>
                </a:moveTo>
                <a:lnTo>
                  <a:pt x="0" y="1999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1" name="object 31"/>
          <p:cNvSpPr>
            <a:spLocks/>
          </p:cNvSpPr>
          <p:nvPr/>
        </p:nvSpPr>
        <p:spPr bwMode="auto">
          <a:xfrm>
            <a:off x="6070600" y="3371850"/>
            <a:ext cx="0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90"/>
              </a:cxn>
            </a:cxnLst>
            <a:rect l="0" t="0" r="r" b="b"/>
            <a:pathLst>
              <a:path h="20320">
                <a:moveTo>
                  <a:pt x="0" y="0"/>
                </a:moveTo>
                <a:lnTo>
                  <a:pt x="0" y="1999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2" name="object 32"/>
          <p:cNvSpPr>
            <a:spLocks/>
          </p:cNvSpPr>
          <p:nvPr/>
        </p:nvSpPr>
        <p:spPr bwMode="auto">
          <a:xfrm>
            <a:off x="4149725" y="3638550"/>
            <a:ext cx="19224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7916" y="0"/>
              </a:cxn>
            </a:cxnLst>
            <a:rect l="0" t="0" r="r" b="b"/>
            <a:pathLst>
              <a:path w="1438275">
                <a:moveTo>
                  <a:pt x="0" y="0"/>
                </a:moveTo>
                <a:lnTo>
                  <a:pt x="1437916" y="0"/>
                </a:lnTo>
              </a:path>
            </a:pathLst>
          </a:custGeom>
          <a:noFill/>
          <a:ln w="38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3" name="object 33"/>
          <p:cNvSpPr>
            <a:spLocks/>
          </p:cNvSpPr>
          <p:nvPr/>
        </p:nvSpPr>
        <p:spPr bwMode="auto">
          <a:xfrm>
            <a:off x="6072188" y="3381375"/>
            <a:ext cx="0" cy="255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2972"/>
              </a:cxn>
            </a:cxnLst>
            <a:rect l="0" t="0" r="r" b="b"/>
            <a:pathLst>
              <a:path h="253364">
                <a:moveTo>
                  <a:pt x="0" y="0"/>
                </a:moveTo>
                <a:lnTo>
                  <a:pt x="0" y="252972"/>
                </a:lnTo>
              </a:path>
            </a:pathLst>
          </a:custGeom>
          <a:noFill/>
          <a:ln w="203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4" name="object 34"/>
          <p:cNvSpPr>
            <a:spLocks/>
          </p:cNvSpPr>
          <p:nvPr/>
        </p:nvSpPr>
        <p:spPr bwMode="auto">
          <a:xfrm>
            <a:off x="4137025" y="3638550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47" y="0"/>
              </a:cxn>
            </a:cxnLst>
            <a:rect l="0" t="0" r="r" b="b"/>
            <a:pathLst>
              <a:path w="20955">
                <a:moveTo>
                  <a:pt x="0" y="0"/>
                </a:moveTo>
                <a:lnTo>
                  <a:pt x="20347" y="0"/>
                </a:lnTo>
              </a:path>
            </a:pathLst>
          </a:custGeom>
          <a:noFill/>
          <a:ln w="38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5" name="object 35"/>
          <p:cNvSpPr>
            <a:spLocks/>
          </p:cNvSpPr>
          <p:nvPr/>
        </p:nvSpPr>
        <p:spPr bwMode="auto">
          <a:xfrm>
            <a:off x="8237538" y="3368675"/>
            <a:ext cx="0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90"/>
              </a:cxn>
            </a:cxnLst>
            <a:rect l="0" t="0" r="r" b="b"/>
            <a:pathLst>
              <a:path h="20320">
                <a:moveTo>
                  <a:pt x="0" y="0"/>
                </a:moveTo>
                <a:lnTo>
                  <a:pt x="0" y="1999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6" name="object 36"/>
          <p:cNvSpPr>
            <a:spLocks/>
          </p:cNvSpPr>
          <p:nvPr/>
        </p:nvSpPr>
        <p:spPr bwMode="auto">
          <a:xfrm>
            <a:off x="6311900" y="3635375"/>
            <a:ext cx="1925638" cy="1588"/>
          </a:xfrm>
          <a:custGeom>
            <a:avLst/>
            <a:gdLst/>
            <a:ahLst/>
            <a:cxnLst>
              <a:cxn ang="0">
                <a:pos x="1438685" y="0"/>
              </a:cxn>
              <a:cxn ang="0">
                <a:pos x="1438685" y="13"/>
              </a:cxn>
              <a:cxn ang="0">
                <a:pos x="0" y="13"/>
              </a:cxn>
            </a:cxnLst>
            <a:rect l="0" t="0" r="r" b="b"/>
            <a:pathLst>
              <a:path w="1438910" h="635">
                <a:moveTo>
                  <a:pt x="1438685" y="0"/>
                </a:moveTo>
                <a:lnTo>
                  <a:pt x="1438685" y="13"/>
                </a:lnTo>
                <a:lnTo>
                  <a:pt x="0" y="13"/>
                </a:lnTo>
              </a:path>
            </a:pathLst>
          </a:custGeom>
          <a:noFill/>
          <a:ln w="199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7" name="object 37"/>
          <p:cNvSpPr>
            <a:spLocks/>
          </p:cNvSpPr>
          <p:nvPr/>
        </p:nvSpPr>
        <p:spPr bwMode="auto">
          <a:xfrm>
            <a:off x="8237538" y="3378200"/>
            <a:ext cx="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018"/>
              </a:cxn>
            </a:cxnLst>
            <a:rect l="0" t="0" r="r" b="b"/>
            <a:pathLst>
              <a:path h="256539">
                <a:moveTo>
                  <a:pt x="0" y="0"/>
                </a:moveTo>
                <a:lnTo>
                  <a:pt x="0" y="256018"/>
                </a:lnTo>
              </a:path>
            </a:pathLst>
          </a:custGeom>
          <a:noFill/>
          <a:ln w="203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8" name="object 38"/>
          <p:cNvSpPr>
            <a:spLocks/>
          </p:cNvSpPr>
          <p:nvPr/>
        </p:nvSpPr>
        <p:spPr bwMode="auto">
          <a:xfrm>
            <a:off x="6311900" y="3625850"/>
            <a:ext cx="0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90"/>
              </a:cxn>
            </a:cxnLst>
            <a:rect l="0" t="0" r="r" b="b"/>
            <a:pathLst>
              <a:path h="20320">
                <a:moveTo>
                  <a:pt x="0" y="0"/>
                </a:moveTo>
                <a:lnTo>
                  <a:pt x="0" y="1999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59" name="object 39"/>
          <p:cNvSpPr>
            <a:spLocks/>
          </p:cNvSpPr>
          <p:nvPr/>
        </p:nvSpPr>
        <p:spPr bwMode="auto">
          <a:xfrm>
            <a:off x="8239125" y="3371850"/>
            <a:ext cx="0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990"/>
              </a:cxn>
            </a:cxnLst>
            <a:rect l="0" t="0" r="r" b="b"/>
            <a:pathLst>
              <a:path h="20320">
                <a:moveTo>
                  <a:pt x="0" y="0"/>
                </a:moveTo>
                <a:lnTo>
                  <a:pt x="0" y="1999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0" name="object 40"/>
          <p:cNvSpPr>
            <a:spLocks/>
          </p:cNvSpPr>
          <p:nvPr/>
        </p:nvSpPr>
        <p:spPr bwMode="auto">
          <a:xfrm>
            <a:off x="6318250" y="3638550"/>
            <a:ext cx="1924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7929" y="0"/>
              </a:cxn>
            </a:cxnLst>
            <a:rect l="0" t="0" r="r" b="b"/>
            <a:pathLst>
              <a:path w="1438275">
                <a:moveTo>
                  <a:pt x="0" y="0"/>
                </a:moveTo>
                <a:lnTo>
                  <a:pt x="1437929" y="0"/>
                </a:lnTo>
              </a:path>
            </a:pathLst>
          </a:custGeom>
          <a:noFill/>
          <a:ln w="38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1" name="object 41"/>
          <p:cNvSpPr>
            <a:spLocks/>
          </p:cNvSpPr>
          <p:nvPr/>
        </p:nvSpPr>
        <p:spPr bwMode="auto">
          <a:xfrm>
            <a:off x="8242300" y="3381375"/>
            <a:ext cx="0" cy="255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2972"/>
              </a:cxn>
            </a:cxnLst>
            <a:rect l="0" t="0" r="r" b="b"/>
            <a:pathLst>
              <a:path h="253364">
                <a:moveTo>
                  <a:pt x="0" y="0"/>
                </a:moveTo>
                <a:lnTo>
                  <a:pt x="0" y="252972"/>
                </a:lnTo>
              </a:path>
            </a:pathLst>
          </a:custGeom>
          <a:noFill/>
          <a:ln w="2034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2" name="object 42"/>
          <p:cNvSpPr>
            <a:spLocks/>
          </p:cNvSpPr>
          <p:nvPr/>
        </p:nvSpPr>
        <p:spPr bwMode="auto">
          <a:xfrm>
            <a:off x="6303963" y="3638550"/>
            <a:ext cx="30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47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47" y="0"/>
                </a:lnTo>
              </a:path>
            </a:pathLst>
          </a:custGeom>
          <a:noFill/>
          <a:ln w="38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3" name="object 43"/>
          <p:cNvSpPr>
            <a:spLocks/>
          </p:cNvSpPr>
          <p:nvPr/>
        </p:nvSpPr>
        <p:spPr bwMode="auto">
          <a:xfrm>
            <a:off x="3173413" y="4721225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4" name="object 44"/>
          <p:cNvSpPr>
            <a:spLocks/>
          </p:cNvSpPr>
          <p:nvPr/>
        </p:nvSpPr>
        <p:spPr bwMode="auto">
          <a:xfrm>
            <a:off x="1365250" y="4905375"/>
            <a:ext cx="1809750" cy="0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30"/>
              </a:cxn>
              <a:cxn ang="0">
                <a:pos x="0" y="30"/>
              </a:cxn>
            </a:cxnLst>
            <a:rect l="0" t="0" r="r" b="b"/>
            <a:pathLst>
              <a:path w="1353820" h="635">
                <a:moveTo>
                  <a:pt x="1353337" y="0"/>
                </a:moveTo>
                <a:lnTo>
                  <a:pt x="1353337" y="30"/>
                </a:lnTo>
                <a:lnTo>
                  <a:pt x="0" y="3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5" name="object 45"/>
          <p:cNvSpPr>
            <a:spLocks/>
          </p:cNvSpPr>
          <p:nvPr/>
        </p:nvSpPr>
        <p:spPr bwMode="auto">
          <a:xfrm>
            <a:off x="3173413" y="4725988"/>
            <a:ext cx="0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4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4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6" name="object 46"/>
          <p:cNvSpPr>
            <a:spLocks/>
          </p:cNvSpPr>
          <p:nvPr/>
        </p:nvSpPr>
        <p:spPr bwMode="auto">
          <a:xfrm>
            <a:off x="1365250" y="49022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7" name="object 47"/>
          <p:cNvSpPr>
            <a:spLocks/>
          </p:cNvSpPr>
          <p:nvPr/>
        </p:nvSpPr>
        <p:spPr bwMode="auto">
          <a:xfrm>
            <a:off x="3173413" y="4729163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56" y="0"/>
              </a:cxn>
            </a:cxnLst>
            <a:rect l="0" t="0" r="r" b="b"/>
            <a:pathLst>
              <a:path w="4444">
                <a:moveTo>
                  <a:pt x="0" y="0"/>
                </a:moveTo>
                <a:lnTo>
                  <a:pt x="3856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8" name="object 48"/>
          <p:cNvSpPr>
            <a:spLocks/>
          </p:cNvSpPr>
          <p:nvPr/>
        </p:nvSpPr>
        <p:spPr bwMode="auto">
          <a:xfrm>
            <a:off x="1368425" y="4906963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3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37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9" name="object 49"/>
          <p:cNvSpPr>
            <a:spLocks/>
          </p:cNvSpPr>
          <p:nvPr/>
        </p:nvSpPr>
        <p:spPr bwMode="auto">
          <a:xfrm>
            <a:off x="3179763" y="4729163"/>
            <a:ext cx="0" cy="176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003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6003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0" name="object 50"/>
          <p:cNvSpPr>
            <a:spLocks/>
          </p:cNvSpPr>
          <p:nvPr/>
        </p:nvSpPr>
        <p:spPr bwMode="auto">
          <a:xfrm>
            <a:off x="1365250" y="490696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1" name="object 51"/>
          <p:cNvSpPr>
            <a:spLocks/>
          </p:cNvSpPr>
          <p:nvPr/>
        </p:nvSpPr>
        <p:spPr bwMode="auto">
          <a:xfrm>
            <a:off x="3173413" y="4732338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05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05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2" name="object 52"/>
          <p:cNvSpPr>
            <a:spLocks/>
          </p:cNvSpPr>
          <p:nvPr/>
        </p:nvSpPr>
        <p:spPr bwMode="auto">
          <a:xfrm>
            <a:off x="1373188" y="4732338"/>
            <a:ext cx="1811337" cy="179387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3" name="object 53"/>
          <p:cNvSpPr>
            <a:spLocks/>
          </p:cNvSpPr>
          <p:nvPr/>
        </p:nvSpPr>
        <p:spPr bwMode="auto">
          <a:xfrm>
            <a:off x="1368425" y="4908550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4" name="object 54"/>
          <p:cNvSpPr>
            <a:spLocks/>
          </p:cNvSpPr>
          <p:nvPr/>
        </p:nvSpPr>
        <p:spPr bwMode="auto">
          <a:xfrm>
            <a:off x="3173413" y="4735513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10" y="0"/>
              </a:cxn>
            </a:cxnLst>
            <a:rect l="0" t="0" r="r" b="b"/>
            <a:pathLst>
              <a:path w="10794">
                <a:moveTo>
                  <a:pt x="0" y="0"/>
                </a:moveTo>
                <a:lnTo>
                  <a:pt x="1071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5" name="object 55"/>
          <p:cNvSpPr>
            <a:spLocks/>
          </p:cNvSpPr>
          <p:nvPr/>
        </p:nvSpPr>
        <p:spPr bwMode="auto">
          <a:xfrm>
            <a:off x="1379538" y="4735513"/>
            <a:ext cx="1811337" cy="179387"/>
          </a:xfrm>
          <a:custGeom>
            <a:avLst/>
            <a:gdLst/>
            <a:ahLst/>
            <a:cxnLst>
              <a:cxn ang="0">
                <a:pos x="1353325" y="0"/>
              </a:cxn>
              <a:cxn ang="0">
                <a:pos x="1353325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25" y="0"/>
                </a:moveTo>
                <a:lnTo>
                  <a:pt x="1353325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6" name="object 56"/>
          <p:cNvSpPr>
            <a:spLocks/>
          </p:cNvSpPr>
          <p:nvPr/>
        </p:nvSpPr>
        <p:spPr bwMode="auto">
          <a:xfrm>
            <a:off x="1374775" y="491013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7" name="object 57"/>
          <p:cNvSpPr>
            <a:spLocks/>
          </p:cNvSpPr>
          <p:nvPr/>
        </p:nvSpPr>
        <p:spPr bwMode="auto">
          <a:xfrm>
            <a:off x="3175000" y="496887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8" name="object 58"/>
          <p:cNvSpPr>
            <a:spLocks/>
          </p:cNvSpPr>
          <p:nvPr/>
        </p:nvSpPr>
        <p:spPr bwMode="auto">
          <a:xfrm>
            <a:off x="1365250" y="5153025"/>
            <a:ext cx="1809750" cy="1588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23"/>
              </a:cxn>
              <a:cxn ang="0">
                <a:pos x="0" y="23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23"/>
                </a:lnTo>
                <a:lnTo>
                  <a:pt x="0" y="23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79" name="object 59"/>
          <p:cNvSpPr>
            <a:spLocks/>
          </p:cNvSpPr>
          <p:nvPr/>
        </p:nvSpPr>
        <p:spPr bwMode="auto">
          <a:xfrm>
            <a:off x="3175000" y="4972050"/>
            <a:ext cx="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16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16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0" name="object 60"/>
          <p:cNvSpPr>
            <a:spLocks/>
          </p:cNvSpPr>
          <p:nvPr/>
        </p:nvSpPr>
        <p:spPr bwMode="auto">
          <a:xfrm>
            <a:off x="1365250" y="514985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1" name="object 61"/>
          <p:cNvSpPr>
            <a:spLocks/>
          </p:cNvSpPr>
          <p:nvPr/>
        </p:nvSpPr>
        <p:spPr bwMode="auto">
          <a:xfrm>
            <a:off x="3173413" y="4975225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55" y="0"/>
              </a:cxn>
            </a:cxnLst>
            <a:rect l="0" t="0" r="r" b="b"/>
            <a:pathLst>
              <a:path w="4444">
                <a:moveTo>
                  <a:pt x="0" y="0"/>
                </a:moveTo>
                <a:lnTo>
                  <a:pt x="3855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2" name="object 62"/>
          <p:cNvSpPr>
            <a:spLocks/>
          </p:cNvSpPr>
          <p:nvPr/>
        </p:nvSpPr>
        <p:spPr bwMode="auto">
          <a:xfrm>
            <a:off x="1368425" y="5154613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3" name="object 63"/>
          <p:cNvSpPr>
            <a:spLocks/>
          </p:cNvSpPr>
          <p:nvPr/>
        </p:nvSpPr>
        <p:spPr bwMode="auto">
          <a:xfrm>
            <a:off x="3179763" y="4975225"/>
            <a:ext cx="0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57"/>
              </a:cxn>
            </a:cxnLst>
            <a:rect l="0" t="0" r="r" b="b"/>
            <a:pathLst>
              <a:path h="177164">
                <a:moveTo>
                  <a:pt x="0" y="0"/>
                </a:moveTo>
                <a:lnTo>
                  <a:pt x="0" y="17675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4" name="object 64"/>
          <p:cNvSpPr>
            <a:spLocks/>
          </p:cNvSpPr>
          <p:nvPr/>
        </p:nvSpPr>
        <p:spPr bwMode="auto">
          <a:xfrm>
            <a:off x="1365250" y="515461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5" name="object 65"/>
          <p:cNvSpPr>
            <a:spLocks/>
          </p:cNvSpPr>
          <p:nvPr/>
        </p:nvSpPr>
        <p:spPr bwMode="auto">
          <a:xfrm>
            <a:off x="3173413" y="4978400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05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05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6" name="object 66"/>
          <p:cNvSpPr>
            <a:spLocks/>
          </p:cNvSpPr>
          <p:nvPr/>
        </p:nvSpPr>
        <p:spPr bwMode="auto">
          <a:xfrm>
            <a:off x="1373188" y="4978400"/>
            <a:ext cx="1811337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7" name="object 67"/>
          <p:cNvSpPr>
            <a:spLocks/>
          </p:cNvSpPr>
          <p:nvPr/>
        </p:nvSpPr>
        <p:spPr bwMode="auto">
          <a:xfrm>
            <a:off x="1368425" y="5157788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8" name="object 68"/>
          <p:cNvSpPr>
            <a:spLocks/>
          </p:cNvSpPr>
          <p:nvPr/>
        </p:nvSpPr>
        <p:spPr bwMode="auto">
          <a:xfrm>
            <a:off x="3173413" y="4981575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10" y="0"/>
              </a:cxn>
            </a:cxnLst>
            <a:rect l="0" t="0" r="r" b="b"/>
            <a:pathLst>
              <a:path w="10794">
                <a:moveTo>
                  <a:pt x="0" y="0"/>
                </a:moveTo>
                <a:lnTo>
                  <a:pt x="1071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89" name="object 69"/>
          <p:cNvSpPr>
            <a:spLocks/>
          </p:cNvSpPr>
          <p:nvPr/>
        </p:nvSpPr>
        <p:spPr bwMode="auto">
          <a:xfrm>
            <a:off x="1379538" y="4981575"/>
            <a:ext cx="1811337" cy="182563"/>
          </a:xfrm>
          <a:custGeom>
            <a:avLst/>
            <a:gdLst/>
            <a:ahLst/>
            <a:cxnLst>
              <a:cxn ang="0">
                <a:pos x="1353325" y="0"/>
              </a:cxn>
              <a:cxn ang="0">
                <a:pos x="1353325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25" y="0"/>
                </a:moveTo>
                <a:lnTo>
                  <a:pt x="1353325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0" name="object 70"/>
          <p:cNvSpPr>
            <a:spLocks/>
          </p:cNvSpPr>
          <p:nvPr/>
        </p:nvSpPr>
        <p:spPr bwMode="auto">
          <a:xfrm>
            <a:off x="1374775" y="5159375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1" name="object 71"/>
          <p:cNvSpPr>
            <a:spLocks/>
          </p:cNvSpPr>
          <p:nvPr/>
        </p:nvSpPr>
        <p:spPr bwMode="auto">
          <a:xfrm>
            <a:off x="3175000" y="5605463"/>
            <a:ext cx="0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2" name="object 72"/>
          <p:cNvSpPr>
            <a:spLocks/>
          </p:cNvSpPr>
          <p:nvPr/>
        </p:nvSpPr>
        <p:spPr bwMode="auto">
          <a:xfrm>
            <a:off x="1365250" y="5789613"/>
            <a:ext cx="1809750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34"/>
              </a:cxn>
              <a:cxn ang="0">
                <a:pos x="0" y="34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34"/>
                </a:lnTo>
                <a:lnTo>
                  <a:pt x="0" y="34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3" name="object 73"/>
          <p:cNvSpPr>
            <a:spLocks/>
          </p:cNvSpPr>
          <p:nvPr/>
        </p:nvSpPr>
        <p:spPr bwMode="auto">
          <a:xfrm>
            <a:off x="3175000" y="5610225"/>
            <a:ext cx="0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5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5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4" name="object 74"/>
          <p:cNvSpPr>
            <a:spLocks/>
          </p:cNvSpPr>
          <p:nvPr/>
        </p:nvSpPr>
        <p:spPr bwMode="auto">
          <a:xfrm>
            <a:off x="1365250" y="57864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5" name="object 75"/>
          <p:cNvSpPr>
            <a:spLocks/>
          </p:cNvSpPr>
          <p:nvPr/>
        </p:nvSpPr>
        <p:spPr bwMode="auto">
          <a:xfrm>
            <a:off x="3173413" y="5613400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55" y="0"/>
              </a:cxn>
            </a:cxnLst>
            <a:rect l="0" t="0" r="r" b="b"/>
            <a:pathLst>
              <a:path w="4444">
                <a:moveTo>
                  <a:pt x="0" y="0"/>
                </a:moveTo>
                <a:lnTo>
                  <a:pt x="3855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6" name="object 76"/>
          <p:cNvSpPr>
            <a:spLocks/>
          </p:cNvSpPr>
          <p:nvPr/>
        </p:nvSpPr>
        <p:spPr bwMode="auto">
          <a:xfrm>
            <a:off x="1368425" y="5791200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8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7" name="object 77"/>
          <p:cNvSpPr>
            <a:spLocks/>
          </p:cNvSpPr>
          <p:nvPr/>
        </p:nvSpPr>
        <p:spPr bwMode="auto">
          <a:xfrm>
            <a:off x="3179763" y="5613400"/>
            <a:ext cx="0" cy="176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5991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5991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8" name="object 78"/>
          <p:cNvSpPr>
            <a:spLocks/>
          </p:cNvSpPr>
          <p:nvPr/>
        </p:nvSpPr>
        <p:spPr bwMode="auto">
          <a:xfrm>
            <a:off x="1365250" y="579120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99" name="object 79"/>
          <p:cNvSpPr>
            <a:spLocks/>
          </p:cNvSpPr>
          <p:nvPr/>
        </p:nvSpPr>
        <p:spPr bwMode="auto">
          <a:xfrm>
            <a:off x="3173413" y="5616575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05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05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0" name="object 80"/>
          <p:cNvSpPr>
            <a:spLocks/>
          </p:cNvSpPr>
          <p:nvPr/>
        </p:nvSpPr>
        <p:spPr bwMode="auto">
          <a:xfrm>
            <a:off x="1373188" y="5616575"/>
            <a:ext cx="1811337" cy="179388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1" name="object 81"/>
          <p:cNvSpPr>
            <a:spLocks/>
          </p:cNvSpPr>
          <p:nvPr/>
        </p:nvSpPr>
        <p:spPr bwMode="auto">
          <a:xfrm>
            <a:off x="1368425" y="5792788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2" name="object 82"/>
          <p:cNvSpPr>
            <a:spLocks/>
          </p:cNvSpPr>
          <p:nvPr/>
        </p:nvSpPr>
        <p:spPr bwMode="auto">
          <a:xfrm>
            <a:off x="3173413" y="5619750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10" y="0"/>
              </a:cxn>
            </a:cxnLst>
            <a:rect l="0" t="0" r="r" b="b"/>
            <a:pathLst>
              <a:path w="10794">
                <a:moveTo>
                  <a:pt x="0" y="0"/>
                </a:moveTo>
                <a:lnTo>
                  <a:pt x="1071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3" name="object 83"/>
          <p:cNvSpPr>
            <a:spLocks/>
          </p:cNvSpPr>
          <p:nvPr/>
        </p:nvSpPr>
        <p:spPr bwMode="auto">
          <a:xfrm>
            <a:off x="1379538" y="5619750"/>
            <a:ext cx="1811337" cy="180975"/>
          </a:xfrm>
          <a:custGeom>
            <a:avLst/>
            <a:gdLst/>
            <a:ahLst/>
            <a:cxnLst>
              <a:cxn ang="0">
                <a:pos x="1353325" y="0"/>
              </a:cxn>
              <a:cxn ang="0">
                <a:pos x="1353325" y="180590"/>
              </a:cxn>
              <a:cxn ang="0">
                <a:pos x="0" y="180590"/>
              </a:cxn>
            </a:cxnLst>
            <a:rect l="0" t="0" r="r" b="b"/>
            <a:pathLst>
              <a:path w="1353820" h="180975">
                <a:moveTo>
                  <a:pt x="1353325" y="0"/>
                </a:moveTo>
                <a:lnTo>
                  <a:pt x="1353325" y="180590"/>
                </a:lnTo>
                <a:lnTo>
                  <a:pt x="0" y="180590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4" name="object 84"/>
          <p:cNvSpPr>
            <a:spLocks/>
          </p:cNvSpPr>
          <p:nvPr/>
        </p:nvSpPr>
        <p:spPr bwMode="auto">
          <a:xfrm>
            <a:off x="1374775" y="5794375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106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5" name="object 85"/>
          <p:cNvSpPr>
            <a:spLocks/>
          </p:cNvSpPr>
          <p:nvPr/>
        </p:nvSpPr>
        <p:spPr bwMode="auto">
          <a:xfrm>
            <a:off x="3175000" y="63627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6" name="object 86"/>
          <p:cNvSpPr>
            <a:spLocks/>
          </p:cNvSpPr>
          <p:nvPr/>
        </p:nvSpPr>
        <p:spPr bwMode="auto">
          <a:xfrm>
            <a:off x="1365250" y="6546850"/>
            <a:ext cx="1809750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30"/>
              </a:cxn>
              <a:cxn ang="0">
                <a:pos x="0" y="30"/>
              </a:cxn>
            </a:cxnLst>
            <a:rect l="0" t="0" r="r" b="b"/>
            <a:pathLst>
              <a:path w="1353820" h="634">
                <a:moveTo>
                  <a:pt x="1353367" y="0"/>
                </a:moveTo>
                <a:lnTo>
                  <a:pt x="1353367" y="30"/>
                </a:lnTo>
                <a:lnTo>
                  <a:pt x="0" y="3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7" name="object 87"/>
          <p:cNvSpPr>
            <a:spLocks/>
          </p:cNvSpPr>
          <p:nvPr/>
        </p:nvSpPr>
        <p:spPr bwMode="auto">
          <a:xfrm>
            <a:off x="3175000" y="6365875"/>
            <a:ext cx="0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9"/>
              </a:cxn>
            </a:cxnLst>
            <a:rect l="0" t="0" r="r" b="b"/>
            <a:pathLst>
              <a:path h="180340">
                <a:moveTo>
                  <a:pt x="0" y="0"/>
                </a:moveTo>
                <a:lnTo>
                  <a:pt x="0" y="179809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8" name="object 88"/>
          <p:cNvSpPr>
            <a:spLocks/>
          </p:cNvSpPr>
          <p:nvPr/>
        </p:nvSpPr>
        <p:spPr bwMode="auto">
          <a:xfrm>
            <a:off x="1365250" y="654367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4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09" name="object 89"/>
          <p:cNvSpPr>
            <a:spLocks/>
          </p:cNvSpPr>
          <p:nvPr/>
        </p:nvSpPr>
        <p:spPr bwMode="auto">
          <a:xfrm>
            <a:off x="3173413" y="6369050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55" y="0"/>
              </a:cxn>
            </a:cxnLst>
            <a:rect l="0" t="0" r="r" b="b"/>
            <a:pathLst>
              <a:path w="4444">
                <a:moveTo>
                  <a:pt x="0" y="0"/>
                </a:moveTo>
                <a:lnTo>
                  <a:pt x="3855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0" name="object 90"/>
          <p:cNvSpPr>
            <a:spLocks/>
          </p:cNvSpPr>
          <p:nvPr/>
        </p:nvSpPr>
        <p:spPr bwMode="auto">
          <a:xfrm>
            <a:off x="1368425" y="6548438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8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1" name="object 91"/>
          <p:cNvSpPr>
            <a:spLocks/>
          </p:cNvSpPr>
          <p:nvPr/>
        </p:nvSpPr>
        <p:spPr bwMode="auto">
          <a:xfrm>
            <a:off x="3179763" y="6369050"/>
            <a:ext cx="0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5994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5994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2" name="object 92"/>
          <p:cNvSpPr>
            <a:spLocks/>
          </p:cNvSpPr>
          <p:nvPr/>
        </p:nvSpPr>
        <p:spPr bwMode="auto">
          <a:xfrm>
            <a:off x="1365250" y="654843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3" name="object 93"/>
          <p:cNvSpPr>
            <a:spLocks/>
          </p:cNvSpPr>
          <p:nvPr/>
        </p:nvSpPr>
        <p:spPr bwMode="auto">
          <a:xfrm>
            <a:off x="3173413" y="6372225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05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05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4" name="object 94"/>
          <p:cNvSpPr>
            <a:spLocks/>
          </p:cNvSpPr>
          <p:nvPr/>
        </p:nvSpPr>
        <p:spPr bwMode="auto">
          <a:xfrm>
            <a:off x="1373188" y="6372225"/>
            <a:ext cx="1811337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40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5" name="object 95"/>
          <p:cNvSpPr>
            <a:spLocks/>
          </p:cNvSpPr>
          <p:nvPr/>
        </p:nvSpPr>
        <p:spPr bwMode="auto">
          <a:xfrm>
            <a:off x="1368425" y="6550025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6" name="object 96"/>
          <p:cNvSpPr>
            <a:spLocks/>
          </p:cNvSpPr>
          <p:nvPr/>
        </p:nvSpPr>
        <p:spPr bwMode="auto">
          <a:xfrm>
            <a:off x="3173413" y="6375400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10" y="0"/>
              </a:cxn>
            </a:cxnLst>
            <a:rect l="0" t="0" r="r" b="b"/>
            <a:pathLst>
              <a:path w="10794">
                <a:moveTo>
                  <a:pt x="0" y="0"/>
                </a:moveTo>
                <a:lnTo>
                  <a:pt x="1071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7" name="object 97"/>
          <p:cNvSpPr>
            <a:spLocks/>
          </p:cNvSpPr>
          <p:nvPr/>
        </p:nvSpPr>
        <p:spPr bwMode="auto">
          <a:xfrm>
            <a:off x="1379538" y="6375400"/>
            <a:ext cx="1811337" cy="182563"/>
          </a:xfrm>
          <a:custGeom>
            <a:avLst/>
            <a:gdLst/>
            <a:ahLst/>
            <a:cxnLst>
              <a:cxn ang="0">
                <a:pos x="1353325" y="0"/>
              </a:cxn>
              <a:cxn ang="0">
                <a:pos x="1353325" y="180603"/>
              </a:cxn>
              <a:cxn ang="0">
                <a:pos x="0" y="180603"/>
              </a:cxn>
            </a:cxnLst>
            <a:rect l="0" t="0" r="r" b="b"/>
            <a:pathLst>
              <a:path w="1353820" h="180975">
                <a:moveTo>
                  <a:pt x="1353325" y="0"/>
                </a:moveTo>
                <a:lnTo>
                  <a:pt x="1353325" y="180603"/>
                </a:lnTo>
                <a:lnTo>
                  <a:pt x="0" y="18060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8" name="object 98"/>
          <p:cNvSpPr>
            <a:spLocks/>
          </p:cNvSpPr>
          <p:nvPr/>
        </p:nvSpPr>
        <p:spPr bwMode="auto">
          <a:xfrm>
            <a:off x="1374775" y="655161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1070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19" name="object 99"/>
          <p:cNvSpPr>
            <a:spLocks/>
          </p:cNvSpPr>
          <p:nvPr/>
        </p:nvSpPr>
        <p:spPr bwMode="auto">
          <a:xfrm>
            <a:off x="2928938" y="431006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0" name="object 100"/>
          <p:cNvSpPr>
            <a:spLocks/>
          </p:cNvSpPr>
          <p:nvPr/>
        </p:nvSpPr>
        <p:spPr bwMode="auto">
          <a:xfrm>
            <a:off x="1025525" y="4557713"/>
            <a:ext cx="1905000" cy="0"/>
          </a:xfrm>
          <a:custGeom>
            <a:avLst/>
            <a:gdLst/>
            <a:ahLst/>
            <a:cxnLst>
              <a:cxn ang="0">
                <a:pos x="1425006" y="0"/>
              </a:cxn>
              <a:cxn ang="0">
                <a:pos x="1425006" y="28"/>
              </a:cxn>
              <a:cxn ang="0">
                <a:pos x="0" y="28"/>
              </a:cxn>
            </a:cxnLst>
            <a:rect l="0" t="0" r="r" b="b"/>
            <a:pathLst>
              <a:path w="1425575" h="635">
                <a:moveTo>
                  <a:pt x="1425006" y="0"/>
                </a:moveTo>
                <a:lnTo>
                  <a:pt x="1425006" y="28"/>
                </a:lnTo>
                <a:lnTo>
                  <a:pt x="0" y="28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1" name="object 101"/>
          <p:cNvSpPr>
            <a:spLocks/>
          </p:cNvSpPr>
          <p:nvPr/>
        </p:nvSpPr>
        <p:spPr bwMode="auto">
          <a:xfrm>
            <a:off x="2928938" y="4313238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055"/>
              </a:cxn>
            </a:cxnLst>
            <a:rect l="0" t="0" r="r" b="b"/>
            <a:pathLst>
              <a:path h="243204">
                <a:moveTo>
                  <a:pt x="0" y="0"/>
                </a:moveTo>
                <a:lnTo>
                  <a:pt x="0" y="243055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2" name="object 102"/>
          <p:cNvSpPr>
            <a:spLocks/>
          </p:cNvSpPr>
          <p:nvPr/>
        </p:nvSpPr>
        <p:spPr bwMode="auto">
          <a:xfrm>
            <a:off x="1025525" y="45545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3" name="object 103"/>
          <p:cNvSpPr>
            <a:spLocks/>
          </p:cNvSpPr>
          <p:nvPr/>
        </p:nvSpPr>
        <p:spPr bwMode="auto">
          <a:xfrm>
            <a:off x="2928938" y="4316413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55" y="0"/>
              </a:cxn>
            </a:cxnLst>
            <a:rect l="0" t="0" r="r" b="b"/>
            <a:pathLst>
              <a:path w="4444">
                <a:moveTo>
                  <a:pt x="0" y="0"/>
                </a:moveTo>
                <a:lnTo>
                  <a:pt x="3855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4" name="object 104"/>
          <p:cNvSpPr>
            <a:spLocks/>
          </p:cNvSpPr>
          <p:nvPr/>
        </p:nvSpPr>
        <p:spPr bwMode="auto">
          <a:xfrm>
            <a:off x="1028700" y="4559300"/>
            <a:ext cx="1906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4993" y="0"/>
              </a:cxn>
            </a:cxnLst>
            <a:rect l="0" t="0" r="r" b="b"/>
            <a:pathLst>
              <a:path w="1425575">
                <a:moveTo>
                  <a:pt x="0" y="0"/>
                </a:moveTo>
                <a:lnTo>
                  <a:pt x="142499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5" name="object 105"/>
          <p:cNvSpPr>
            <a:spLocks/>
          </p:cNvSpPr>
          <p:nvPr/>
        </p:nvSpPr>
        <p:spPr bwMode="auto">
          <a:xfrm>
            <a:off x="2935288" y="4316413"/>
            <a:ext cx="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09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40009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6" name="object 106"/>
          <p:cNvSpPr>
            <a:spLocks/>
          </p:cNvSpPr>
          <p:nvPr/>
        </p:nvSpPr>
        <p:spPr bwMode="auto">
          <a:xfrm>
            <a:off x="1025525" y="4559300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7" name="object 107"/>
          <p:cNvSpPr>
            <a:spLocks/>
          </p:cNvSpPr>
          <p:nvPr/>
        </p:nvSpPr>
        <p:spPr bwMode="auto">
          <a:xfrm>
            <a:off x="2928938" y="4319588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04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04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8" name="object 108"/>
          <p:cNvSpPr>
            <a:spLocks/>
          </p:cNvSpPr>
          <p:nvPr/>
        </p:nvSpPr>
        <p:spPr bwMode="auto">
          <a:xfrm>
            <a:off x="1033463" y="4319588"/>
            <a:ext cx="1906587" cy="244475"/>
          </a:xfrm>
          <a:custGeom>
            <a:avLst/>
            <a:gdLst/>
            <a:ahLst/>
            <a:cxnLst>
              <a:cxn ang="0">
                <a:pos x="1424962" y="0"/>
              </a:cxn>
              <a:cxn ang="0">
                <a:pos x="1424962" y="243078"/>
              </a:cxn>
              <a:cxn ang="0">
                <a:pos x="0" y="243078"/>
              </a:cxn>
            </a:cxnLst>
            <a:rect l="0" t="0" r="r" b="b"/>
            <a:pathLst>
              <a:path w="1425575" h="243204">
                <a:moveTo>
                  <a:pt x="1424962" y="0"/>
                </a:moveTo>
                <a:lnTo>
                  <a:pt x="1424962" y="243078"/>
                </a:lnTo>
                <a:lnTo>
                  <a:pt x="0" y="243078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29" name="object 109"/>
          <p:cNvSpPr>
            <a:spLocks/>
          </p:cNvSpPr>
          <p:nvPr/>
        </p:nvSpPr>
        <p:spPr bwMode="auto">
          <a:xfrm>
            <a:off x="1028700" y="456088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0" name="object 110"/>
          <p:cNvSpPr>
            <a:spLocks/>
          </p:cNvSpPr>
          <p:nvPr/>
        </p:nvSpPr>
        <p:spPr bwMode="auto">
          <a:xfrm>
            <a:off x="2928938" y="4322763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54" y="0"/>
              </a:cxn>
            </a:cxnLst>
            <a:rect l="0" t="0" r="r" b="b"/>
            <a:pathLst>
              <a:path w="10160">
                <a:moveTo>
                  <a:pt x="0" y="0"/>
                </a:moveTo>
                <a:lnTo>
                  <a:pt x="9954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1" name="object 111"/>
          <p:cNvSpPr>
            <a:spLocks/>
          </p:cNvSpPr>
          <p:nvPr/>
        </p:nvSpPr>
        <p:spPr bwMode="auto">
          <a:xfrm>
            <a:off x="1038225" y="4322763"/>
            <a:ext cx="1905000" cy="244475"/>
          </a:xfrm>
          <a:custGeom>
            <a:avLst/>
            <a:gdLst/>
            <a:ahLst/>
            <a:cxnLst>
              <a:cxn ang="0">
                <a:pos x="1424206" y="0"/>
              </a:cxn>
              <a:cxn ang="0">
                <a:pos x="1424206" y="243091"/>
              </a:cxn>
              <a:cxn ang="0">
                <a:pos x="0" y="243091"/>
              </a:cxn>
            </a:cxnLst>
            <a:rect l="0" t="0" r="r" b="b"/>
            <a:pathLst>
              <a:path w="1424305" h="243204">
                <a:moveTo>
                  <a:pt x="1424206" y="0"/>
                </a:moveTo>
                <a:lnTo>
                  <a:pt x="1424206" y="243091"/>
                </a:lnTo>
                <a:lnTo>
                  <a:pt x="0" y="243091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2" name="object 112"/>
          <p:cNvSpPr>
            <a:spLocks/>
          </p:cNvSpPr>
          <p:nvPr/>
        </p:nvSpPr>
        <p:spPr bwMode="auto">
          <a:xfrm>
            <a:off x="1033463" y="4562475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3" name="object 113"/>
          <p:cNvSpPr>
            <a:spLocks/>
          </p:cNvSpPr>
          <p:nvPr/>
        </p:nvSpPr>
        <p:spPr bwMode="auto">
          <a:xfrm>
            <a:off x="5219700" y="472281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4" name="object 114"/>
          <p:cNvSpPr>
            <a:spLocks/>
          </p:cNvSpPr>
          <p:nvPr/>
        </p:nvSpPr>
        <p:spPr bwMode="auto">
          <a:xfrm>
            <a:off x="3411538" y="4905375"/>
            <a:ext cx="1809750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30"/>
              </a:cxn>
              <a:cxn ang="0">
                <a:pos x="0" y="30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30"/>
                </a:lnTo>
                <a:lnTo>
                  <a:pt x="0" y="3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5" name="object 115"/>
          <p:cNvSpPr>
            <a:spLocks/>
          </p:cNvSpPr>
          <p:nvPr/>
        </p:nvSpPr>
        <p:spPr bwMode="auto">
          <a:xfrm>
            <a:off x="5219700" y="4725988"/>
            <a:ext cx="0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8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8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6" name="object 116"/>
          <p:cNvSpPr>
            <a:spLocks/>
          </p:cNvSpPr>
          <p:nvPr/>
        </p:nvSpPr>
        <p:spPr bwMode="auto">
          <a:xfrm>
            <a:off x="3411538" y="49022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7" name="object 117"/>
          <p:cNvSpPr>
            <a:spLocks/>
          </p:cNvSpPr>
          <p:nvPr/>
        </p:nvSpPr>
        <p:spPr bwMode="auto">
          <a:xfrm>
            <a:off x="5219700" y="4729163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78" y="0"/>
              </a:cxn>
            </a:cxnLst>
            <a:rect l="0" t="0" r="r" b="b"/>
            <a:pathLst>
              <a:path w="4445">
                <a:moveTo>
                  <a:pt x="0" y="0"/>
                </a:moveTo>
                <a:lnTo>
                  <a:pt x="3878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8" name="object 118"/>
          <p:cNvSpPr>
            <a:spLocks/>
          </p:cNvSpPr>
          <p:nvPr/>
        </p:nvSpPr>
        <p:spPr bwMode="auto">
          <a:xfrm>
            <a:off x="3414713" y="4906963"/>
            <a:ext cx="1811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123" y="0"/>
              </a:cxn>
            </a:cxnLst>
            <a:rect l="0" t="0" r="r" b="b"/>
            <a:pathLst>
              <a:path w="1354454">
                <a:moveTo>
                  <a:pt x="0" y="0"/>
                </a:moveTo>
                <a:lnTo>
                  <a:pt x="1354123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39" name="object 119"/>
          <p:cNvSpPr>
            <a:spLocks/>
          </p:cNvSpPr>
          <p:nvPr/>
        </p:nvSpPr>
        <p:spPr bwMode="auto">
          <a:xfrm>
            <a:off x="5226050" y="4729163"/>
            <a:ext cx="0" cy="176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007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600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0" name="object 120"/>
          <p:cNvSpPr>
            <a:spLocks/>
          </p:cNvSpPr>
          <p:nvPr/>
        </p:nvSpPr>
        <p:spPr bwMode="auto">
          <a:xfrm>
            <a:off x="3411538" y="4906963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1" name="object 121"/>
          <p:cNvSpPr>
            <a:spLocks/>
          </p:cNvSpPr>
          <p:nvPr/>
        </p:nvSpPr>
        <p:spPr bwMode="auto">
          <a:xfrm>
            <a:off x="5219700" y="473233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28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2" name="object 122"/>
          <p:cNvSpPr>
            <a:spLocks/>
          </p:cNvSpPr>
          <p:nvPr/>
        </p:nvSpPr>
        <p:spPr bwMode="auto">
          <a:xfrm>
            <a:off x="3419475" y="4732338"/>
            <a:ext cx="1809750" cy="179387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3" name="object 123"/>
          <p:cNvSpPr>
            <a:spLocks/>
          </p:cNvSpPr>
          <p:nvPr/>
        </p:nvSpPr>
        <p:spPr bwMode="auto">
          <a:xfrm>
            <a:off x="3414713" y="490855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4" name="object 124"/>
          <p:cNvSpPr>
            <a:spLocks/>
          </p:cNvSpPr>
          <p:nvPr/>
        </p:nvSpPr>
        <p:spPr bwMode="auto">
          <a:xfrm>
            <a:off x="5219700" y="4735513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46" y="0"/>
              </a:cxn>
            </a:cxnLst>
            <a:rect l="0" t="0" r="r" b="b"/>
            <a:pathLst>
              <a:path w="10795">
                <a:moveTo>
                  <a:pt x="0" y="0"/>
                </a:moveTo>
                <a:lnTo>
                  <a:pt x="10746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5" name="object 125"/>
          <p:cNvSpPr>
            <a:spLocks/>
          </p:cNvSpPr>
          <p:nvPr/>
        </p:nvSpPr>
        <p:spPr bwMode="auto">
          <a:xfrm>
            <a:off x="3424238" y="4735513"/>
            <a:ext cx="1809750" cy="179387"/>
          </a:xfrm>
          <a:custGeom>
            <a:avLst/>
            <a:gdLst/>
            <a:ahLst/>
            <a:cxnLst>
              <a:cxn ang="0">
                <a:pos x="1354106" y="0"/>
              </a:cxn>
              <a:cxn ang="0">
                <a:pos x="1354106" y="179823"/>
              </a:cxn>
              <a:cxn ang="0">
                <a:pos x="0" y="179823"/>
              </a:cxn>
            </a:cxnLst>
            <a:rect l="0" t="0" r="r" b="b"/>
            <a:pathLst>
              <a:path w="1354454" h="180339">
                <a:moveTo>
                  <a:pt x="1354106" y="0"/>
                </a:moveTo>
                <a:lnTo>
                  <a:pt x="1354106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6" name="object 126"/>
          <p:cNvSpPr>
            <a:spLocks/>
          </p:cNvSpPr>
          <p:nvPr/>
        </p:nvSpPr>
        <p:spPr bwMode="auto">
          <a:xfrm>
            <a:off x="3419475" y="491013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7" name="object 127"/>
          <p:cNvSpPr>
            <a:spLocks/>
          </p:cNvSpPr>
          <p:nvPr/>
        </p:nvSpPr>
        <p:spPr bwMode="auto">
          <a:xfrm>
            <a:off x="5219700" y="496887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8" name="object 128"/>
          <p:cNvSpPr>
            <a:spLocks/>
          </p:cNvSpPr>
          <p:nvPr/>
        </p:nvSpPr>
        <p:spPr bwMode="auto">
          <a:xfrm>
            <a:off x="3411538" y="5153025"/>
            <a:ext cx="1809750" cy="1588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23"/>
              </a:cxn>
              <a:cxn ang="0">
                <a:pos x="0" y="23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23"/>
                </a:lnTo>
                <a:lnTo>
                  <a:pt x="0" y="23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49" name="object 129"/>
          <p:cNvSpPr>
            <a:spLocks/>
          </p:cNvSpPr>
          <p:nvPr/>
        </p:nvSpPr>
        <p:spPr bwMode="auto">
          <a:xfrm>
            <a:off x="5219700" y="4972050"/>
            <a:ext cx="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16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16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0" name="object 130"/>
          <p:cNvSpPr>
            <a:spLocks/>
          </p:cNvSpPr>
          <p:nvPr/>
        </p:nvSpPr>
        <p:spPr bwMode="auto">
          <a:xfrm>
            <a:off x="3411538" y="514985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1" name="object 131"/>
          <p:cNvSpPr>
            <a:spLocks/>
          </p:cNvSpPr>
          <p:nvPr/>
        </p:nvSpPr>
        <p:spPr bwMode="auto">
          <a:xfrm>
            <a:off x="5219700" y="4975225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78" y="0"/>
              </a:cxn>
            </a:cxnLst>
            <a:rect l="0" t="0" r="r" b="b"/>
            <a:pathLst>
              <a:path w="4445">
                <a:moveTo>
                  <a:pt x="0" y="0"/>
                </a:moveTo>
                <a:lnTo>
                  <a:pt x="3878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2" name="object 132"/>
          <p:cNvSpPr>
            <a:spLocks/>
          </p:cNvSpPr>
          <p:nvPr/>
        </p:nvSpPr>
        <p:spPr bwMode="auto">
          <a:xfrm>
            <a:off x="3414713" y="5154613"/>
            <a:ext cx="1811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123" y="0"/>
              </a:cxn>
            </a:cxnLst>
            <a:rect l="0" t="0" r="r" b="b"/>
            <a:pathLst>
              <a:path w="1354454">
                <a:moveTo>
                  <a:pt x="0" y="0"/>
                </a:moveTo>
                <a:lnTo>
                  <a:pt x="13541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3" name="object 133"/>
          <p:cNvSpPr>
            <a:spLocks/>
          </p:cNvSpPr>
          <p:nvPr/>
        </p:nvSpPr>
        <p:spPr bwMode="auto">
          <a:xfrm>
            <a:off x="5226050" y="4975225"/>
            <a:ext cx="0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57"/>
              </a:cxn>
            </a:cxnLst>
            <a:rect l="0" t="0" r="r" b="b"/>
            <a:pathLst>
              <a:path h="177164">
                <a:moveTo>
                  <a:pt x="0" y="0"/>
                </a:moveTo>
                <a:lnTo>
                  <a:pt x="0" y="17675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4" name="object 134"/>
          <p:cNvSpPr>
            <a:spLocks/>
          </p:cNvSpPr>
          <p:nvPr/>
        </p:nvSpPr>
        <p:spPr bwMode="auto">
          <a:xfrm>
            <a:off x="3411538" y="5154613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5" name="object 135"/>
          <p:cNvSpPr>
            <a:spLocks/>
          </p:cNvSpPr>
          <p:nvPr/>
        </p:nvSpPr>
        <p:spPr bwMode="auto">
          <a:xfrm>
            <a:off x="5219700" y="497840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28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6" name="object 136"/>
          <p:cNvSpPr>
            <a:spLocks/>
          </p:cNvSpPr>
          <p:nvPr/>
        </p:nvSpPr>
        <p:spPr bwMode="auto">
          <a:xfrm>
            <a:off x="3419475" y="4978400"/>
            <a:ext cx="1809750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7" name="object 137"/>
          <p:cNvSpPr>
            <a:spLocks/>
          </p:cNvSpPr>
          <p:nvPr/>
        </p:nvSpPr>
        <p:spPr bwMode="auto">
          <a:xfrm>
            <a:off x="3414713" y="515778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8" name="object 138"/>
          <p:cNvSpPr>
            <a:spLocks/>
          </p:cNvSpPr>
          <p:nvPr/>
        </p:nvSpPr>
        <p:spPr bwMode="auto">
          <a:xfrm>
            <a:off x="5219700" y="4981575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46" y="0"/>
              </a:cxn>
            </a:cxnLst>
            <a:rect l="0" t="0" r="r" b="b"/>
            <a:pathLst>
              <a:path w="10795">
                <a:moveTo>
                  <a:pt x="0" y="0"/>
                </a:moveTo>
                <a:lnTo>
                  <a:pt x="10746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59" name="object 139"/>
          <p:cNvSpPr>
            <a:spLocks/>
          </p:cNvSpPr>
          <p:nvPr/>
        </p:nvSpPr>
        <p:spPr bwMode="auto">
          <a:xfrm>
            <a:off x="3424238" y="4981575"/>
            <a:ext cx="1809750" cy="182563"/>
          </a:xfrm>
          <a:custGeom>
            <a:avLst/>
            <a:gdLst/>
            <a:ahLst/>
            <a:cxnLst>
              <a:cxn ang="0">
                <a:pos x="1354106" y="0"/>
              </a:cxn>
              <a:cxn ang="0">
                <a:pos x="1354106" y="179835"/>
              </a:cxn>
              <a:cxn ang="0">
                <a:pos x="0" y="179835"/>
              </a:cxn>
            </a:cxnLst>
            <a:rect l="0" t="0" r="r" b="b"/>
            <a:pathLst>
              <a:path w="1354454" h="180339">
                <a:moveTo>
                  <a:pt x="1354106" y="0"/>
                </a:moveTo>
                <a:lnTo>
                  <a:pt x="1354106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0" name="object 140"/>
          <p:cNvSpPr>
            <a:spLocks/>
          </p:cNvSpPr>
          <p:nvPr/>
        </p:nvSpPr>
        <p:spPr bwMode="auto">
          <a:xfrm>
            <a:off x="3419475" y="5159375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1" name="object 141"/>
          <p:cNvSpPr>
            <a:spLocks/>
          </p:cNvSpPr>
          <p:nvPr/>
        </p:nvSpPr>
        <p:spPr bwMode="auto">
          <a:xfrm>
            <a:off x="5219700" y="5726113"/>
            <a:ext cx="0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2" name="object 142"/>
          <p:cNvSpPr>
            <a:spLocks/>
          </p:cNvSpPr>
          <p:nvPr/>
        </p:nvSpPr>
        <p:spPr bwMode="auto">
          <a:xfrm>
            <a:off x="3411538" y="5911850"/>
            <a:ext cx="1809750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32"/>
              </a:cxn>
              <a:cxn ang="0">
                <a:pos x="0" y="32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32"/>
                </a:lnTo>
                <a:lnTo>
                  <a:pt x="0" y="32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3" name="object 143"/>
          <p:cNvSpPr>
            <a:spLocks/>
          </p:cNvSpPr>
          <p:nvPr/>
        </p:nvSpPr>
        <p:spPr bwMode="auto">
          <a:xfrm>
            <a:off x="5219700" y="5729288"/>
            <a:ext cx="0" cy="182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7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4" name="object 144"/>
          <p:cNvSpPr>
            <a:spLocks/>
          </p:cNvSpPr>
          <p:nvPr/>
        </p:nvSpPr>
        <p:spPr bwMode="auto">
          <a:xfrm>
            <a:off x="3411538" y="590867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5" name="object 145"/>
          <p:cNvSpPr>
            <a:spLocks/>
          </p:cNvSpPr>
          <p:nvPr/>
        </p:nvSpPr>
        <p:spPr bwMode="auto">
          <a:xfrm>
            <a:off x="5219700" y="5732463"/>
            <a:ext cx="6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78" y="0"/>
              </a:cxn>
            </a:cxnLst>
            <a:rect l="0" t="0" r="r" b="b"/>
            <a:pathLst>
              <a:path w="4445">
                <a:moveTo>
                  <a:pt x="0" y="0"/>
                </a:moveTo>
                <a:lnTo>
                  <a:pt x="3878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6" name="object 146"/>
          <p:cNvSpPr>
            <a:spLocks/>
          </p:cNvSpPr>
          <p:nvPr/>
        </p:nvSpPr>
        <p:spPr bwMode="auto">
          <a:xfrm>
            <a:off x="3414713" y="5913438"/>
            <a:ext cx="1811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123" y="0"/>
              </a:cxn>
            </a:cxnLst>
            <a:rect l="0" t="0" r="r" b="b"/>
            <a:pathLst>
              <a:path w="1354454">
                <a:moveTo>
                  <a:pt x="0" y="0"/>
                </a:moveTo>
                <a:lnTo>
                  <a:pt x="13541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7" name="object 147"/>
          <p:cNvSpPr>
            <a:spLocks/>
          </p:cNvSpPr>
          <p:nvPr/>
        </p:nvSpPr>
        <p:spPr bwMode="auto">
          <a:xfrm>
            <a:off x="5226050" y="5732463"/>
            <a:ext cx="0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60"/>
              </a:cxn>
            </a:cxnLst>
            <a:rect l="0" t="0" r="r" b="b"/>
            <a:pathLst>
              <a:path h="177164">
                <a:moveTo>
                  <a:pt x="0" y="0"/>
                </a:moveTo>
                <a:lnTo>
                  <a:pt x="0" y="176760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8" name="object 148"/>
          <p:cNvSpPr>
            <a:spLocks/>
          </p:cNvSpPr>
          <p:nvPr/>
        </p:nvSpPr>
        <p:spPr bwMode="auto">
          <a:xfrm>
            <a:off x="3411538" y="5913438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69" name="object 149"/>
          <p:cNvSpPr>
            <a:spLocks/>
          </p:cNvSpPr>
          <p:nvPr/>
        </p:nvSpPr>
        <p:spPr bwMode="auto">
          <a:xfrm>
            <a:off x="5219700" y="573563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28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0" name="object 150"/>
          <p:cNvSpPr>
            <a:spLocks/>
          </p:cNvSpPr>
          <p:nvPr/>
        </p:nvSpPr>
        <p:spPr bwMode="auto">
          <a:xfrm>
            <a:off x="3419475" y="5735638"/>
            <a:ext cx="1809750" cy="182562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80603"/>
              </a:cxn>
              <a:cxn ang="0">
                <a:pos x="0" y="180603"/>
              </a:cxn>
            </a:cxnLst>
            <a:rect l="0" t="0" r="r" b="b"/>
            <a:pathLst>
              <a:path w="1353820" h="180975">
                <a:moveTo>
                  <a:pt x="1353337" y="0"/>
                </a:moveTo>
                <a:lnTo>
                  <a:pt x="1353337" y="180603"/>
                </a:lnTo>
                <a:lnTo>
                  <a:pt x="0" y="18060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1" name="object 151"/>
          <p:cNvSpPr>
            <a:spLocks/>
          </p:cNvSpPr>
          <p:nvPr/>
        </p:nvSpPr>
        <p:spPr bwMode="auto">
          <a:xfrm>
            <a:off x="3414713" y="5915025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2" name="object 152"/>
          <p:cNvSpPr>
            <a:spLocks/>
          </p:cNvSpPr>
          <p:nvPr/>
        </p:nvSpPr>
        <p:spPr bwMode="auto">
          <a:xfrm>
            <a:off x="5219700" y="5740400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46" y="0"/>
              </a:cxn>
            </a:cxnLst>
            <a:rect l="0" t="0" r="r" b="b"/>
            <a:pathLst>
              <a:path w="10795">
                <a:moveTo>
                  <a:pt x="0" y="0"/>
                </a:moveTo>
                <a:lnTo>
                  <a:pt x="10746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3" name="object 153"/>
          <p:cNvSpPr>
            <a:spLocks/>
          </p:cNvSpPr>
          <p:nvPr/>
        </p:nvSpPr>
        <p:spPr bwMode="auto">
          <a:xfrm>
            <a:off x="3424238" y="5740400"/>
            <a:ext cx="1809750" cy="180975"/>
          </a:xfrm>
          <a:custGeom>
            <a:avLst/>
            <a:gdLst/>
            <a:ahLst/>
            <a:cxnLst>
              <a:cxn ang="0">
                <a:pos x="1354106" y="0"/>
              </a:cxn>
              <a:cxn ang="0">
                <a:pos x="1354106" y="179835"/>
              </a:cxn>
              <a:cxn ang="0">
                <a:pos x="0" y="179835"/>
              </a:cxn>
            </a:cxnLst>
            <a:rect l="0" t="0" r="r" b="b"/>
            <a:pathLst>
              <a:path w="1354454" h="180339">
                <a:moveTo>
                  <a:pt x="1354106" y="0"/>
                </a:moveTo>
                <a:lnTo>
                  <a:pt x="1354106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4" name="object 154"/>
          <p:cNvSpPr>
            <a:spLocks/>
          </p:cNvSpPr>
          <p:nvPr/>
        </p:nvSpPr>
        <p:spPr bwMode="auto">
          <a:xfrm>
            <a:off x="3419475" y="5916613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5" name="object 155"/>
          <p:cNvSpPr>
            <a:spLocks/>
          </p:cNvSpPr>
          <p:nvPr/>
        </p:nvSpPr>
        <p:spPr bwMode="auto">
          <a:xfrm>
            <a:off x="4975225" y="431006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6" name="object 156"/>
          <p:cNvSpPr>
            <a:spLocks/>
          </p:cNvSpPr>
          <p:nvPr/>
        </p:nvSpPr>
        <p:spPr bwMode="auto">
          <a:xfrm>
            <a:off x="3071813" y="4557713"/>
            <a:ext cx="1905000" cy="0"/>
          </a:xfrm>
          <a:custGeom>
            <a:avLst/>
            <a:gdLst/>
            <a:ahLst/>
            <a:cxnLst>
              <a:cxn ang="0">
                <a:pos x="1424993" y="0"/>
              </a:cxn>
              <a:cxn ang="0">
                <a:pos x="1424993" y="28"/>
              </a:cxn>
              <a:cxn ang="0">
                <a:pos x="0" y="28"/>
              </a:cxn>
            </a:cxnLst>
            <a:rect l="0" t="0" r="r" b="b"/>
            <a:pathLst>
              <a:path w="1425575" h="635">
                <a:moveTo>
                  <a:pt x="1424993" y="0"/>
                </a:moveTo>
                <a:lnTo>
                  <a:pt x="1424993" y="28"/>
                </a:lnTo>
                <a:lnTo>
                  <a:pt x="0" y="28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7" name="object 157"/>
          <p:cNvSpPr>
            <a:spLocks/>
          </p:cNvSpPr>
          <p:nvPr/>
        </p:nvSpPr>
        <p:spPr bwMode="auto">
          <a:xfrm>
            <a:off x="4975225" y="4313238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055"/>
              </a:cxn>
            </a:cxnLst>
            <a:rect l="0" t="0" r="r" b="b"/>
            <a:pathLst>
              <a:path h="243204">
                <a:moveTo>
                  <a:pt x="0" y="0"/>
                </a:moveTo>
                <a:lnTo>
                  <a:pt x="0" y="243055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8" name="object 158"/>
          <p:cNvSpPr>
            <a:spLocks/>
          </p:cNvSpPr>
          <p:nvPr/>
        </p:nvSpPr>
        <p:spPr bwMode="auto">
          <a:xfrm>
            <a:off x="3071813" y="45545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79" name="object 159"/>
          <p:cNvSpPr>
            <a:spLocks/>
          </p:cNvSpPr>
          <p:nvPr/>
        </p:nvSpPr>
        <p:spPr bwMode="auto">
          <a:xfrm>
            <a:off x="4976813" y="43132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0" name="object 160"/>
          <p:cNvSpPr>
            <a:spLocks/>
          </p:cNvSpPr>
          <p:nvPr/>
        </p:nvSpPr>
        <p:spPr bwMode="auto">
          <a:xfrm>
            <a:off x="3074988" y="4559300"/>
            <a:ext cx="1905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4237" y="0"/>
              </a:cxn>
            </a:cxnLst>
            <a:rect l="0" t="0" r="r" b="b"/>
            <a:pathLst>
              <a:path w="1424304">
                <a:moveTo>
                  <a:pt x="0" y="0"/>
                </a:moveTo>
                <a:lnTo>
                  <a:pt x="142423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1" name="object 161"/>
          <p:cNvSpPr>
            <a:spLocks/>
          </p:cNvSpPr>
          <p:nvPr/>
        </p:nvSpPr>
        <p:spPr bwMode="auto">
          <a:xfrm>
            <a:off x="4979988" y="4316413"/>
            <a:ext cx="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09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40009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2" name="object 162"/>
          <p:cNvSpPr>
            <a:spLocks/>
          </p:cNvSpPr>
          <p:nvPr/>
        </p:nvSpPr>
        <p:spPr bwMode="auto">
          <a:xfrm>
            <a:off x="3071813" y="4559300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3" name="object 163"/>
          <p:cNvSpPr>
            <a:spLocks/>
          </p:cNvSpPr>
          <p:nvPr/>
        </p:nvSpPr>
        <p:spPr bwMode="auto">
          <a:xfrm>
            <a:off x="4975225" y="4319588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28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4" name="object 164"/>
          <p:cNvSpPr>
            <a:spLocks/>
          </p:cNvSpPr>
          <p:nvPr/>
        </p:nvSpPr>
        <p:spPr bwMode="auto">
          <a:xfrm>
            <a:off x="3079750" y="4319588"/>
            <a:ext cx="1906588" cy="244475"/>
          </a:xfrm>
          <a:custGeom>
            <a:avLst/>
            <a:gdLst/>
            <a:ahLst/>
            <a:cxnLst>
              <a:cxn ang="0">
                <a:pos x="1424962" y="0"/>
              </a:cxn>
              <a:cxn ang="0">
                <a:pos x="1424962" y="243078"/>
              </a:cxn>
              <a:cxn ang="0">
                <a:pos x="0" y="243078"/>
              </a:cxn>
            </a:cxnLst>
            <a:rect l="0" t="0" r="r" b="b"/>
            <a:pathLst>
              <a:path w="1425575" h="243204">
                <a:moveTo>
                  <a:pt x="1424962" y="0"/>
                </a:moveTo>
                <a:lnTo>
                  <a:pt x="1424962" y="243078"/>
                </a:lnTo>
                <a:lnTo>
                  <a:pt x="0" y="243078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5" name="object 165"/>
          <p:cNvSpPr>
            <a:spLocks/>
          </p:cNvSpPr>
          <p:nvPr/>
        </p:nvSpPr>
        <p:spPr bwMode="auto">
          <a:xfrm>
            <a:off x="3074988" y="456088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6" name="object 166"/>
          <p:cNvSpPr>
            <a:spLocks/>
          </p:cNvSpPr>
          <p:nvPr/>
        </p:nvSpPr>
        <p:spPr bwMode="auto">
          <a:xfrm>
            <a:off x="4975225" y="4322763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77" y="0"/>
              </a:cxn>
            </a:cxnLst>
            <a:rect l="0" t="0" r="r" b="b"/>
            <a:pathLst>
              <a:path w="10160">
                <a:moveTo>
                  <a:pt x="0" y="0"/>
                </a:moveTo>
                <a:lnTo>
                  <a:pt x="9977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7" name="object 167"/>
          <p:cNvSpPr>
            <a:spLocks/>
          </p:cNvSpPr>
          <p:nvPr/>
        </p:nvSpPr>
        <p:spPr bwMode="auto">
          <a:xfrm>
            <a:off x="3084513" y="4322763"/>
            <a:ext cx="1905000" cy="244475"/>
          </a:xfrm>
          <a:custGeom>
            <a:avLst/>
            <a:gdLst/>
            <a:ahLst/>
            <a:cxnLst>
              <a:cxn ang="0">
                <a:pos x="1424962" y="0"/>
              </a:cxn>
              <a:cxn ang="0">
                <a:pos x="1424962" y="243091"/>
              </a:cxn>
              <a:cxn ang="0">
                <a:pos x="0" y="243091"/>
              </a:cxn>
            </a:cxnLst>
            <a:rect l="0" t="0" r="r" b="b"/>
            <a:pathLst>
              <a:path w="1425575" h="243204">
                <a:moveTo>
                  <a:pt x="1424962" y="0"/>
                </a:moveTo>
                <a:lnTo>
                  <a:pt x="1424962" y="243091"/>
                </a:lnTo>
                <a:lnTo>
                  <a:pt x="0" y="243091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8" name="object 168"/>
          <p:cNvSpPr>
            <a:spLocks/>
          </p:cNvSpPr>
          <p:nvPr/>
        </p:nvSpPr>
        <p:spPr bwMode="auto">
          <a:xfrm>
            <a:off x="3079750" y="4562475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89" name="object 169"/>
          <p:cNvSpPr>
            <a:spLocks/>
          </p:cNvSpPr>
          <p:nvPr/>
        </p:nvSpPr>
        <p:spPr bwMode="auto">
          <a:xfrm>
            <a:off x="7248525" y="472281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0" name="object 170"/>
          <p:cNvSpPr>
            <a:spLocks/>
          </p:cNvSpPr>
          <p:nvPr/>
        </p:nvSpPr>
        <p:spPr bwMode="auto">
          <a:xfrm>
            <a:off x="5438775" y="4905375"/>
            <a:ext cx="1809750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30"/>
              </a:cxn>
              <a:cxn ang="0">
                <a:pos x="0" y="30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30"/>
                </a:lnTo>
                <a:lnTo>
                  <a:pt x="0" y="3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1" name="object 171"/>
          <p:cNvSpPr>
            <a:spLocks/>
          </p:cNvSpPr>
          <p:nvPr/>
        </p:nvSpPr>
        <p:spPr bwMode="auto">
          <a:xfrm>
            <a:off x="7248525" y="4725988"/>
            <a:ext cx="0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8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8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2" name="object 172"/>
          <p:cNvSpPr>
            <a:spLocks/>
          </p:cNvSpPr>
          <p:nvPr/>
        </p:nvSpPr>
        <p:spPr bwMode="auto">
          <a:xfrm>
            <a:off x="5438775" y="49022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3" name="object 173"/>
          <p:cNvSpPr>
            <a:spLocks/>
          </p:cNvSpPr>
          <p:nvPr/>
        </p:nvSpPr>
        <p:spPr bwMode="auto">
          <a:xfrm>
            <a:off x="7248525" y="4729163"/>
            <a:ext cx="4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7" y="0"/>
              </a:cxn>
            </a:cxnLst>
            <a:rect l="0" t="0" r="r" b="b"/>
            <a:pathLst>
              <a:path w="4445">
                <a:moveTo>
                  <a:pt x="0" y="0"/>
                </a:moveTo>
                <a:lnTo>
                  <a:pt x="3907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4" name="object 174"/>
          <p:cNvSpPr>
            <a:spLocks/>
          </p:cNvSpPr>
          <p:nvPr/>
        </p:nvSpPr>
        <p:spPr bwMode="auto">
          <a:xfrm>
            <a:off x="5441950" y="4906963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123" y="0"/>
              </a:cxn>
            </a:cxnLst>
            <a:rect l="0" t="0" r="r" b="b"/>
            <a:pathLst>
              <a:path w="1354454">
                <a:moveTo>
                  <a:pt x="0" y="0"/>
                </a:moveTo>
                <a:lnTo>
                  <a:pt x="1354123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5" name="object 175"/>
          <p:cNvSpPr>
            <a:spLocks/>
          </p:cNvSpPr>
          <p:nvPr/>
        </p:nvSpPr>
        <p:spPr bwMode="auto">
          <a:xfrm>
            <a:off x="7253288" y="4729163"/>
            <a:ext cx="0" cy="176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007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600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6" name="object 176"/>
          <p:cNvSpPr>
            <a:spLocks/>
          </p:cNvSpPr>
          <p:nvPr/>
        </p:nvSpPr>
        <p:spPr bwMode="auto">
          <a:xfrm>
            <a:off x="5438775" y="4906963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7" name="object 177"/>
          <p:cNvSpPr>
            <a:spLocks/>
          </p:cNvSpPr>
          <p:nvPr/>
        </p:nvSpPr>
        <p:spPr bwMode="auto">
          <a:xfrm>
            <a:off x="7248525" y="473233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57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57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8" name="object 178"/>
          <p:cNvSpPr>
            <a:spLocks/>
          </p:cNvSpPr>
          <p:nvPr/>
        </p:nvSpPr>
        <p:spPr bwMode="auto">
          <a:xfrm>
            <a:off x="5446713" y="4732338"/>
            <a:ext cx="1809750" cy="179387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899" name="object 179"/>
          <p:cNvSpPr>
            <a:spLocks/>
          </p:cNvSpPr>
          <p:nvPr/>
        </p:nvSpPr>
        <p:spPr bwMode="auto">
          <a:xfrm>
            <a:off x="5441950" y="4908550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0" name="object 180"/>
          <p:cNvSpPr>
            <a:spLocks/>
          </p:cNvSpPr>
          <p:nvPr/>
        </p:nvSpPr>
        <p:spPr bwMode="auto">
          <a:xfrm>
            <a:off x="7248525" y="4735513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63" y="0"/>
              </a:cxn>
            </a:cxnLst>
            <a:rect l="0" t="0" r="r" b="b"/>
            <a:pathLst>
              <a:path w="10795">
                <a:moveTo>
                  <a:pt x="0" y="0"/>
                </a:moveTo>
                <a:lnTo>
                  <a:pt x="1076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1" name="object 181"/>
          <p:cNvSpPr>
            <a:spLocks/>
          </p:cNvSpPr>
          <p:nvPr/>
        </p:nvSpPr>
        <p:spPr bwMode="auto">
          <a:xfrm>
            <a:off x="5451475" y="4735513"/>
            <a:ext cx="1809750" cy="179387"/>
          </a:xfrm>
          <a:custGeom>
            <a:avLst/>
            <a:gdLst/>
            <a:ahLst/>
            <a:cxnLst>
              <a:cxn ang="0">
                <a:pos x="1354093" y="0"/>
              </a:cxn>
              <a:cxn ang="0">
                <a:pos x="1354093" y="179823"/>
              </a:cxn>
              <a:cxn ang="0">
                <a:pos x="0" y="179823"/>
              </a:cxn>
            </a:cxnLst>
            <a:rect l="0" t="0" r="r" b="b"/>
            <a:pathLst>
              <a:path w="1354454" h="180339">
                <a:moveTo>
                  <a:pt x="1354093" y="0"/>
                </a:moveTo>
                <a:lnTo>
                  <a:pt x="1354093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2" name="object 182"/>
          <p:cNvSpPr>
            <a:spLocks/>
          </p:cNvSpPr>
          <p:nvPr/>
        </p:nvSpPr>
        <p:spPr bwMode="auto">
          <a:xfrm>
            <a:off x="5446713" y="4910138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3" name="object 183"/>
          <p:cNvSpPr>
            <a:spLocks/>
          </p:cNvSpPr>
          <p:nvPr/>
        </p:nvSpPr>
        <p:spPr bwMode="auto">
          <a:xfrm>
            <a:off x="7248525" y="56007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4" name="object 184"/>
          <p:cNvSpPr>
            <a:spLocks/>
          </p:cNvSpPr>
          <p:nvPr/>
        </p:nvSpPr>
        <p:spPr bwMode="auto">
          <a:xfrm>
            <a:off x="5438775" y="5783263"/>
            <a:ext cx="1809750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24"/>
              </a:cxn>
              <a:cxn ang="0">
                <a:pos x="0" y="24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24"/>
                </a:lnTo>
                <a:lnTo>
                  <a:pt x="0" y="24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5" name="object 185"/>
          <p:cNvSpPr>
            <a:spLocks/>
          </p:cNvSpPr>
          <p:nvPr/>
        </p:nvSpPr>
        <p:spPr bwMode="auto">
          <a:xfrm>
            <a:off x="7248525" y="5603875"/>
            <a:ext cx="0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2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2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6" name="object 186"/>
          <p:cNvSpPr>
            <a:spLocks/>
          </p:cNvSpPr>
          <p:nvPr/>
        </p:nvSpPr>
        <p:spPr bwMode="auto">
          <a:xfrm>
            <a:off x="5438775" y="578008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7" name="object 187"/>
          <p:cNvSpPr>
            <a:spLocks/>
          </p:cNvSpPr>
          <p:nvPr/>
        </p:nvSpPr>
        <p:spPr bwMode="auto">
          <a:xfrm>
            <a:off x="7248525" y="5607050"/>
            <a:ext cx="4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7" y="0"/>
              </a:cxn>
            </a:cxnLst>
            <a:rect l="0" t="0" r="r" b="b"/>
            <a:pathLst>
              <a:path w="4445">
                <a:moveTo>
                  <a:pt x="0" y="0"/>
                </a:moveTo>
                <a:lnTo>
                  <a:pt x="3907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8" name="object 188"/>
          <p:cNvSpPr>
            <a:spLocks/>
          </p:cNvSpPr>
          <p:nvPr/>
        </p:nvSpPr>
        <p:spPr bwMode="auto">
          <a:xfrm>
            <a:off x="5441950" y="5784850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123" y="0"/>
              </a:cxn>
            </a:cxnLst>
            <a:rect l="0" t="0" r="r" b="b"/>
            <a:pathLst>
              <a:path w="1354454">
                <a:moveTo>
                  <a:pt x="0" y="0"/>
                </a:moveTo>
                <a:lnTo>
                  <a:pt x="13541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09" name="object 189"/>
          <p:cNvSpPr>
            <a:spLocks/>
          </p:cNvSpPr>
          <p:nvPr/>
        </p:nvSpPr>
        <p:spPr bwMode="auto">
          <a:xfrm>
            <a:off x="7253288" y="5607050"/>
            <a:ext cx="0" cy="176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55"/>
              </a:cxn>
            </a:cxnLst>
            <a:rect l="0" t="0" r="r" b="b"/>
            <a:pathLst>
              <a:path h="177164">
                <a:moveTo>
                  <a:pt x="0" y="0"/>
                </a:moveTo>
                <a:lnTo>
                  <a:pt x="0" y="176755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0" name="object 190"/>
          <p:cNvSpPr>
            <a:spLocks/>
          </p:cNvSpPr>
          <p:nvPr/>
        </p:nvSpPr>
        <p:spPr bwMode="auto">
          <a:xfrm>
            <a:off x="5438775" y="5784850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1" name="object 191"/>
          <p:cNvSpPr>
            <a:spLocks/>
          </p:cNvSpPr>
          <p:nvPr/>
        </p:nvSpPr>
        <p:spPr bwMode="auto">
          <a:xfrm>
            <a:off x="7248525" y="5610225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57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57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2" name="object 192"/>
          <p:cNvSpPr>
            <a:spLocks/>
          </p:cNvSpPr>
          <p:nvPr/>
        </p:nvSpPr>
        <p:spPr bwMode="auto">
          <a:xfrm>
            <a:off x="5446713" y="5608638"/>
            <a:ext cx="1809750" cy="180975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3" name="object 193"/>
          <p:cNvSpPr>
            <a:spLocks/>
          </p:cNvSpPr>
          <p:nvPr/>
        </p:nvSpPr>
        <p:spPr bwMode="auto">
          <a:xfrm>
            <a:off x="5441950" y="5786438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4" name="object 194"/>
          <p:cNvSpPr>
            <a:spLocks/>
          </p:cNvSpPr>
          <p:nvPr/>
        </p:nvSpPr>
        <p:spPr bwMode="auto">
          <a:xfrm>
            <a:off x="7248525" y="561340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63" y="0"/>
              </a:cxn>
            </a:cxnLst>
            <a:rect l="0" t="0" r="r" b="b"/>
            <a:pathLst>
              <a:path w="10795">
                <a:moveTo>
                  <a:pt x="0" y="0"/>
                </a:moveTo>
                <a:lnTo>
                  <a:pt x="1076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5" name="object 195"/>
          <p:cNvSpPr>
            <a:spLocks/>
          </p:cNvSpPr>
          <p:nvPr/>
        </p:nvSpPr>
        <p:spPr bwMode="auto">
          <a:xfrm>
            <a:off x="5451475" y="5613400"/>
            <a:ext cx="1809750" cy="179388"/>
          </a:xfrm>
          <a:custGeom>
            <a:avLst/>
            <a:gdLst/>
            <a:ahLst/>
            <a:cxnLst>
              <a:cxn ang="0">
                <a:pos x="1354093" y="0"/>
              </a:cxn>
              <a:cxn ang="0">
                <a:pos x="1354093" y="179823"/>
              </a:cxn>
              <a:cxn ang="0">
                <a:pos x="0" y="179823"/>
              </a:cxn>
            </a:cxnLst>
            <a:rect l="0" t="0" r="r" b="b"/>
            <a:pathLst>
              <a:path w="1354454" h="180339">
                <a:moveTo>
                  <a:pt x="1354093" y="0"/>
                </a:moveTo>
                <a:lnTo>
                  <a:pt x="1354093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6" name="object 196"/>
          <p:cNvSpPr>
            <a:spLocks/>
          </p:cNvSpPr>
          <p:nvPr/>
        </p:nvSpPr>
        <p:spPr bwMode="auto">
          <a:xfrm>
            <a:off x="5446713" y="5788025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7" name="object 197"/>
          <p:cNvSpPr>
            <a:spLocks/>
          </p:cNvSpPr>
          <p:nvPr/>
        </p:nvSpPr>
        <p:spPr bwMode="auto">
          <a:xfrm>
            <a:off x="7248525" y="611505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8" name="object 198"/>
          <p:cNvSpPr>
            <a:spLocks/>
          </p:cNvSpPr>
          <p:nvPr/>
        </p:nvSpPr>
        <p:spPr bwMode="auto">
          <a:xfrm>
            <a:off x="5438775" y="6299200"/>
            <a:ext cx="1809750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31"/>
              </a:cxn>
              <a:cxn ang="0">
                <a:pos x="0" y="31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31"/>
                </a:lnTo>
                <a:lnTo>
                  <a:pt x="0" y="31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19" name="object 199"/>
          <p:cNvSpPr>
            <a:spLocks/>
          </p:cNvSpPr>
          <p:nvPr/>
        </p:nvSpPr>
        <p:spPr bwMode="auto">
          <a:xfrm>
            <a:off x="7248525" y="6118225"/>
            <a:ext cx="0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8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8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0" name="object 200"/>
          <p:cNvSpPr>
            <a:spLocks/>
          </p:cNvSpPr>
          <p:nvPr/>
        </p:nvSpPr>
        <p:spPr bwMode="auto">
          <a:xfrm>
            <a:off x="5438775" y="629602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1" name="object 201"/>
          <p:cNvSpPr>
            <a:spLocks/>
          </p:cNvSpPr>
          <p:nvPr/>
        </p:nvSpPr>
        <p:spPr bwMode="auto">
          <a:xfrm>
            <a:off x="7248525" y="6121400"/>
            <a:ext cx="47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07" y="0"/>
              </a:cxn>
            </a:cxnLst>
            <a:rect l="0" t="0" r="r" b="b"/>
            <a:pathLst>
              <a:path w="4445">
                <a:moveTo>
                  <a:pt x="0" y="0"/>
                </a:moveTo>
                <a:lnTo>
                  <a:pt x="3907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2" name="object 202"/>
          <p:cNvSpPr>
            <a:spLocks/>
          </p:cNvSpPr>
          <p:nvPr/>
        </p:nvSpPr>
        <p:spPr bwMode="auto">
          <a:xfrm>
            <a:off x="5441950" y="6300788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123" y="0"/>
              </a:cxn>
            </a:cxnLst>
            <a:rect l="0" t="0" r="r" b="b"/>
            <a:pathLst>
              <a:path w="1354454">
                <a:moveTo>
                  <a:pt x="0" y="0"/>
                </a:moveTo>
                <a:lnTo>
                  <a:pt x="135412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3" name="object 203"/>
          <p:cNvSpPr>
            <a:spLocks/>
          </p:cNvSpPr>
          <p:nvPr/>
        </p:nvSpPr>
        <p:spPr bwMode="auto">
          <a:xfrm>
            <a:off x="7253288" y="6121400"/>
            <a:ext cx="0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61"/>
              </a:cxn>
            </a:cxnLst>
            <a:rect l="0" t="0" r="r" b="b"/>
            <a:pathLst>
              <a:path h="177164">
                <a:moveTo>
                  <a:pt x="0" y="0"/>
                </a:moveTo>
                <a:lnTo>
                  <a:pt x="0" y="176761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4" name="object 204"/>
          <p:cNvSpPr>
            <a:spLocks/>
          </p:cNvSpPr>
          <p:nvPr/>
        </p:nvSpPr>
        <p:spPr bwMode="auto">
          <a:xfrm>
            <a:off x="5438775" y="630078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5" name="object 205"/>
          <p:cNvSpPr>
            <a:spLocks/>
          </p:cNvSpPr>
          <p:nvPr/>
        </p:nvSpPr>
        <p:spPr bwMode="auto">
          <a:xfrm>
            <a:off x="7248525" y="6124575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57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57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6" name="object 206"/>
          <p:cNvSpPr>
            <a:spLocks/>
          </p:cNvSpPr>
          <p:nvPr/>
        </p:nvSpPr>
        <p:spPr bwMode="auto">
          <a:xfrm>
            <a:off x="5446713" y="6124575"/>
            <a:ext cx="1809750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7" name="object 207"/>
          <p:cNvSpPr>
            <a:spLocks/>
          </p:cNvSpPr>
          <p:nvPr/>
        </p:nvSpPr>
        <p:spPr bwMode="auto">
          <a:xfrm>
            <a:off x="5441950" y="6302375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8" name="object 208"/>
          <p:cNvSpPr>
            <a:spLocks/>
          </p:cNvSpPr>
          <p:nvPr/>
        </p:nvSpPr>
        <p:spPr bwMode="auto">
          <a:xfrm>
            <a:off x="7248525" y="6127750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763" y="0"/>
              </a:cxn>
            </a:cxnLst>
            <a:rect l="0" t="0" r="r" b="b"/>
            <a:pathLst>
              <a:path w="10795">
                <a:moveTo>
                  <a:pt x="0" y="0"/>
                </a:moveTo>
                <a:lnTo>
                  <a:pt x="1076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29" name="object 209"/>
          <p:cNvSpPr>
            <a:spLocks/>
          </p:cNvSpPr>
          <p:nvPr/>
        </p:nvSpPr>
        <p:spPr bwMode="auto">
          <a:xfrm>
            <a:off x="5451475" y="6127750"/>
            <a:ext cx="1809750" cy="180975"/>
          </a:xfrm>
          <a:custGeom>
            <a:avLst/>
            <a:gdLst/>
            <a:ahLst/>
            <a:cxnLst>
              <a:cxn ang="0">
                <a:pos x="1354093" y="0"/>
              </a:cxn>
              <a:cxn ang="0">
                <a:pos x="1354093" y="179835"/>
              </a:cxn>
              <a:cxn ang="0">
                <a:pos x="0" y="179835"/>
              </a:cxn>
            </a:cxnLst>
            <a:rect l="0" t="0" r="r" b="b"/>
            <a:pathLst>
              <a:path w="1354454" h="180339">
                <a:moveTo>
                  <a:pt x="1354093" y="0"/>
                </a:moveTo>
                <a:lnTo>
                  <a:pt x="1354093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0" name="object 210"/>
          <p:cNvSpPr>
            <a:spLocks/>
          </p:cNvSpPr>
          <p:nvPr/>
        </p:nvSpPr>
        <p:spPr bwMode="auto">
          <a:xfrm>
            <a:off x="5446713" y="6303963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1" name="object 211"/>
          <p:cNvSpPr>
            <a:spLocks/>
          </p:cNvSpPr>
          <p:nvPr/>
        </p:nvSpPr>
        <p:spPr bwMode="auto">
          <a:xfrm>
            <a:off x="7013575" y="431006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2" name="object 212"/>
          <p:cNvSpPr>
            <a:spLocks/>
          </p:cNvSpPr>
          <p:nvPr/>
        </p:nvSpPr>
        <p:spPr bwMode="auto">
          <a:xfrm>
            <a:off x="5106988" y="4557713"/>
            <a:ext cx="1906587" cy="0"/>
          </a:xfrm>
          <a:custGeom>
            <a:avLst/>
            <a:gdLst/>
            <a:ahLst/>
            <a:cxnLst>
              <a:cxn ang="0">
                <a:pos x="1424993" y="0"/>
              </a:cxn>
              <a:cxn ang="0">
                <a:pos x="1424993" y="28"/>
              </a:cxn>
              <a:cxn ang="0">
                <a:pos x="0" y="28"/>
              </a:cxn>
            </a:cxnLst>
            <a:rect l="0" t="0" r="r" b="b"/>
            <a:pathLst>
              <a:path w="1425575" h="635">
                <a:moveTo>
                  <a:pt x="1424993" y="0"/>
                </a:moveTo>
                <a:lnTo>
                  <a:pt x="1424993" y="28"/>
                </a:lnTo>
                <a:lnTo>
                  <a:pt x="0" y="28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3" name="object 213"/>
          <p:cNvSpPr>
            <a:spLocks/>
          </p:cNvSpPr>
          <p:nvPr/>
        </p:nvSpPr>
        <p:spPr bwMode="auto">
          <a:xfrm>
            <a:off x="7013575" y="4313238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055"/>
              </a:cxn>
            </a:cxnLst>
            <a:rect l="0" t="0" r="r" b="b"/>
            <a:pathLst>
              <a:path h="243204">
                <a:moveTo>
                  <a:pt x="0" y="0"/>
                </a:moveTo>
                <a:lnTo>
                  <a:pt x="0" y="243055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4" name="object 214"/>
          <p:cNvSpPr>
            <a:spLocks/>
          </p:cNvSpPr>
          <p:nvPr/>
        </p:nvSpPr>
        <p:spPr bwMode="auto">
          <a:xfrm>
            <a:off x="5106988" y="45545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5" name="object 215"/>
          <p:cNvSpPr>
            <a:spLocks/>
          </p:cNvSpPr>
          <p:nvPr/>
        </p:nvSpPr>
        <p:spPr bwMode="auto">
          <a:xfrm>
            <a:off x="7015163" y="43132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6" name="object 216"/>
          <p:cNvSpPr>
            <a:spLocks/>
          </p:cNvSpPr>
          <p:nvPr/>
        </p:nvSpPr>
        <p:spPr bwMode="auto">
          <a:xfrm>
            <a:off x="5111750" y="4559300"/>
            <a:ext cx="1905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5006" y="0"/>
              </a:cxn>
            </a:cxnLst>
            <a:rect l="0" t="0" r="r" b="b"/>
            <a:pathLst>
              <a:path w="1425575">
                <a:moveTo>
                  <a:pt x="0" y="0"/>
                </a:moveTo>
                <a:lnTo>
                  <a:pt x="142500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7" name="object 217"/>
          <p:cNvSpPr>
            <a:spLocks/>
          </p:cNvSpPr>
          <p:nvPr/>
        </p:nvSpPr>
        <p:spPr bwMode="auto">
          <a:xfrm>
            <a:off x="7016750" y="4316413"/>
            <a:ext cx="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09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40009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8" name="object 218"/>
          <p:cNvSpPr>
            <a:spLocks/>
          </p:cNvSpPr>
          <p:nvPr/>
        </p:nvSpPr>
        <p:spPr bwMode="auto">
          <a:xfrm>
            <a:off x="5106988" y="4559300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39" name="object 219"/>
          <p:cNvSpPr>
            <a:spLocks/>
          </p:cNvSpPr>
          <p:nvPr/>
        </p:nvSpPr>
        <p:spPr bwMode="auto">
          <a:xfrm>
            <a:off x="7013575" y="431958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54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954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0" name="object 220"/>
          <p:cNvSpPr>
            <a:spLocks/>
          </p:cNvSpPr>
          <p:nvPr/>
        </p:nvSpPr>
        <p:spPr bwMode="auto">
          <a:xfrm>
            <a:off x="5114925" y="4319588"/>
            <a:ext cx="1906588" cy="244475"/>
          </a:xfrm>
          <a:custGeom>
            <a:avLst/>
            <a:gdLst/>
            <a:ahLst/>
            <a:cxnLst>
              <a:cxn ang="0">
                <a:pos x="1424962" y="0"/>
              </a:cxn>
              <a:cxn ang="0">
                <a:pos x="1424962" y="243078"/>
              </a:cxn>
              <a:cxn ang="0">
                <a:pos x="0" y="243078"/>
              </a:cxn>
            </a:cxnLst>
            <a:rect l="0" t="0" r="r" b="b"/>
            <a:pathLst>
              <a:path w="1425575" h="243204">
                <a:moveTo>
                  <a:pt x="1424962" y="0"/>
                </a:moveTo>
                <a:lnTo>
                  <a:pt x="1424962" y="243078"/>
                </a:lnTo>
                <a:lnTo>
                  <a:pt x="0" y="243078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1" name="object 221"/>
          <p:cNvSpPr>
            <a:spLocks/>
          </p:cNvSpPr>
          <p:nvPr/>
        </p:nvSpPr>
        <p:spPr bwMode="auto">
          <a:xfrm>
            <a:off x="5111750" y="456088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2" name="object 222"/>
          <p:cNvSpPr>
            <a:spLocks/>
          </p:cNvSpPr>
          <p:nvPr/>
        </p:nvSpPr>
        <p:spPr bwMode="auto">
          <a:xfrm>
            <a:off x="7013575" y="4322763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3" y="0"/>
              </a:cxn>
            </a:cxnLst>
            <a:rect l="0" t="0" r="r" b="b"/>
            <a:pathLst>
              <a:path w="10160">
                <a:moveTo>
                  <a:pt x="0" y="0"/>
                </a:moveTo>
                <a:lnTo>
                  <a:pt x="1000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3" name="object 223"/>
          <p:cNvSpPr>
            <a:spLocks/>
          </p:cNvSpPr>
          <p:nvPr/>
        </p:nvSpPr>
        <p:spPr bwMode="auto">
          <a:xfrm>
            <a:off x="5119688" y="4322763"/>
            <a:ext cx="1906587" cy="244475"/>
          </a:xfrm>
          <a:custGeom>
            <a:avLst/>
            <a:gdLst/>
            <a:ahLst/>
            <a:cxnLst>
              <a:cxn ang="0">
                <a:pos x="1424962" y="0"/>
              </a:cxn>
              <a:cxn ang="0">
                <a:pos x="1424962" y="243091"/>
              </a:cxn>
              <a:cxn ang="0">
                <a:pos x="0" y="243091"/>
              </a:cxn>
            </a:cxnLst>
            <a:rect l="0" t="0" r="r" b="b"/>
            <a:pathLst>
              <a:path w="1425575" h="243204">
                <a:moveTo>
                  <a:pt x="1424962" y="0"/>
                </a:moveTo>
                <a:lnTo>
                  <a:pt x="1424962" y="243091"/>
                </a:lnTo>
                <a:lnTo>
                  <a:pt x="0" y="243091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4" name="object 224"/>
          <p:cNvSpPr>
            <a:spLocks/>
          </p:cNvSpPr>
          <p:nvPr/>
        </p:nvSpPr>
        <p:spPr bwMode="auto">
          <a:xfrm>
            <a:off x="5114925" y="4562475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5" name="object 225"/>
          <p:cNvSpPr>
            <a:spLocks/>
          </p:cNvSpPr>
          <p:nvPr/>
        </p:nvSpPr>
        <p:spPr bwMode="auto">
          <a:xfrm>
            <a:off x="9293225" y="472281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6" name="object 226"/>
          <p:cNvSpPr>
            <a:spLocks/>
          </p:cNvSpPr>
          <p:nvPr/>
        </p:nvSpPr>
        <p:spPr bwMode="auto">
          <a:xfrm>
            <a:off x="7483475" y="4905375"/>
            <a:ext cx="1811338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30"/>
              </a:cxn>
              <a:cxn ang="0">
                <a:pos x="0" y="30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30"/>
                </a:lnTo>
                <a:lnTo>
                  <a:pt x="0" y="3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7" name="object 227"/>
          <p:cNvSpPr>
            <a:spLocks/>
          </p:cNvSpPr>
          <p:nvPr/>
        </p:nvSpPr>
        <p:spPr bwMode="auto">
          <a:xfrm>
            <a:off x="9294813" y="4725988"/>
            <a:ext cx="0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8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8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8" name="object 228"/>
          <p:cNvSpPr>
            <a:spLocks/>
          </p:cNvSpPr>
          <p:nvPr/>
        </p:nvSpPr>
        <p:spPr bwMode="auto">
          <a:xfrm>
            <a:off x="7483475" y="49022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49" name="object 229"/>
          <p:cNvSpPr>
            <a:spLocks/>
          </p:cNvSpPr>
          <p:nvPr/>
        </p:nvSpPr>
        <p:spPr bwMode="auto">
          <a:xfrm>
            <a:off x="9294813" y="472598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0" name="object 230"/>
          <p:cNvSpPr>
            <a:spLocks/>
          </p:cNvSpPr>
          <p:nvPr/>
        </p:nvSpPr>
        <p:spPr bwMode="auto">
          <a:xfrm>
            <a:off x="7488238" y="4906963"/>
            <a:ext cx="1811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1" name="object 231"/>
          <p:cNvSpPr>
            <a:spLocks/>
          </p:cNvSpPr>
          <p:nvPr/>
        </p:nvSpPr>
        <p:spPr bwMode="auto">
          <a:xfrm>
            <a:off x="9296400" y="4729163"/>
            <a:ext cx="0" cy="176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007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600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2" name="object 232"/>
          <p:cNvSpPr>
            <a:spLocks/>
          </p:cNvSpPr>
          <p:nvPr/>
        </p:nvSpPr>
        <p:spPr bwMode="auto">
          <a:xfrm>
            <a:off x="7483475" y="490696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3" name="object 233"/>
          <p:cNvSpPr>
            <a:spLocks/>
          </p:cNvSpPr>
          <p:nvPr/>
        </p:nvSpPr>
        <p:spPr bwMode="auto">
          <a:xfrm>
            <a:off x="9293225" y="473233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80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98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4" name="object 234"/>
          <p:cNvSpPr>
            <a:spLocks/>
          </p:cNvSpPr>
          <p:nvPr/>
        </p:nvSpPr>
        <p:spPr bwMode="auto">
          <a:xfrm>
            <a:off x="7493000" y="4732338"/>
            <a:ext cx="1809750" cy="179387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5" name="object 235"/>
          <p:cNvSpPr>
            <a:spLocks/>
          </p:cNvSpPr>
          <p:nvPr/>
        </p:nvSpPr>
        <p:spPr bwMode="auto">
          <a:xfrm>
            <a:off x="7488238" y="4908550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6" name="object 236"/>
          <p:cNvSpPr>
            <a:spLocks/>
          </p:cNvSpPr>
          <p:nvPr/>
        </p:nvSpPr>
        <p:spPr bwMode="auto">
          <a:xfrm>
            <a:off x="9293225" y="4735513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0" y="0"/>
              </a:cxn>
            </a:cxnLst>
            <a:rect l="0" t="0" r="r" b="b"/>
            <a:pathLst>
              <a:path w="10159">
                <a:moveTo>
                  <a:pt x="0" y="0"/>
                </a:moveTo>
                <a:lnTo>
                  <a:pt x="1003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7" name="object 237"/>
          <p:cNvSpPr>
            <a:spLocks/>
          </p:cNvSpPr>
          <p:nvPr/>
        </p:nvSpPr>
        <p:spPr bwMode="auto">
          <a:xfrm>
            <a:off x="7496175" y="4735513"/>
            <a:ext cx="1811338" cy="179387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8" name="object 238"/>
          <p:cNvSpPr>
            <a:spLocks/>
          </p:cNvSpPr>
          <p:nvPr/>
        </p:nvSpPr>
        <p:spPr bwMode="auto">
          <a:xfrm>
            <a:off x="7493000" y="491013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59" name="object 239"/>
          <p:cNvSpPr>
            <a:spLocks/>
          </p:cNvSpPr>
          <p:nvPr/>
        </p:nvSpPr>
        <p:spPr bwMode="auto">
          <a:xfrm>
            <a:off x="9293225" y="496887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0" name="object 240"/>
          <p:cNvSpPr>
            <a:spLocks/>
          </p:cNvSpPr>
          <p:nvPr/>
        </p:nvSpPr>
        <p:spPr bwMode="auto">
          <a:xfrm>
            <a:off x="7483475" y="5153025"/>
            <a:ext cx="1811338" cy="1588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23"/>
              </a:cxn>
              <a:cxn ang="0">
                <a:pos x="0" y="23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23"/>
                </a:lnTo>
                <a:lnTo>
                  <a:pt x="0" y="23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1" name="object 241"/>
          <p:cNvSpPr>
            <a:spLocks/>
          </p:cNvSpPr>
          <p:nvPr/>
        </p:nvSpPr>
        <p:spPr bwMode="auto">
          <a:xfrm>
            <a:off x="9294813" y="4972050"/>
            <a:ext cx="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16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16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2" name="object 242"/>
          <p:cNvSpPr>
            <a:spLocks/>
          </p:cNvSpPr>
          <p:nvPr/>
        </p:nvSpPr>
        <p:spPr bwMode="auto">
          <a:xfrm>
            <a:off x="7483475" y="514985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3" name="object 243"/>
          <p:cNvSpPr>
            <a:spLocks/>
          </p:cNvSpPr>
          <p:nvPr/>
        </p:nvSpPr>
        <p:spPr bwMode="auto">
          <a:xfrm>
            <a:off x="9294813" y="497205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4" name="object 244"/>
          <p:cNvSpPr>
            <a:spLocks/>
          </p:cNvSpPr>
          <p:nvPr/>
        </p:nvSpPr>
        <p:spPr bwMode="auto">
          <a:xfrm>
            <a:off x="7488238" y="5154613"/>
            <a:ext cx="1811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5" name="object 245"/>
          <p:cNvSpPr>
            <a:spLocks/>
          </p:cNvSpPr>
          <p:nvPr/>
        </p:nvSpPr>
        <p:spPr bwMode="auto">
          <a:xfrm>
            <a:off x="9296400" y="4975225"/>
            <a:ext cx="0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57"/>
              </a:cxn>
            </a:cxnLst>
            <a:rect l="0" t="0" r="r" b="b"/>
            <a:pathLst>
              <a:path h="177164">
                <a:moveTo>
                  <a:pt x="0" y="0"/>
                </a:moveTo>
                <a:lnTo>
                  <a:pt x="0" y="17675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6" name="object 246"/>
          <p:cNvSpPr>
            <a:spLocks/>
          </p:cNvSpPr>
          <p:nvPr/>
        </p:nvSpPr>
        <p:spPr bwMode="auto">
          <a:xfrm>
            <a:off x="7483475" y="515461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7" name="object 247"/>
          <p:cNvSpPr>
            <a:spLocks/>
          </p:cNvSpPr>
          <p:nvPr/>
        </p:nvSpPr>
        <p:spPr bwMode="auto">
          <a:xfrm>
            <a:off x="9293225" y="497840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80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98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8" name="object 248"/>
          <p:cNvSpPr>
            <a:spLocks/>
          </p:cNvSpPr>
          <p:nvPr/>
        </p:nvSpPr>
        <p:spPr bwMode="auto">
          <a:xfrm>
            <a:off x="7493000" y="4978400"/>
            <a:ext cx="1809750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69" name="object 249"/>
          <p:cNvSpPr>
            <a:spLocks/>
          </p:cNvSpPr>
          <p:nvPr/>
        </p:nvSpPr>
        <p:spPr bwMode="auto">
          <a:xfrm>
            <a:off x="7488238" y="5157788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0" name="object 250"/>
          <p:cNvSpPr>
            <a:spLocks/>
          </p:cNvSpPr>
          <p:nvPr/>
        </p:nvSpPr>
        <p:spPr bwMode="auto">
          <a:xfrm>
            <a:off x="9293225" y="4981575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0" y="0"/>
              </a:cxn>
            </a:cxnLst>
            <a:rect l="0" t="0" r="r" b="b"/>
            <a:pathLst>
              <a:path w="10159">
                <a:moveTo>
                  <a:pt x="0" y="0"/>
                </a:moveTo>
                <a:lnTo>
                  <a:pt x="1003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1" name="object 251"/>
          <p:cNvSpPr>
            <a:spLocks/>
          </p:cNvSpPr>
          <p:nvPr/>
        </p:nvSpPr>
        <p:spPr bwMode="auto">
          <a:xfrm>
            <a:off x="7496175" y="4981575"/>
            <a:ext cx="1811338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2" name="object 252"/>
          <p:cNvSpPr>
            <a:spLocks/>
          </p:cNvSpPr>
          <p:nvPr/>
        </p:nvSpPr>
        <p:spPr bwMode="auto">
          <a:xfrm>
            <a:off x="7493000" y="5159375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3" name="object 253"/>
          <p:cNvSpPr>
            <a:spLocks/>
          </p:cNvSpPr>
          <p:nvPr/>
        </p:nvSpPr>
        <p:spPr bwMode="auto">
          <a:xfrm>
            <a:off x="9293225" y="521652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4" name="object 254"/>
          <p:cNvSpPr>
            <a:spLocks/>
          </p:cNvSpPr>
          <p:nvPr/>
        </p:nvSpPr>
        <p:spPr bwMode="auto">
          <a:xfrm>
            <a:off x="7483475" y="5400675"/>
            <a:ext cx="1811338" cy="1588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22"/>
              </a:cxn>
              <a:cxn ang="0">
                <a:pos x="0" y="22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22"/>
                </a:lnTo>
                <a:lnTo>
                  <a:pt x="0" y="22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5" name="object 255"/>
          <p:cNvSpPr>
            <a:spLocks/>
          </p:cNvSpPr>
          <p:nvPr/>
        </p:nvSpPr>
        <p:spPr bwMode="auto">
          <a:xfrm>
            <a:off x="9294813" y="5219700"/>
            <a:ext cx="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4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4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6" name="object 256"/>
          <p:cNvSpPr>
            <a:spLocks/>
          </p:cNvSpPr>
          <p:nvPr/>
        </p:nvSpPr>
        <p:spPr bwMode="auto">
          <a:xfrm>
            <a:off x="7483475" y="539750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7" name="object 257"/>
          <p:cNvSpPr>
            <a:spLocks/>
          </p:cNvSpPr>
          <p:nvPr/>
        </p:nvSpPr>
        <p:spPr bwMode="auto">
          <a:xfrm>
            <a:off x="9294813" y="521970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8" name="object 258"/>
          <p:cNvSpPr>
            <a:spLocks/>
          </p:cNvSpPr>
          <p:nvPr/>
        </p:nvSpPr>
        <p:spPr bwMode="auto">
          <a:xfrm>
            <a:off x="7488238" y="5403850"/>
            <a:ext cx="1811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8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79" name="object 259"/>
          <p:cNvSpPr>
            <a:spLocks/>
          </p:cNvSpPr>
          <p:nvPr/>
        </p:nvSpPr>
        <p:spPr bwMode="auto">
          <a:xfrm>
            <a:off x="9296400" y="5224463"/>
            <a:ext cx="0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002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6002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0" name="object 260"/>
          <p:cNvSpPr>
            <a:spLocks/>
          </p:cNvSpPr>
          <p:nvPr/>
        </p:nvSpPr>
        <p:spPr bwMode="auto">
          <a:xfrm>
            <a:off x="7483475" y="540385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1" name="object 261"/>
          <p:cNvSpPr>
            <a:spLocks/>
          </p:cNvSpPr>
          <p:nvPr/>
        </p:nvSpPr>
        <p:spPr bwMode="auto">
          <a:xfrm>
            <a:off x="9293225" y="522605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80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98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2" name="object 262"/>
          <p:cNvSpPr>
            <a:spLocks/>
          </p:cNvSpPr>
          <p:nvPr/>
        </p:nvSpPr>
        <p:spPr bwMode="auto">
          <a:xfrm>
            <a:off x="7493000" y="5226050"/>
            <a:ext cx="1809750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3" name="object 263"/>
          <p:cNvSpPr>
            <a:spLocks/>
          </p:cNvSpPr>
          <p:nvPr/>
        </p:nvSpPr>
        <p:spPr bwMode="auto">
          <a:xfrm>
            <a:off x="7488238" y="5405438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4" name="object 264"/>
          <p:cNvSpPr>
            <a:spLocks/>
          </p:cNvSpPr>
          <p:nvPr/>
        </p:nvSpPr>
        <p:spPr bwMode="auto">
          <a:xfrm>
            <a:off x="9293225" y="5229225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0" y="0"/>
              </a:cxn>
            </a:cxnLst>
            <a:rect l="0" t="0" r="r" b="b"/>
            <a:pathLst>
              <a:path w="10159">
                <a:moveTo>
                  <a:pt x="0" y="0"/>
                </a:moveTo>
                <a:lnTo>
                  <a:pt x="1003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5" name="object 265"/>
          <p:cNvSpPr>
            <a:spLocks/>
          </p:cNvSpPr>
          <p:nvPr/>
        </p:nvSpPr>
        <p:spPr bwMode="auto">
          <a:xfrm>
            <a:off x="7496175" y="5229225"/>
            <a:ext cx="1811338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6" name="object 266"/>
          <p:cNvSpPr>
            <a:spLocks/>
          </p:cNvSpPr>
          <p:nvPr/>
        </p:nvSpPr>
        <p:spPr bwMode="auto">
          <a:xfrm>
            <a:off x="7493000" y="5407025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2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7" name="object 267"/>
          <p:cNvSpPr>
            <a:spLocks/>
          </p:cNvSpPr>
          <p:nvPr/>
        </p:nvSpPr>
        <p:spPr bwMode="auto">
          <a:xfrm>
            <a:off x="9293225" y="546576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8" name="object 268"/>
          <p:cNvSpPr>
            <a:spLocks/>
          </p:cNvSpPr>
          <p:nvPr/>
        </p:nvSpPr>
        <p:spPr bwMode="auto">
          <a:xfrm>
            <a:off x="7483475" y="5649913"/>
            <a:ext cx="1811338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27"/>
              </a:cxn>
              <a:cxn ang="0">
                <a:pos x="0" y="27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27"/>
                </a:lnTo>
                <a:lnTo>
                  <a:pt x="0" y="27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89" name="object 269"/>
          <p:cNvSpPr>
            <a:spLocks/>
          </p:cNvSpPr>
          <p:nvPr/>
        </p:nvSpPr>
        <p:spPr bwMode="auto">
          <a:xfrm>
            <a:off x="9294813" y="5468938"/>
            <a:ext cx="0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11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11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0" name="object 270"/>
          <p:cNvSpPr>
            <a:spLocks/>
          </p:cNvSpPr>
          <p:nvPr/>
        </p:nvSpPr>
        <p:spPr bwMode="auto">
          <a:xfrm>
            <a:off x="7483475" y="56467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1" name="object 271"/>
          <p:cNvSpPr>
            <a:spLocks/>
          </p:cNvSpPr>
          <p:nvPr/>
        </p:nvSpPr>
        <p:spPr bwMode="auto">
          <a:xfrm>
            <a:off x="9294813" y="54689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2" name="object 272"/>
          <p:cNvSpPr>
            <a:spLocks/>
          </p:cNvSpPr>
          <p:nvPr/>
        </p:nvSpPr>
        <p:spPr bwMode="auto">
          <a:xfrm>
            <a:off x="7488238" y="5651500"/>
            <a:ext cx="1811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3" name="object 273"/>
          <p:cNvSpPr>
            <a:spLocks/>
          </p:cNvSpPr>
          <p:nvPr/>
        </p:nvSpPr>
        <p:spPr bwMode="auto">
          <a:xfrm>
            <a:off x="9296400" y="5472113"/>
            <a:ext cx="0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65"/>
              </a:cxn>
            </a:cxnLst>
            <a:rect l="0" t="0" r="r" b="b"/>
            <a:pathLst>
              <a:path h="177164">
                <a:moveTo>
                  <a:pt x="0" y="0"/>
                </a:moveTo>
                <a:lnTo>
                  <a:pt x="0" y="176765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4" name="object 274"/>
          <p:cNvSpPr>
            <a:spLocks/>
          </p:cNvSpPr>
          <p:nvPr/>
        </p:nvSpPr>
        <p:spPr bwMode="auto">
          <a:xfrm>
            <a:off x="7483475" y="565150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5" name="object 275"/>
          <p:cNvSpPr>
            <a:spLocks/>
          </p:cNvSpPr>
          <p:nvPr/>
        </p:nvSpPr>
        <p:spPr bwMode="auto">
          <a:xfrm>
            <a:off x="9293225" y="547528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80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98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6" name="object 276"/>
          <p:cNvSpPr>
            <a:spLocks/>
          </p:cNvSpPr>
          <p:nvPr/>
        </p:nvSpPr>
        <p:spPr bwMode="auto">
          <a:xfrm>
            <a:off x="7493000" y="5475288"/>
            <a:ext cx="1809750" cy="182562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7" name="object 277"/>
          <p:cNvSpPr>
            <a:spLocks/>
          </p:cNvSpPr>
          <p:nvPr/>
        </p:nvSpPr>
        <p:spPr bwMode="auto">
          <a:xfrm>
            <a:off x="7488238" y="5653088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8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8" name="object 278"/>
          <p:cNvSpPr>
            <a:spLocks/>
          </p:cNvSpPr>
          <p:nvPr/>
        </p:nvSpPr>
        <p:spPr bwMode="auto">
          <a:xfrm>
            <a:off x="9293225" y="5478463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30" y="0"/>
              </a:cxn>
            </a:cxnLst>
            <a:rect l="0" t="0" r="r" b="b"/>
            <a:pathLst>
              <a:path w="10159">
                <a:moveTo>
                  <a:pt x="0" y="0"/>
                </a:moveTo>
                <a:lnTo>
                  <a:pt x="1003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999" name="object 279"/>
          <p:cNvSpPr>
            <a:spLocks/>
          </p:cNvSpPr>
          <p:nvPr/>
        </p:nvSpPr>
        <p:spPr bwMode="auto">
          <a:xfrm>
            <a:off x="7496175" y="5478463"/>
            <a:ext cx="1811338" cy="180975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0" name="object 280"/>
          <p:cNvSpPr>
            <a:spLocks/>
          </p:cNvSpPr>
          <p:nvPr/>
        </p:nvSpPr>
        <p:spPr bwMode="auto">
          <a:xfrm>
            <a:off x="7493000" y="5654675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1" name="object 281"/>
          <p:cNvSpPr>
            <a:spLocks/>
          </p:cNvSpPr>
          <p:nvPr/>
        </p:nvSpPr>
        <p:spPr bwMode="auto">
          <a:xfrm>
            <a:off x="9048750" y="431006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2" name="object 282"/>
          <p:cNvSpPr>
            <a:spLocks/>
          </p:cNvSpPr>
          <p:nvPr/>
        </p:nvSpPr>
        <p:spPr bwMode="auto">
          <a:xfrm>
            <a:off x="7145338" y="4557713"/>
            <a:ext cx="1905000" cy="0"/>
          </a:xfrm>
          <a:custGeom>
            <a:avLst/>
            <a:gdLst/>
            <a:ahLst/>
            <a:cxnLst>
              <a:cxn ang="0">
                <a:pos x="1424993" y="0"/>
              </a:cxn>
              <a:cxn ang="0">
                <a:pos x="1424993" y="28"/>
              </a:cxn>
              <a:cxn ang="0">
                <a:pos x="0" y="28"/>
              </a:cxn>
            </a:cxnLst>
            <a:rect l="0" t="0" r="r" b="b"/>
            <a:pathLst>
              <a:path w="1425575" h="635">
                <a:moveTo>
                  <a:pt x="1424993" y="0"/>
                </a:moveTo>
                <a:lnTo>
                  <a:pt x="1424993" y="28"/>
                </a:lnTo>
                <a:lnTo>
                  <a:pt x="0" y="28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3" name="object 283"/>
          <p:cNvSpPr>
            <a:spLocks/>
          </p:cNvSpPr>
          <p:nvPr/>
        </p:nvSpPr>
        <p:spPr bwMode="auto">
          <a:xfrm>
            <a:off x="9048750" y="4313238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055"/>
              </a:cxn>
            </a:cxnLst>
            <a:rect l="0" t="0" r="r" b="b"/>
            <a:pathLst>
              <a:path h="243204">
                <a:moveTo>
                  <a:pt x="0" y="0"/>
                </a:moveTo>
                <a:lnTo>
                  <a:pt x="0" y="243055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4" name="object 284"/>
          <p:cNvSpPr>
            <a:spLocks/>
          </p:cNvSpPr>
          <p:nvPr/>
        </p:nvSpPr>
        <p:spPr bwMode="auto">
          <a:xfrm>
            <a:off x="7145338" y="45545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5" name="object 285"/>
          <p:cNvSpPr>
            <a:spLocks/>
          </p:cNvSpPr>
          <p:nvPr/>
        </p:nvSpPr>
        <p:spPr bwMode="auto">
          <a:xfrm>
            <a:off x="9050338" y="43132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6" name="object 286"/>
          <p:cNvSpPr>
            <a:spLocks/>
          </p:cNvSpPr>
          <p:nvPr/>
        </p:nvSpPr>
        <p:spPr bwMode="auto">
          <a:xfrm>
            <a:off x="7148513" y="4559300"/>
            <a:ext cx="1906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5006" y="0"/>
              </a:cxn>
            </a:cxnLst>
            <a:rect l="0" t="0" r="r" b="b"/>
            <a:pathLst>
              <a:path w="1425575">
                <a:moveTo>
                  <a:pt x="0" y="0"/>
                </a:moveTo>
                <a:lnTo>
                  <a:pt x="1425006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7" name="object 287"/>
          <p:cNvSpPr>
            <a:spLocks/>
          </p:cNvSpPr>
          <p:nvPr/>
        </p:nvSpPr>
        <p:spPr bwMode="auto">
          <a:xfrm>
            <a:off x="9053513" y="4316413"/>
            <a:ext cx="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09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40009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8" name="object 288"/>
          <p:cNvSpPr>
            <a:spLocks/>
          </p:cNvSpPr>
          <p:nvPr/>
        </p:nvSpPr>
        <p:spPr bwMode="auto">
          <a:xfrm>
            <a:off x="7142163" y="4559300"/>
            <a:ext cx="11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09" name="object 289"/>
          <p:cNvSpPr>
            <a:spLocks/>
          </p:cNvSpPr>
          <p:nvPr/>
        </p:nvSpPr>
        <p:spPr bwMode="auto">
          <a:xfrm>
            <a:off x="9048750" y="4319588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80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980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0" name="object 290"/>
          <p:cNvSpPr>
            <a:spLocks/>
          </p:cNvSpPr>
          <p:nvPr/>
        </p:nvSpPr>
        <p:spPr bwMode="auto">
          <a:xfrm>
            <a:off x="7153275" y="4319588"/>
            <a:ext cx="1906588" cy="244475"/>
          </a:xfrm>
          <a:custGeom>
            <a:avLst/>
            <a:gdLst/>
            <a:ahLst/>
            <a:cxnLst>
              <a:cxn ang="0">
                <a:pos x="1424962" y="0"/>
              </a:cxn>
              <a:cxn ang="0">
                <a:pos x="1424962" y="243078"/>
              </a:cxn>
              <a:cxn ang="0">
                <a:pos x="0" y="243078"/>
              </a:cxn>
            </a:cxnLst>
            <a:rect l="0" t="0" r="r" b="b"/>
            <a:pathLst>
              <a:path w="1425575" h="243204">
                <a:moveTo>
                  <a:pt x="1424962" y="0"/>
                </a:moveTo>
                <a:lnTo>
                  <a:pt x="1424962" y="243078"/>
                </a:lnTo>
                <a:lnTo>
                  <a:pt x="0" y="243078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1" name="object 291"/>
          <p:cNvSpPr>
            <a:spLocks/>
          </p:cNvSpPr>
          <p:nvPr/>
        </p:nvSpPr>
        <p:spPr bwMode="auto">
          <a:xfrm>
            <a:off x="7148513" y="456088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2" name="object 292"/>
          <p:cNvSpPr>
            <a:spLocks/>
          </p:cNvSpPr>
          <p:nvPr/>
        </p:nvSpPr>
        <p:spPr bwMode="auto">
          <a:xfrm>
            <a:off x="9048750" y="4322763"/>
            <a:ext cx="142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29" y="0"/>
              </a:cxn>
            </a:cxnLst>
            <a:rect l="0" t="0" r="r" b="b"/>
            <a:pathLst>
              <a:path w="10159">
                <a:moveTo>
                  <a:pt x="0" y="0"/>
                </a:moveTo>
                <a:lnTo>
                  <a:pt x="10029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3" name="object 293"/>
          <p:cNvSpPr>
            <a:spLocks/>
          </p:cNvSpPr>
          <p:nvPr/>
        </p:nvSpPr>
        <p:spPr bwMode="auto">
          <a:xfrm>
            <a:off x="7158038" y="4322763"/>
            <a:ext cx="1905000" cy="244475"/>
          </a:xfrm>
          <a:custGeom>
            <a:avLst/>
            <a:gdLst/>
            <a:ahLst/>
            <a:cxnLst>
              <a:cxn ang="0">
                <a:pos x="1424962" y="0"/>
              </a:cxn>
              <a:cxn ang="0">
                <a:pos x="1424962" y="243091"/>
              </a:cxn>
              <a:cxn ang="0">
                <a:pos x="0" y="243091"/>
              </a:cxn>
            </a:cxnLst>
            <a:rect l="0" t="0" r="r" b="b"/>
            <a:pathLst>
              <a:path w="1425575" h="243204">
                <a:moveTo>
                  <a:pt x="1424962" y="0"/>
                </a:moveTo>
                <a:lnTo>
                  <a:pt x="1424962" y="243091"/>
                </a:lnTo>
                <a:lnTo>
                  <a:pt x="0" y="243091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4" name="object 294"/>
          <p:cNvSpPr>
            <a:spLocks/>
          </p:cNvSpPr>
          <p:nvPr/>
        </p:nvSpPr>
        <p:spPr bwMode="auto">
          <a:xfrm>
            <a:off x="7153275" y="4562475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5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5" name="object 295"/>
          <p:cNvSpPr>
            <a:spLocks/>
          </p:cNvSpPr>
          <p:nvPr/>
        </p:nvSpPr>
        <p:spPr bwMode="auto">
          <a:xfrm>
            <a:off x="11339513" y="472281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6" name="object 296"/>
          <p:cNvSpPr>
            <a:spLocks/>
          </p:cNvSpPr>
          <p:nvPr/>
        </p:nvSpPr>
        <p:spPr bwMode="auto">
          <a:xfrm>
            <a:off x="9529763" y="4905375"/>
            <a:ext cx="1811337" cy="0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30"/>
              </a:cxn>
              <a:cxn ang="0">
                <a:pos x="0" y="30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30"/>
                </a:lnTo>
                <a:lnTo>
                  <a:pt x="0" y="3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7" name="object 297"/>
          <p:cNvSpPr>
            <a:spLocks/>
          </p:cNvSpPr>
          <p:nvPr/>
        </p:nvSpPr>
        <p:spPr bwMode="auto">
          <a:xfrm>
            <a:off x="11339513" y="4725988"/>
            <a:ext cx="0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8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8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8" name="object 298"/>
          <p:cNvSpPr>
            <a:spLocks/>
          </p:cNvSpPr>
          <p:nvPr/>
        </p:nvSpPr>
        <p:spPr bwMode="auto">
          <a:xfrm>
            <a:off x="9529763" y="490220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19" name="object 299"/>
          <p:cNvSpPr>
            <a:spLocks/>
          </p:cNvSpPr>
          <p:nvPr/>
        </p:nvSpPr>
        <p:spPr bwMode="auto">
          <a:xfrm>
            <a:off x="11341100" y="472598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0" name="object 300"/>
          <p:cNvSpPr>
            <a:spLocks/>
          </p:cNvSpPr>
          <p:nvPr/>
        </p:nvSpPr>
        <p:spPr bwMode="auto">
          <a:xfrm>
            <a:off x="9534525" y="4906963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1" name="object 301"/>
          <p:cNvSpPr>
            <a:spLocks/>
          </p:cNvSpPr>
          <p:nvPr/>
        </p:nvSpPr>
        <p:spPr bwMode="auto">
          <a:xfrm>
            <a:off x="11342688" y="4729163"/>
            <a:ext cx="0" cy="176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007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600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2" name="object 302"/>
          <p:cNvSpPr>
            <a:spLocks/>
          </p:cNvSpPr>
          <p:nvPr/>
        </p:nvSpPr>
        <p:spPr bwMode="auto">
          <a:xfrm>
            <a:off x="9529763" y="490696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3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3" name="object 303"/>
          <p:cNvSpPr>
            <a:spLocks/>
          </p:cNvSpPr>
          <p:nvPr/>
        </p:nvSpPr>
        <p:spPr bwMode="auto">
          <a:xfrm>
            <a:off x="11339513" y="4732338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03" y="0"/>
              </a:cxn>
            </a:cxnLst>
            <a:rect l="0" t="0" r="r" b="b"/>
            <a:pathLst>
              <a:path w="7620">
                <a:moveTo>
                  <a:pt x="0" y="0"/>
                </a:moveTo>
                <a:lnTo>
                  <a:pt x="700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4" name="object 304"/>
          <p:cNvSpPr>
            <a:spLocks/>
          </p:cNvSpPr>
          <p:nvPr/>
        </p:nvSpPr>
        <p:spPr bwMode="auto">
          <a:xfrm>
            <a:off x="9539288" y="4732338"/>
            <a:ext cx="1809750" cy="179387"/>
          </a:xfrm>
          <a:custGeom>
            <a:avLst/>
            <a:gdLst/>
            <a:ahLst/>
            <a:cxnLst>
              <a:cxn ang="0">
                <a:pos x="1354093" y="0"/>
              </a:cxn>
              <a:cxn ang="0">
                <a:pos x="1354093" y="179823"/>
              </a:cxn>
              <a:cxn ang="0">
                <a:pos x="0" y="179823"/>
              </a:cxn>
            </a:cxnLst>
            <a:rect l="0" t="0" r="r" b="b"/>
            <a:pathLst>
              <a:path w="1354454" h="180339">
                <a:moveTo>
                  <a:pt x="1354093" y="0"/>
                </a:moveTo>
                <a:lnTo>
                  <a:pt x="1354093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5" name="object 305"/>
          <p:cNvSpPr>
            <a:spLocks/>
          </p:cNvSpPr>
          <p:nvPr/>
        </p:nvSpPr>
        <p:spPr bwMode="auto">
          <a:xfrm>
            <a:off x="9534525" y="4908550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6" name="object 306"/>
          <p:cNvSpPr>
            <a:spLocks/>
          </p:cNvSpPr>
          <p:nvPr/>
        </p:nvSpPr>
        <p:spPr bwMode="auto">
          <a:xfrm>
            <a:off x="11339513" y="4735513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53" y="0"/>
              </a:cxn>
            </a:cxnLst>
            <a:rect l="0" t="0" r="r" b="b"/>
            <a:pathLst>
              <a:path w="10159">
                <a:moveTo>
                  <a:pt x="0" y="0"/>
                </a:moveTo>
                <a:lnTo>
                  <a:pt x="1005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7" name="object 307"/>
          <p:cNvSpPr>
            <a:spLocks/>
          </p:cNvSpPr>
          <p:nvPr/>
        </p:nvSpPr>
        <p:spPr bwMode="auto">
          <a:xfrm>
            <a:off x="9542463" y="4735513"/>
            <a:ext cx="1811337" cy="179387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8" name="object 308"/>
          <p:cNvSpPr>
            <a:spLocks/>
          </p:cNvSpPr>
          <p:nvPr/>
        </p:nvSpPr>
        <p:spPr bwMode="auto">
          <a:xfrm>
            <a:off x="9539288" y="4910138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29" name="object 309"/>
          <p:cNvSpPr>
            <a:spLocks/>
          </p:cNvSpPr>
          <p:nvPr/>
        </p:nvSpPr>
        <p:spPr bwMode="auto">
          <a:xfrm>
            <a:off x="11339513" y="496887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0" name="object 310"/>
          <p:cNvSpPr>
            <a:spLocks/>
          </p:cNvSpPr>
          <p:nvPr/>
        </p:nvSpPr>
        <p:spPr bwMode="auto">
          <a:xfrm>
            <a:off x="9529763" y="5153025"/>
            <a:ext cx="1811337" cy="1588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23"/>
              </a:cxn>
              <a:cxn ang="0">
                <a:pos x="0" y="23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23"/>
                </a:lnTo>
                <a:lnTo>
                  <a:pt x="0" y="23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1" name="object 311"/>
          <p:cNvSpPr>
            <a:spLocks/>
          </p:cNvSpPr>
          <p:nvPr/>
        </p:nvSpPr>
        <p:spPr bwMode="auto">
          <a:xfrm>
            <a:off x="11339513" y="4972050"/>
            <a:ext cx="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16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16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2" name="object 312"/>
          <p:cNvSpPr>
            <a:spLocks/>
          </p:cNvSpPr>
          <p:nvPr/>
        </p:nvSpPr>
        <p:spPr bwMode="auto">
          <a:xfrm>
            <a:off x="9529763" y="514985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3" name="object 313"/>
          <p:cNvSpPr>
            <a:spLocks/>
          </p:cNvSpPr>
          <p:nvPr/>
        </p:nvSpPr>
        <p:spPr bwMode="auto">
          <a:xfrm>
            <a:off x="11341100" y="4972050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4" name="object 314"/>
          <p:cNvSpPr>
            <a:spLocks/>
          </p:cNvSpPr>
          <p:nvPr/>
        </p:nvSpPr>
        <p:spPr bwMode="auto">
          <a:xfrm>
            <a:off x="9534525" y="5154613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5" name="object 315"/>
          <p:cNvSpPr>
            <a:spLocks/>
          </p:cNvSpPr>
          <p:nvPr/>
        </p:nvSpPr>
        <p:spPr bwMode="auto">
          <a:xfrm>
            <a:off x="11342688" y="4975225"/>
            <a:ext cx="0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757"/>
              </a:cxn>
            </a:cxnLst>
            <a:rect l="0" t="0" r="r" b="b"/>
            <a:pathLst>
              <a:path h="177164">
                <a:moveTo>
                  <a:pt x="0" y="0"/>
                </a:moveTo>
                <a:lnTo>
                  <a:pt x="0" y="176757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6" name="object 316"/>
          <p:cNvSpPr>
            <a:spLocks/>
          </p:cNvSpPr>
          <p:nvPr/>
        </p:nvSpPr>
        <p:spPr bwMode="auto">
          <a:xfrm>
            <a:off x="9529763" y="5154613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7" name="object 317"/>
          <p:cNvSpPr>
            <a:spLocks/>
          </p:cNvSpPr>
          <p:nvPr/>
        </p:nvSpPr>
        <p:spPr bwMode="auto">
          <a:xfrm>
            <a:off x="11339513" y="497840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03" y="0"/>
              </a:cxn>
            </a:cxnLst>
            <a:rect l="0" t="0" r="r" b="b"/>
            <a:pathLst>
              <a:path w="7620">
                <a:moveTo>
                  <a:pt x="0" y="0"/>
                </a:moveTo>
                <a:lnTo>
                  <a:pt x="700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8" name="object 318"/>
          <p:cNvSpPr>
            <a:spLocks/>
          </p:cNvSpPr>
          <p:nvPr/>
        </p:nvSpPr>
        <p:spPr bwMode="auto">
          <a:xfrm>
            <a:off x="9539288" y="4978400"/>
            <a:ext cx="1809750" cy="182563"/>
          </a:xfrm>
          <a:custGeom>
            <a:avLst/>
            <a:gdLst/>
            <a:ahLst/>
            <a:cxnLst>
              <a:cxn ang="0">
                <a:pos x="1354093" y="0"/>
              </a:cxn>
              <a:cxn ang="0">
                <a:pos x="1354093" y="179835"/>
              </a:cxn>
              <a:cxn ang="0">
                <a:pos x="0" y="179835"/>
              </a:cxn>
            </a:cxnLst>
            <a:rect l="0" t="0" r="r" b="b"/>
            <a:pathLst>
              <a:path w="1354454" h="180339">
                <a:moveTo>
                  <a:pt x="1354093" y="0"/>
                </a:moveTo>
                <a:lnTo>
                  <a:pt x="1354093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39" name="object 319"/>
          <p:cNvSpPr>
            <a:spLocks/>
          </p:cNvSpPr>
          <p:nvPr/>
        </p:nvSpPr>
        <p:spPr bwMode="auto">
          <a:xfrm>
            <a:off x="9534525" y="515778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0" name="object 320"/>
          <p:cNvSpPr>
            <a:spLocks/>
          </p:cNvSpPr>
          <p:nvPr/>
        </p:nvSpPr>
        <p:spPr bwMode="auto">
          <a:xfrm>
            <a:off x="11339513" y="4981575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53" y="0"/>
              </a:cxn>
            </a:cxnLst>
            <a:rect l="0" t="0" r="r" b="b"/>
            <a:pathLst>
              <a:path w="10159">
                <a:moveTo>
                  <a:pt x="0" y="0"/>
                </a:moveTo>
                <a:lnTo>
                  <a:pt x="1005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1" name="object 321"/>
          <p:cNvSpPr>
            <a:spLocks/>
          </p:cNvSpPr>
          <p:nvPr/>
        </p:nvSpPr>
        <p:spPr bwMode="auto">
          <a:xfrm>
            <a:off x="9542463" y="4981575"/>
            <a:ext cx="1811337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35"/>
              </a:cxn>
              <a:cxn ang="0">
                <a:pos x="0" y="179835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2" name="object 322"/>
          <p:cNvSpPr>
            <a:spLocks/>
          </p:cNvSpPr>
          <p:nvPr/>
        </p:nvSpPr>
        <p:spPr bwMode="auto">
          <a:xfrm>
            <a:off x="9539288" y="5159375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3" name="object 323"/>
          <p:cNvSpPr>
            <a:spLocks/>
          </p:cNvSpPr>
          <p:nvPr/>
        </p:nvSpPr>
        <p:spPr bwMode="auto">
          <a:xfrm>
            <a:off x="11339513" y="5216525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4" name="object 324"/>
          <p:cNvSpPr>
            <a:spLocks/>
          </p:cNvSpPr>
          <p:nvPr/>
        </p:nvSpPr>
        <p:spPr bwMode="auto">
          <a:xfrm>
            <a:off x="9529763" y="5400675"/>
            <a:ext cx="1811337" cy="1588"/>
          </a:xfrm>
          <a:custGeom>
            <a:avLst/>
            <a:gdLst/>
            <a:ahLst/>
            <a:cxnLst>
              <a:cxn ang="0">
                <a:pos x="1353367" y="0"/>
              </a:cxn>
              <a:cxn ang="0">
                <a:pos x="1353367" y="22"/>
              </a:cxn>
              <a:cxn ang="0">
                <a:pos x="0" y="22"/>
              </a:cxn>
            </a:cxnLst>
            <a:rect l="0" t="0" r="r" b="b"/>
            <a:pathLst>
              <a:path w="1353820" h="635">
                <a:moveTo>
                  <a:pt x="1353367" y="0"/>
                </a:moveTo>
                <a:lnTo>
                  <a:pt x="1353367" y="22"/>
                </a:lnTo>
                <a:lnTo>
                  <a:pt x="0" y="22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5" name="object 325"/>
          <p:cNvSpPr>
            <a:spLocks/>
          </p:cNvSpPr>
          <p:nvPr/>
        </p:nvSpPr>
        <p:spPr bwMode="auto">
          <a:xfrm>
            <a:off x="11339513" y="5219700"/>
            <a:ext cx="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9804"/>
              </a:cxn>
            </a:cxnLst>
            <a:rect l="0" t="0" r="r" b="b"/>
            <a:pathLst>
              <a:path h="180339">
                <a:moveTo>
                  <a:pt x="0" y="0"/>
                </a:moveTo>
                <a:lnTo>
                  <a:pt x="0" y="179804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6" name="object 326"/>
          <p:cNvSpPr>
            <a:spLocks/>
          </p:cNvSpPr>
          <p:nvPr/>
        </p:nvSpPr>
        <p:spPr bwMode="auto">
          <a:xfrm>
            <a:off x="9529763" y="539750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7" name="object 327"/>
          <p:cNvSpPr>
            <a:spLocks/>
          </p:cNvSpPr>
          <p:nvPr/>
        </p:nvSpPr>
        <p:spPr bwMode="auto">
          <a:xfrm>
            <a:off x="11341100" y="5219700"/>
            <a:ext cx="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8" name="object 328"/>
          <p:cNvSpPr>
            <a:spLocks/>
          </p:cNvSpPr>
          <p:nvPr/>
        </p:nvSpPr>
        <p:spPr bwMode="auto">
          <a:xfrm>
            <a:off x="9534525" y="5403850"/>
            <a:ext cx="1811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367" y="0"/>
              </a:cxn>
            </a:cxnLst>
            <a:rect l="0" t="0" r="r" b="b"/>
            <a:pathLst>
              <a:path w="1353820">
                <a:moveTo>
                  <a:pt x="0" y="0"/>
                </a:moveTo>
                <a:lnTo>
                  <a:pt x="1353367" y="0"/>
                </a:lnTo>
              </a:path>
            </a:pathLst>
          </a:custGeom>
          <a:noFill/>
          <a:ln w="38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49" name="object 329"/>
          <p:cNvSpPr>
            <a:spLocks/>
          </p:cNvSpPr>
          <p:nvPr/>
        </p:nvSpPr>
        <p:spPr bwMode="auto">
          <a:xfrm>
            <a:off x="11342688" y="5224463"/>
            <a:ext cx="0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6002"/>
              </a:cxn>
            </a:cxnLst>
            <a:rect l="0" t="0" r="r" b="b"/>
            <a:pathLst>
              <a:path h="176529">
                <a:moveTo>
                  <a:pt x="0" y="0"/>
                </a:moveTo>
                <a:lnTo>
                  <a:pt x="0" y="176002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0" name="object 330"/>
          <p:cNvSpPr>
            <a:spLocks/>
          </p:cNvSpPr>
          <p:nvPr/>
        </p:nvSpPr>
        <p:spPr bwMode="auto">
          <a:xfrm>
            <a:off x="9529763" y="540385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83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1" name="object 331"/>
          <p:cNvSpPr>
            <a:spLocks/>
          </p:cNvSpPr>
          <p:nvPr/>
        </p:nvSpPr>
        <p:spPr bwMode="auto">
          <a:xfrm>
            <a:off x="11339513" y="5226050"/>
            <a:ext cx="95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03" y="0"/>
              </a:cxn>
            </a:cxnLst>
            <a:rect l="0" t="0" r="r" b="b"/>
            <a:pathLst>
              <a:path w="7620">
                <a:moveTo>
                  <a:pt x="0" y="0"/>
                </a:moveTo>
                <a:lnTo>
                  <a:pt x="700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2" name="object 332"/>
          <p:cNvSpPr>
            <a:spLocks/>
          </p:cNvSpPr>
          <p:nvPr/>
        </p:nvSpPr>
        <p:spPr bwMode="auto">
          <a:xfrm>
            <a:off x="9539288" y="5226050"/>
            <a:ext cx="1809750" cy="182563"/>
          </a:xfrm>
          <a:custGeom>
            <a:avLst/>
            <a:gdLst/>
            <a:ahLst/>
            <a:cxnLst>
              <a:cxn ang="0">
                <a:pos x="1354093" y="0"/>
              </a:cxn>
              <a:cxn ang="0">
                <a:pos x="1354093" y="179835"/>
              </a:cxn>
              <a:cxn ang="0">
                <a:pos x="0" y="179835"/>
              </a:cxn>
            </a:cxnLst>
            <a:rect l="0" t="0" r="r" b="b"/>
            <a:pathLst>
              <a:path w="1354454" h="180339">
                <a:moveTo>
                  <a:pt x="1354093" y="0"/>
                </a:moveTo>
                <a:lnTo>
                  <a:pt x="1354093" y="179835"/>
                </a:lnTo>
                <a:lnTo>
                  <a:pt x="0" y="179835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3" name="object 333"/>
          <p:cNvSpPr>
            <a:spLocks/>
          </p:cNvSpPr>
          <p:nvPr/>
        </p:nvSpPr>
        <p:spPr bwMode="auto">
          <a:xfrm>
            <a:off x="9534525" y="540543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8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4" name="object 334"/>
          <p:cNvSpPr>
            <a:spLocks/>
          </p:cNvSpPr>
          <p:nvPr/>
        </p:nvSpPr>
        <p:spPr bwMode="auto">
          <a:xfrm>
            <a:off x="11339513" y="5229225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53" y="0"/>
              </a:cxn>
            </a:cxnLst>
            <a:rect l="0" t="0" r="r" b="b"/>
            <a:pathLst>
              <a:path w="10159">
                <a:moveTo>
                  <a:pt x="0" y="0"/>
                </a:moveTo>
                <a:lnTo>
                  <a:pt x="10053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5" name="object 335"/>
          <p:cNvSpPr>
            <a:spLocks/>
          </p:cNvSpPr>
          <p:nvPr/>
        </p:nvSpPr>
        <p:spPr bwMode="auto">
          <a:xfrm>
            <a:off x="9542463" y="5229225"/>
            <a:ext cx="1811337" cy="182563"/>
          </a:xfrm>
          <a:custGeom>
            <a:avLst/>
            <a:gdLst/>
            <a:ahLst/>
            <a:cxnLst>
              <a:cxn ang="0">
                <a:pos x="1353337" y="0"/>
              </a:cxn>
              <a:cxn ang="0">
                <a:pos x="1353337" y="179823"/>
              </a:cxn>
              <a:cxn ang="0">
                <a:pos x="0" y="179823"/>
              </a:cxn>
            </a:cxnLst>
            <a:rect l="0" t="0" r="r" b="b"/>
            <a:pathLst>
              <a:path w="1353820" h="180339">
                <a:moveTo>
                  <a:pt x="1353337" y="0"/>
                </a:moveTo>
                <a:lnTo>
                  <a:pt x="1353337" y="179823"/>
                </a:lnTo>
                <a:lnTo>
                  <a:pt x="0" y="179823"/>
                </a:lnTo>
              </a:path>
            </a:pathLst>
          </a:custGeom>
          <a:noFill/>
          <a:ln w="666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6" name="object 336"/>
          <p:cNvSpPr>
            <a:spLocks/>
          </p:cNvSpPr>
          <p:nvPr/>
        </p:nvSpPr>
        <p:spPr bwMode="auto">
          <a:xfrm>
            <a:off x="9539288" y="5407025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2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7" name="object 337"/>
          <p:cNvSpPr>
            <a:spLocks/>
          </p:cNvSpPr>
          <p:nvPr/>
        </p:nvSpPr>
        <p:spPr bwMode="auto">
          <a:xfrm>
            <a:off x="11095038" y="4310063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8" name="object 338"/>
          <p:cNvSpPr>
            <a:spLocks/>
          </p:cNvSpPr>
          <p:nvPr/>
        </p:nvSpPr>
        <p:spPr bwMode="auto">
          <a:xfrm>
            <a:off x="9190038" y="4557713"/>
            <a:ext cx="1905000" cy="0"/>
          </a:xfrm>
          <a:custGeom>
            <a:avLst/>
            <a:gdLst/>
            <a:ahLst/>
            <a:cxnLst>
              <a:cxn ang="0">
                <a:pos x="1424224" y="0"/>
              </a:cxn>
              <a:cxn ang="0">
                <a:pos x="1424224" y="28"/>
              </a:cxn>
              <a:cxn ang="0">
                <a:pos x="0" y="28"/>
              </a:cxn>
            </a:cxnLst>
            <a:rect l="0" t="0" r="r" b="b"/>
            <a:pathLst>
              <a:path w="1424304" h="635">
                <a:moveTo>
                  <a:pt x="1424224" y="0"/>
                </a:moveTo>
                <a:lnTo>
                  <a:pt x="1424224" y="28"/>
                </a:lnTo>
                <a:lnTo>
                  <a:pt x="0" y="28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59" name="object 339"/>
          <p:cNvSpPr>
            <a:spLocks/>
          </p:cNvSpPr>
          <p:nvPr/>
        </p:nvSpPr>
        <p:spPr bwMode="auto">
          <a:xfrm>
            <a:off x="11095038" y="4313238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055"/>
              </a:cxn>
            </a:cxnLst>
            <a:rect l="0" t="0" r="r" b="b"/>
            <a:pathLst>
              <a:path h="243204">
                <a:moveTo>
                  <a:pt x="0" y="0"/>
                </a:moveTo>
                <a:lnTo>
                  <a:pt x="0" y="243055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0" name="object 340"/>
          <p:cNvSpPr>
            <a:spLocks/>
          </p:cNvSpPr>
          <p:nvPr/>
        </p:nvSpPr>
        <p:spPr bwMode="auto">
          <a:xfrm>
            <a:off x="9190038" y="4554538"/>
            <a:ext cx="0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659"/>
              </a:cxn>
            </a:cxnLst>
            <a:rect l="0" t="0" r="r" b="b"/>
            <a:pathLst>
              <a:path h="6985">
                <a:moveTo>
                  <a:pt x="0" y="0"/>
                </a:moveTo>
                <a:lnTo>
                  <a:pt x="0" y="66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1" name="object 341"/>
          <p:cNvSpPr>
            <a:spLocks/>
          </p:cNvSpPr>
          <p:nvPr/>
        </p:nvSpPr>
        <p:spPr bwMode="auto">
          <a:xfrm>
            <a:off x="11095038" y="4316413"/>
            <a:ext cx="3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59" y="0"/>
              </a:cxn>
            </a:cxnLst>
            <a:rect l="0" t="0" r="r" b="b"/>
            <a:pathLst>
              <a:path w="4445">
                <a:moveTo>
                  <a:pt x="0" y="0"/>
                </a:moveTo>
                <a:lnTo>
                  <a:pt x="3959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2" name="object 342"/>
          <p:cNvSpPr>
            <a:spLocks/>
          </p:cNvSpPr>
          <p:nvPr/>
        </p:nvSpPr>
        <p:spPr bwMode="auto">
          <a:xfrm>
            <a:off x="9193213" y="4559300"/>
            <a:ext cx="1905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4993" y="0"/>
              </a:cxn>
            </a:cxnLst>
            <a:rect l="0" t="0" r="r" b="b"/>
            <a:pathLst>
              <a:path w="1425575">
                <a:moveTo>
                  <a:pt x="0" y="0"/>
                </a:moveTo>
                <a:lnTo>
                  <a:pt x="1424993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3" name="object 343"/>
          <p:cNvSpPr>
            <a:spLocks/>
          </p:cNvSpPr>
          <p:nvPr/>
        </p:nvSpPr>
        <p:spPr bwMode="auto">
          <a:xfrm>
            <a:off x="11098213" y="4316413"/>
            <a:ext cx="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09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40009"/>
                </a:lnTo>
              </a:path>
            </a:pathLst>
          </a:custGeom>
          <a:noFill/>
          <a:ln w="677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4" name="object 344"/>
          <p:cNvSpPr>
            <a:spLocks/>
          </p:cNvSpPr>
          <p:nvPr/>
        </p:nvSpPr>
        <p:spPr bwMode="auto">
          <a:xfrm>
            <a:off x="9188450" y="4559300"/>
            <a:ext cx="11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5" name="object 345"/>
          <p:cNvSpPr>
            <a:spLocks/>
          </p:cNvSpPr>
          <p:nvPr/>
        </p:nvSpPr>
        <p:spPr bwMode="auto">
          <a:xfrm>
            <a:off x="11095038" y="4319588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09" y="0"/>
              </a:cxn>
            </a:cxnLst>
            <a:rect l="0" t="0" r="r" b="b"/>
            <a:pathLst>
              <a:path w="7620">
                <a:moveTo>
                  <a:pt x="0" y="0"/>
                </a:moveTo>
                <a:lnTo>
                  <a:pt x="7009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6" name="object 346"/>
          <p:cNvSpPr>
            <a:spLocks/>
          </p:cNvSpPr>
          <p:nvPr/>
        </p:nvSpPr>
        <p:spPr bwMode="auto">
          <a:xfrm>
            <a:off x="9199563" y="4319588"/>
            <a:ext cx="1903412" cy="244475"/>
          </a:xfrm>
          <a:custGeom>
            <a:avLst/>
            <a:gdLst/>
            <a:ahLst/>
            <a:cxnLst>
              <a:cxn ang="0">
                <a:pos x="1424206" y="0"/>
              </a:cxn>
              <a:cxn ang="0">
                <a:pos x="1424206" y="243078"/>
              </a:cxn>
              <a:cxn ang="0">
                <a:pos x="0" y="243078"/>
              </a:cxn>
            </a:cxnLst>
            <a:rect l="0" t="0" r="r" b="b"/>
            <a:pathLst>
              <a:path w="1424304" h="243204">
                <a:moveTo>
                  <a:pt x="1424206" y="0"/>
                </a:moveTo>
                <a:lnTo>
                  <a:pt x="1424206" y="243078"/>
                </a:lnTo>
                <a:lnTo>
                  <a:pt x="0" y="243078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7" name="object 347"/>
          <p:cNvSpPr>
            <a:spLocks/>
          </p:cNvSpPr>
          <p:nvPr/>
        </p:nvSpPr>
        <p:spPr bwMode="auto">
          <a:xfrm>
            <a:off x="9194800" y="4560888"/>
            <a:ext cx="7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6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8" name="object 348"/>
          <p:cNvSpPr>
            <a:spLocks/>
          </p:cNvSpPr>
          <p:nvPr/>
        </p:nvSpPr>
        <p:spPr bwMode="auto">
          <a:xfrm>
            <a:off x="11095038" y="4322763"/>
            <a:ext cx="142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14" y="0"/>
              </a:cxn>
            </a:cxnLst>
            <a:rect l="0" t="0" r="r" b="b"/>
            <a:pathLst>
              <a:path w="11429">
                <a:moveTo>
                  <a:pt x="0" y="0"/>
                </a:moveTo>
                <a:lnTo>
                  <a:pt x="10814" y="0"/>
                </a:lnTo>
              </a:path>
            </a:pathLst>
          </a:custGeom>
          <a:noFill/>
          <a:ln w="66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69" name="object 349"/>
          <p:cNvSpPr>
            <a:spLocks/>
          </p:cNvSpPr>
          <p:nvPr/>
        </p:nvSpPr>
        <p:spPr bwMode="auto">
          <a:xfrm>
            <a:off x="9202738" y="4322763"/>
            <a:ext cx="1906587" cy="244475"/>
          </a:xfrm>
          <a:custGeom>
            <a:avLst/>
            <a:gdLst/>
            <a:ahLst/>
            <a:cxnLst>
              <a:cxn ang="0">
                <a:pos x="1424962" y="0"/>
              </a:cxn>
              <a:cxn ang="0">
                <a:pos x="1424962" y="243091"/>
              </a:cxn>
              <a:cxn ang="0">
                <a:pos x="0" y="243091"/>
              </a:cxn>
            </a:cxnLst>
            <a:rect l="0" t="0" r="r" b="b"/>
            <a:pathLst>
              <a:path w="1425575" h="243204">
                <a:moveTo>
                  <a:pt x="1424962" y="0"/>
                </a:moveTo>
                <a:lnTo>
                  <a:pt x="1424962" y="243091"/>
                </a:lnTo>
                <a:lnTo>
                  <a:pt x="0" y="243091"/>
                </a:lnTo>
              </a:path>
            </a:pathLst>
          </a:custGeom>
          <a:noFill/>
          <a:ln w="666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0" name="object 350"/>
          <p:cNvSpPr>
            <a:spLocks/>
          </p:cNvSpPr>
          <p:nvPr/>
        </p:nvSpPr>
        <p:spPr bwMode="auto">
          <a:xfrm>
            <a:off x="9199563" y="4562475"/>
            <a:ext cx="79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78" y="0"/>
              </a:cxn>
            </a:cxnLst>
            <a:rect l="0" t="0" r="r" b="b"/>
            <a:pathLst>
              <a:path w="6984">
                <a:moveTo>
                  <a:pt x="0" y="0"/>
                </a:moveTo>
                <a:lnTo>
                  <a:pt x="6778" y="0"/>
                </a:lnTo>
              </a:path>
            </a:pathLst>
          </a:custGeom>
          <a:noFill/>
          <a:ln w="99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1" name="object 351"/>
          <p:cNvSpPr>
            <a:spLocks/>
          </p:cNvSpPr>
          <p:nvPr/>
        </p:nvSpPr>
        <p:spPr bwMode="auto">
          <a:xfrm>
            <a:off x="8408988" y="2916238"/>
            <a:ext cx="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649"/>
              </a:cxn>
            </a:cxnLst>
            <a:rect l="0" t="0" r="r" b="b"/>
            <a:pathLst>
              <a:path h="26669">
                <a:moveTo>
                  <a:pt x="0" y="0"/>
                </a:moveTo>
                <a:lnTo>
                  <a:pt x="0" y="2664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2" name="object 352"/>
          <p:cNvSpPr>
            <a:spLocks/>
          </p:cNvSpPr>
          <p:nvPr/>
        </p:nvSpPr>
        <p:spPr bwMode="auto">
          <a:xfrm>
            <a:off x="4000500" y="3270250"/>
            <a:ext cx="4408488" cy="0"/>
          </a:xfrm>
          <a:custGeom>
            <a:avLst/>
            <a:gdLst/>
            <a:ahLst/>
            <a:cxnLst>
              <a:cxn ang="0">
                <a:pos x="3297299" y="0"/>
              </a:cxn>
              <a:cxn ang="0">
                <a:pos x="3297299" y="21"/>
              </a:cxn>
              <a:cxn ang="0">
                <a:pos x="0" y="21"/>
              </a:cxn>
            </a:cxnLst>
            <a:rect l="0" t="0" r="r" b="b"/>
            <a:pathLst>
              <a:path w="3297554" h="635">
                <a:moveTo>
                  <a:pt x="3297299" y="0"/>
                </a:moveTo>
                <a:lnTo>
                  <a:pt x="3297299" y="21"/>
                </a:lnTo>
                <a:lnTo>
                  <a:pt x="0" y="21"/>
                </a:lnTo>
              </a:path>
            </a:pathLst>
          </a:custGeom>
          <a:noFill/>
          <a:ln w="266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3" name="object 353"/>
          <p:cNvSpPr>
            <a:spLocks/>
          </p:cNvSpPr>
          <p:nvPr/>
        </p:nvSpPr>
        <p:spPr bwMode="auto">
          <a:xfrm>
            <a:off x="8408988" y="2928938"/>
            <a:ext cx="0" cy="341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843"/>
              </a:cxn>
            </a:cxnLst>
            <a:rect l="0" t="0" r="r" b="b"/>
            <a:pathLst>
              <a:path h="340360">
                <a:moveTo>
                  <a:pt x="0" y="0"/>
                </a:moveTo>
                <a:lnTo>
                  <a:pt x="0" y="339843"/>
                </a:lnTo>
              </a:path>
            </a:pathLst>
          </a:custGeom>
          <a:noFill/>
          <a:ln w="271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4" name="object 354"/>
          <p:cNvSpPr>
            <a:spLocks/>
          </p:cNvSpPr>
          <p:nvPr/>
        </p:nvSpPr>
        <p:spPr bwMode="auto">
          <a:xfrm>
            <a:off x="4000500" y="3257550"/>
            <a:ext cx="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649"/>
              </a:cxn>
            </a:cxnLst>
            <a:rect l="0" t="0" r="r" b="b"/>
            <a:pathLst>
              <a:path h="26670">
                <a:moveTo>
                  <a:pt x="0" y="0"/>
                </a:moveTo>
                <a:lnTo>
                  <a:pt x="0" y="2664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5" name="object 355"/>
          <p:cNvSpPr>
            <a:spLocks/>
          </p:cNvSpPr>
          <p:nvPr/>
        </p:nvSpPr>
        <p:spPr bwMode="auto">
          <a:xfrm>
            <a:off x="6186488" y="3257550"/>
            <a:ext cx="0" cy="238125"/>
          </a:xfrm>
          <a:custGeom>
            <a:avLst/>
            <a:gdLst/>
            <a:ahLst/>
            <a:cxnLst>
              <a:cxn ang="0">
                <a:pos x="0" y="236223"/>
              </a:cxn>
              <a:cxn ang="0">
                <a:pos x="0" y="0"/>
              </a:cxn>
              <a:cxn ang="0">
                <a:pos x="0" y="236223"/>
              </a:cxn>
            </a:cxnLst>
            <a:rect l="0" t="0" r="r" b="b"/>
            <a:pathLst>
              <a:path h="236220">
                <a:moveTo>
                  <a:pt x="0" y="236223"/>
                </a:moveTo>
                <a:lnTo>
                  <a:pt x="0" y="0"/>
                </a:lnTo>
                <a:lnTo>
                  <a:pt x="0" y="236223"/>
                </a:lnTo>
              </a:path>
            </a:pathLst>
          </a:custGeom>
          <a:noFill/>
          <a:ln w="135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6" name="object 356"/>
          <p:cNvSpPr>
            <a:spLocks/>
          </p:cNvSpPr>
          <p:nvPr/>
        </p:nvSpPr>
        <p:spPr bwMode="auto">
          <a:xfrm>
            <a:off x="6056313" y="3495675"/>
            <a:ext cx="130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072" y="0"/>
              </a:cxn>
            </a:cxnLst>
            <a:rect l="0" t="0" r="r" b="b"/>
            <a:pathLst>
              <a:path w="99060">
                <a:moveTo>
                  <a:pt x="0" y="0"/>
                </a:moveTo>
                <a:lnTo>
                  <a:pt x="99072" y="0"/>
                </a:lnTo>
              </a:path>
            </a:pathLst>
          </a:custGeom>
          <a:noFill/>
          <a:ln w="133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7" name="object 357"/>
          <p:cNvSpPr>
            <a:spLocks/>
          </p:cNvSpPr>
          <p:nvPr/>
        </p:nvSpPr>
        <p:spPr bwMode="auto">
          <a:xfrm>
            <a:off x="6186488" y="3495675"/>
            <a:ext cx="1158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580" y="0"/>
              </a:cxn>
            </a:cxnLst>
            <a:rect l="0" t="0" r="r" b="b"/>
            <a:pathLst>
              <a:path w="85089">
                <a:moveTo>
                  <a:pt x="0" y="0"/>
                </a:moveTo>
                <a:lnTo>
                  <a:pt x="84580" y="0"/>
                </a:lnTo>
              </a:path>
            </a:pathLst>
          </a:custGeom>
          <a:noFill/>
          <a:ln w="133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8" name="object 358"/>
          <p:cNvSpPr>
            <a:spLocks/>
          </p:cNvSpPr>
          <p:nvPr/>
        </p:nvSpPr>
        <p:spPr bwMode="auto">
          <a:xfrm>
            <a:off x="4364038" y="3625850"/>
            <a:ext cx="0" cy="230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0130"/>
              </a:cxn>
            </a:cxnLst>
            <a:rect l="0" t="0" r="r" b="b"/>
            <a:pathLst>
              <a:path h="230504">
                <a:moveTo>
                  <a:pt x="0" y="0"/>
                </a:moveTo>
                <a:lnTo>
                  <a:pt x="0" y="230130"/>
                </a:lnTo>
              </a:path>
            </a:pathLst>
          </a:custGeom>
          <a:noFill/>
          <a:ln w="135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79" name="object 359"/>
          <p:cNvSpPr>
            <a:spLocks/>
          </p:cNvSpPr>
          <p:nvPr/>
        </p:nvSpPr>
        <p:spPr bwMode="auto">
          <a:xfrm>
            <a:off x="4364038" y="3856038"/>
            <a:ext cx="1031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5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5" y="0"/>
                </a:lnTo>
              </a:path>
            </a:pathLst>
          </a:custGeom>
          <a:noFill/>
          <a:ln w="133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80" name="object 360"/>
          <p:cNvSpPr>
            <a:spLocks/>
          </p:cNvSpPr>
          <p:nvPr/>
        </p:nvSpPr>
        <p:spPr bwMode="auto">
          <a:xfrm>
            <a:off x="4364038" y="3978275"/>
            <a:ext cx="1031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5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5" y="0"/>
                </a:lnTo>
              </a:path>
            </a:pathLst>
          </a:custGeom>
          <a:noFill/>
          <a:ln w="133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81" name="object 361"/>
          <p:cNvSpPr>
            <a:spLocks/>
          </p:cNvSpPr>
          <p:nvPr/>
        </p:nvSpPr>
        <p:spPr bwMode="auto">
          <a:xfrm>
            <a:off x="4364038" y="3856038"/>
            <a:ext cx="0" cy="122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9638"/>
              </a:cxn>
            </a:cxnLst>
            <a:rect l="0" t="0" r="r" b="b"/>
            <a:pathLst>
              <a:path h="120014">
                <a:moveTo>
                  <a:pt x="0" y="0"/>
                </a:moveTo>
                <a:lnTo>
                  <a:pt x="0" y="119638"/>
                </a:lnTo>
              </a:path>
            </a:pathLst>
          </a:custGeom>
          <a:noFill/>
          <a:ln w="135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2" name="object 362"/>
          <p:cNvSpPr txBox="1"/>
          <p:nvPr/>
        </p:nvSpPr>
        <p:spPr>
          <a:xfrm>
            <a:off x="4481513" y="3787775"/>
            <a:ext cx="1128712" cy="252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lnSpc>
                <a:spcPct val="112000"/>
              </a:lnSpc>
            </a:pPr>
            <a:r>
              <a:rPr lang="en-US" altLang="zh-CN" sz="800">
                <a:latin typeface="Tahoma" pitchFamily="34" charset="0"/>
                <a:cs typeface="Tahoma" pitchFamily="34" charset="0"/>
              </a:rPr>
              <a:t>Technical Training  Regulatory Training</a:t>
            </a:r>
          </a:p>
        </p:txBody>
      </p:sp>
      <p:sp>
        <p:nvSpPr>
          <p:cNvPr id="31083" name="object 363"/>
          <p:cNvSpPr>
            <a:spLocks/>
          </p:cNvSpPr>
          <p:nvPr/>
        </p:nvSpPr>
        <p:spPr bwMode="auto">
          <a:xfrm>
            <a:off x="4132263" y="3368675"/>
            <a:ext cx="192405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7947" y="0"/>
              </a:cxn>
              <a:cxn ang="0">
                <a:pos x="1437947" y="256037"/>
              </a:cxn>
              <a:cxn ang="0">
                <a:pos x="0" y="256037"/>
              </a:cxn>
              <a:cxn ang="0">
                <a:pos x="0" y="0"/>
              </a:cxn>
            </a:cxnLst>
            <a:rect l="0" t="0" r="r" b="b"/>
            <a:pathLst>
              <a:path w="1438275" h="256539">
                <a:moveTo>
                  <a:pt x="0" y="0"/>
                </a:moveTo>
                <a:lnTo>
                  <a:pt x="1437947" y="0"/>
                </a:lnTo>
                <a:lnTo>
                  <a:pt x="1437947" y="256037"/>
                </a:lnTo>
                <a:lnTo>
                  <a:pt x="0" y="256037"/>
                </a:lnTo>
                <a:lnTo>
                  <a:pt x="0" y="0"/>
                </a:lnTo>
                <a:close/>
              </a:path>
            </a:pathLst>
          </a:custGeom>
          <a:noFill/>
          <a:ln w="2000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84" name="object 364"/>
          <p:cNvSpPr>
            <a:spLocks/>
          </p:cNvSpPr>
          <p:nvPr/>
        </p:nvSpPr>
        <p:spPr bwMode="auto">
          <a:xfrm>
            <a:off x="6530975" y="3625850"/>
            <a:ext cx="0" cy="23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0135"/>
              </a:cxn>
            </a:cxnLst>
            <a:rect l="0" t="0" r="r" b="b"/>
            <a:pathLst>
              <a:path h="230504">
                <a:moveTo>
                  <a:pt x="0" y="0"/>
                </a:moveTo>
                <a:lnTo>
                  <a:pt x="0" y="230135"/>
                </a:lnTo>
              </a:path>
            </a:pathLst>
          </a:custGeom>
          <a:noFill/>
          <a:ln w="135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85" name="object 365"/>
          <p:cNvSpPr>
            <a:spLocks/>
          </p:cNvSpPr>
          <p:nvPr/>
        </p:nvSpPr>
        <p:spPr bwMode="auto">
          <a:xfrm>
            <a:off x="6530975" y="3856038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7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7" y="0"/>
                </a:lnTo>
              </a:path>
            </a:pathLst>
          </a:custGeom>
          <a:noFill/>
          <a:ln w="133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86" name="object 366"/>
          <p:cNvSpPr>
            <a:spLocks/>
          </p:cNvSpPr>
          <p:nvPr/>
        </p:nvSpPr>
        <p:spPr bwMode="auto">
          <a:xfrm>
            <a:off x="6530975" y="3978275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7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7" y="0"/>
                </a:lnTo>
              </a:path>
            </a:pathLst>
          </a:custGeom>
          <a:noFill/>
          <a:ln w="133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87" name="object 367"/>
          <p:cNvSpPr>
            <a:spLocks/>
          </p:cNvSpPr>
          <p:nvPr/>
        </p:nvSpPr>
        <p:spPr bwMode="auto">
          <a:xfrm>
            <a:off x="6530975" y="4097338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7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7" y="0"/>
                </a:lnTo>
              </a:path>
            </a:pathLst>
          </a:custGeom>
          <a:noFill/>
          <a:ln w="133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88" name="object 368"/>
          <p:cNvSpPr>
            <a:spLocks/>
          </p:cNvSpPr>
          <p:nvPr/>
        </p:nvSpPr>
        <p:spPr bwMode="auto">
          <a:xfrm>
            <a:off x="6530975" y="3856038"/>
            <a:ext cx="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37"/>
              </a:cxn>
            </a:cxnLst>
            <a:rect l="0" t="0" r="r" b="b"/>
            <a:pathLst>
              <a:path h="240029">
                <a:moveTo>
                  <a:pt x="0" y="0"/>
                </a:moveTo>
                <a:lnTo>
                  <a:pt x="0" y="240037"/>
                </a:lnTo>
              </a:path>
            </a:pathLst>
          </a:custGeom>
          <a:noFill/>
          <a:ln w="135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9" name="object 369"/>
          <p:cNvSpPr txBox="1"/>
          <p:nvPr/>
        </p:nvSpPr>
        <p:spPr>
          <a:xfrm>
            <a:off x="6650038" y="3800475"/>
            <a:ext cx="2130425" cy="3603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Quality Audits</a:t>
            </a:r>
          </a:p>
          <a:p>
            <a:pPr marL="15875" defTabSz="1092200">
              <a:lnSpc>
                <a:spcPct val="112000"/>
              </a:lnSpc>
            </a:pPr>
            <a:r>
              <a:rPr lang="en-US" altLang="zh-CN" sz="800">
                <a:latin typeface="Tahoma" pitchFamily="34" charset="0"/>
                <a:cs typeface="Tahoma" pitchFamily="34" charset="0"/>
              </a:rPr>
              <a:t>Training &amp; Staff Qualification Records  Procedures and Processes</a:t>
            </a:r>
          </a:p>
        </p:txBody>
      </p:sp>
      <p:sp>
        <p:nvSpPr>
          <p:cNvPr id="31090" name="object 370"/>
          <p:cNvSpPr>
            <a:spLocks/>
          </p:cNvSpPr>
          <p:nvPr/>
        </p:nvSpPr>
        <p:spPr bwMode="auto">
          <a:xfrm>
            <a:off x="6299200" y="3368675"/>
            <a:ext cx="192405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7979" y="0"/>
              </a:cxn>
              <a:cxn ang="0">
                <a:pos x="1437979" y="256043"/>
              </a:cxn>
              <a:cxn ang="0">
                <a:pos x="0" y="256043"/>
              </a:cxn>
              <a:cxn ang="0">
                <a:pos x="0" y="0"/>
              </a:cxn>
            </a:cxnLst>
            <a:rect l="0" t="0" r="r" b="b"/>
            <a:pathLst>
              <a:path w="1438275" h="256539">
                <a:moveTo>
                  <a:pt x="0" y="0"/>
                </a:moveTo>
                <a:lnTo>
                  <a:pt x="1437979" y="0"/>
                </a:lnTo>
                <a:lnTo>
                  <a:pt x="1437979" y="256043"/>
                </a:lnTo>
                <a:lnTo>
                  <a:pt x="0" y="256043"/>
                </a:lnTo>
                <a:lnTo>
                  <a:pt x="0" y="0"/>
                </a:lnTo>
                <a:close/>
              </a:path>
            </a:pathLst>
          </a:custGeom>
          <a:noFill/>
          <a:ln w="2000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1" name="object 371"/>
          <p:cNvSpPr>
            <a:spLocks/>
          </p:cNvSpPr>
          <p:nvPr/>
        </p:nvSpPr>
        <p:spPr bwMode="auto">
          <a:xfrm>
            <a:off x="6186488" y="3495675"/>
            <a:ext cx="0" cy="738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3098"/>
              </a:cxn>
            </a:cxnLst>
            <a:rect l="0" t="0" r="r" b="b"/>
            <a:pathLst>
              <a:path h="733425">
                <a:moveTo>
                  <a:pt x="0" y="0"/>
                </a:moveTo>
                <a:lnTo>
                  <a:pt x="0" y="733098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2" name="object 372"/>
          <p:cNvSpPr>
            <a:spLocks/>
          </p:cNvSpPr>
          <p:nvPr/>
        </p:nvSpPr>
        <p:spPr bwMode="auto">
          <a:xfrm>
            <a:off x="1973263" y="4233863"/>
            <a:ext cx="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201"/>
              </a:cxn>
            </a:cxnLst>
            <a:rect l="0" t="0" r="r" b="b"/>
            <a:pathLst>
              <a:path h="76200">
                <a:moveTo>
                  <a:pt x="0" y="0"/>
                </a:moveTo>
                <a:lnTo>
                  <a:pt x="0" y="76201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3" name="object 373"/>
          <p:cNvSpPr>
            <a:spLocks/>
          </p:cNvSpPr>
          <p:nvPr/>
        </p:nvSpPr>
        <p:spPr bwMode="auto">
          <a:xfrm>
            <a:off x="4019550" y="4233863"/>
            <a:ext cx="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201"/>
              </a:cxn>
            </a:cxnLst>
            <a:rect l="0" t="0" r="r" b="b"/>
            <a:pathLst>
              <a:path h="76200">
                <a:moveTo>
                  <a:pt x="0" y="0"/>
                </a:moveTo>
                <a:lnTo>
                  <a:pt x="0" y="76201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4" name="object 374"/>
          <p:cNvSpPr>
            <a:spLocks/>
          </p:cNvSpPr>
          <p:nvPr/>
        </p:nvSpPr>
        <p:spPr bwMode="auto">
          <a:xfrm>
            <a:off x="6056313" y="4233863"/>
            <a:ext cx="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201"/>
              </a:cxn>
            </a:cxnLst>
            <a:rect l="0" t="0" r="r" b="b"/>
            <a:pathLst>
              <a:path h="76200">
                <a:moveTo>
                  <a:pt x="0" y="0"/>
                </a:moveTo>
                <a:lnTo>
                  <a:pt x="0" y="76201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5" name="object 375"/>
          <p:cNvSpPr>
            <a:spLocks/>
          </p:cNvSpPr>
          <p:nvPr/>
        </p:nvSpPr>
        <p:spPr bwMode="auto">
          <a:xfrm>
            <a:off x="8091488" y="4233863"/>
            <a:ext cx="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201"/>
              </a:cxn>
            </a:cxnLst>
            <a:rect l="0" t="0" r="r" b="b"/>
            <a:pathLst>
              <a:path h="76200">
                <a:moveTo>
                  <a:pt x="0" y="0"/>
                </a:moveTo>
                <a:lnTo>
                  <a:pt x="0" y="76201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6" name="object 376"/>
          <p:cNvSpPr>
            <a:spLocks/>
          </p:cNvSpPr>
          <p:nvPr/>
        </p:nvSpPr>
        <p:spPr bwMode="auto">
          <a:xfrm>
            <a:off x="10137775" y="4233863"/>
            <a:ext cx="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201"/>
              </a:cxn>
            </a:cxnLst>
            <a:rect l="0" t="0" r="r" b="b"/>
            <a:pathLst>
              <a:path h="76200">
                <a:moveTo>
                  <a:pt x="0" y="0"/>
                </a:moveTo>
                <a:lnTo>
                  <a:pt x="0" y="76201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7" name="object 377"/>
          <p:cNvSpPr>
            <a:spLocks/>
          </p:cNvSpPr>
          <p:nvPr/>
        </p:nvSpPr>
        <p:spPr bwMode="auto">
          <a:xfrm>
            <a:off x="1973263" y="4233863"/>
            <a:ext cx="8164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06263" y="0"/>
              </a:cxn>
            </a:cxnLst>
            <a:rect l="0" t="0" r="r" b="b"/>
            <a:pathLst>
              <a:path w="6106795">
                <a:moveTo>
                  <a:pt x="0" y="0"/>
                </a:moveTo>
                <a:lnTo>
                  <a:pt x="6106263" y="0"/>
                </a:lnTo>
              </a:path>
            </a:pathLst>
          </a:custGeom>
          <a:noFill/>
          <a:ln w="1331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8" name="object 378"/>
          <p:cNvSpPr>
            <a:spLocks/>
          </p:cNvSpPr>
          <p:nvPr/>
        </p:nvSpPr>
        <p:spPr bwMode="auto">
          <a:xfrm>
            <a:off x="1257300" y="4554538"/>
            <a:ext cx="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816"/>
              </a:cxn>
            </a:cxnLst>
            <a:rect l="0" t="0" r="r" b="b"/>
            <a:pathLst>
              <a:path h="257175">
                <a:moveTo>
                  <a:pt x="0" y="0"/>
                </a:moveTo>
                <a:lnTo>
                  <a:pt x="0" y="256816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099" name="object 379"/>
          <p:cNvSpPr>
            <a:spLocks/>
          </p:cNvSpPr>
          <p:nvPr/>
        </p:nvSpPr>
        <p:spPr bwMode="auto">
          <a:xfrm>
            <a:off x="1257300" y="4811713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484" y="0"/>
              </a:cxn>
            </a:cxnLst>
            <a:rect l="0" t="0" r="r" b="b"/>
            <a:pathLst>
              <a:path w="78740">
                <a:moveTo>
                  <a:pt x="0" y="0"/>
                </a:moveTo>
                <a:lnTo>
                  <a:pt x="78484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00" name="object 380"/>
          <p:cNvSpPr>
            <a:spLocks/>
          </p:cNvSpPr>
          <p:nvPr/>
        </p:nvSpPr>
        <p:spPr bwMode="auto">
          <a:xfrm>
            <a:off x="1257300" y="5060950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484" y="0"/>
              </a:cxn>
            </a:cxnLst>
            <a:rect l="0" t="0" r="r" b="b"/>
            <a:pathLst>
              <a:path w="78740">
                <a:moveTo>
                  <a:pt x="0" y="0"/>
                </a:moveTo>
                <a:lnTo>
                  <a:pt x="78484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01" name="object 381"/>
          <p:cNvSpPr>
            <a:spLocks/>
          </p:cNvSpPr>
          <p:nvPr/>
        </p:nvSpPr>
        <p:spPr bwMode="auto">
          <a:xfrm>
            <a:off x="1257300" y="5695950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484" y="0"/>
              </a:cxn>
            </a:cxnLst>
            <a:rect l="0" t="0" r="r" b="b"/>
            <a:pathLst>
              <a:path w="78740">
                <a:moveTo>
                  <a:pt x="0" y="0"/>
                </a:moveTo>
                <a:lnTo>
                  <a:pt x="78484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02" name="object 382"/>
          <p:cNvSpPr>
            <a:spLocks/>
          </p:cNvSpPr>
          <p:nvPr/>
        </p:nvSpPr>
        <p:spPr bwMode="auto">
          <a:xfrm>
            <a:off x="1257300" y="6454775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484" y="0"/>
              </a:cxn>
            </a:cxnLst>
            <a:rect l="0" t="0" r="r" b="b"/>
            <a:pathLst>
              <a:path w="78740">
                <a:moveTo>
                  <a:pt x="0" y="0"/>
                </a:moveTo>
                <a:lnTo>
                  <a:pt x="78484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03" name="object 383"/>
          <p:cNvSpPr>
            <a:spLocks/>
          </p:cNvSpPr>
          <p:nvPr/>
        </p:nvSpPr>
        <p:spPr bwMode="auto">
          <a:xfrm>
            <a:off x="1257300" y="4811713"/>
            <a:ext cx="0" cy="1643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32274"/>
              </a:cxn>
            </a:cxnLst>
            <a:rect l="0" t="0" r="r" b="b"/>
            <a:pathLst>
              <a:path h="1632585">
                <a:moveTo>
                  <a:pt x="0" y="0"/>
                </a:moveTo>
                <a:lnTo>
                  <a:pt x="0" y="1632274"/>
                </a:lnTo>
              </a:path>
            </a:pathLst>
          </a:custGeom>
          <a:noFill/>
          <a:ln w="13556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4" name="object 384"/>
          <p:cNvSpPr txBox="1"/>
          <p:nvPr/>
        </p:nvSpPr>
        <p:spPr>
          <a:xfrm>
            <a:off x="1365250" y="4757738"/>
            <a:ext cx="1816100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7950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Maintenance Control Center</a:t>
            </a:r>
          </a:p>
        </p:txBody>
      </p:sp>
      <p:sp>
        <p:nvSpPr>
          <p:cNvPr id="31105" name="object 385"/>
          <p:cNvSpPr>
            <a:spLocks/>
          </p:cNvSpPr>
          <p:nvPr/>
        </p:nvSpPr>
        <p:spPr bwMode="auto">
          <a:xfrm>
            <a:off x="1360488" y="4722813"/>
            <a:ext cx="1811337" cy="179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425" y="0"/>
              </a:cxn>
              <a:cxn ang="0">
                <a:pos x="1353425" y="179847"/>
              </a:cxn>
              <a:cxn ang="0">
                <a:pos x="0" y="179847"/>
              </a:cxn>
              <a:cxn ang="0">
                <a:pos x="0" y="0"/>
              </a:cxn>
            </a:cxnLst>
            <a:rect l="0" t="0" r="r" b="b"/>
            <a:pathLst>
              <a:path w="1353820" h="180339">
                <a:moveTo>
                  <a:pt x="0" y="0"/>
                </a:moveTo>
                <a:lnTo>
                  <a:pt x="1353425" y="0"/>
                </a:lnTo>
                <a:lnTo>
                  <a:pt x="1353425" y="179847"/>
                </a:lnTo>
                <a:lnTo>
                  <a:pt x="0" y="179847"/>
                </a:lnTo>
                <a:lnTo>
                  <a:pt x="0" y="0"/>
                </a:lnTo>
                <a:close/>
              </a:path>
            </a:pathLst>
          </a:custGeom>
          <a:noFill/>
          <a:ln w="666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06" name="object 386"/>
          <p:cNvSpPr>
            <a:spLocks/>
          </p:cNvSpPr>
          <p:nvPr/>
        </p:nvSpPr>
        <p:spPr bwMode="auto">
          <a:xfrm>
            <a:off x="1582738" y="5149850"/>
            <a:ext cx="0" cy="225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3284"/>
              </a:cxn>
            </a:cxnLst>
            <a:rect l="0" t="0" r="r" b="b"/>
            <a:pathLst>
              <a:path h="223520">
                <a:moveTo>
                  <a:pt x="0" y="0"/>
                </a:moveTo>
                <a:lnTo>
                  <a:pt x="0" y="223284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07" name="object 387"/>
          <p:cNvSpPr>
            <a:spLocks/>
          </p:cNvSpPr>
          <p:nvPr/>
        </p:nvSpPr>
        <p:spPr bwMode="auto">
          <a:xfrm>
            <a:off x="1582738" y="5375275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30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30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08" name="object 388"/>
          <p:cNvSpPr>
            <a:spLocks/>
          </p:cNvSpPr>
          <p:nvPr/>
        </p:nvSpPr>
        <p:spPr bwMode="auto">
          <a:xfrm>
            <a:off x="1582738" y="5495925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30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30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09" name="object 389"/>
          <p:cNvSpPr>
            <a:spLocks/>
          </p:cNvSpPr>
          <p:nvPr/>
        </p:nvSpPr>
        <p:spPr bwMode="auto">
          <a:xfrm>
            <a:off x="1582738" y="5375275"/>
            <a:ext cx="0" cy="120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0401"/>
              </a:cxn>
            </a:cxnLst>
            <a:rect l="0" t="0" r="r" b="b"/>
            <a:pathLst>
              <a:path h="120650">
                <a:moveTo>
                  <a:pt x="0" y="0"/>
                </a:moveTo>
                <a:lnTo>
                  <a:pt x="0" y="120401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0" name="object 390"/>
          <p:cNvSpPr txBox="1"/>
          <p:nvPr/>
        </p:nvSpPr>
        <p:spPr>
          <a:xfrm>
            <a:off x="1701800" y="5307013"/>
            <a:ext cx="1095375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lnSpc>
                <a:spcPct val="112000"/>
              </a:lnSpc>
            </a:pPr>
            <a:r>
              <a:rPr lang="en-US" altLang="zh-CN" sz="800">
                <a:latin typeface="Tahoma" pitchFamily="34" charset="0"/>
                <a:cs typeface="Tahoma" pitchFamily="34" charset="0"/>
              </a:rPr>
              <a:t>Terminal and ramp  Outstations</a:t>
            </a:r>
          </a:p>
        </p:txBody>
      </p:sp>
      <p:sp>
        <p:nvSpPr>
          <p:cNvPr id="391" name="object 391"/>
          <p:cNvSpPr txBox="1"/>
          <p:nvPr/>
        </p:nvSpPr>
        <p:spPr>
          <a:xfrm>
            <a:off x="1757363" y="5005388"/>
            <a:ext cx="1006475" cy="117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Line Maintenance</a:t>
            </a:r>
          </a:p>
        </p:txBody>
      </p:sp>
      <p:sp>
        <p:nvSpPr>
          <p:cNvPr id="31112" name="object 392"/>
          <p:cNvSpPr>
            <a:spLocks/>
          </p:cNvSpPr>
          <p:nvPr/>
        </p:nvSpPr>
        <p:spPr bwMode="auto">
          <a:xfrm>
            <a:off x="1360488" y="4968875"/>
            <a:ext cx="1811337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455" y="0"/>
              </a:cxn>
              <a:cxn ang="0">
                <a:pos x="1353455" y="179851"/>
              </a:cxn>
              <a:cxn ang="0">
                <a:pos x="0" y="179851"/>
              </a:cxn>
              <a:cxn ang="0">
                <a:pos x="0" y="0"/>
              </a:cxn>
            </a:cxnLst>
            <a:rect l="0" t="0" r="r" b="b"/>
            <a:pathLst>
              <a:path w="1353820" h="180339">
                <a:moveTo>
                  <a:pt x="0" y="0"/>
                </a:moveTo>
                <a:lnTo>
                  <a:pt x="1353455" y="0"/>
                </a:lnTo>
                <a:lnTo>
                  <a:pt x="1353455" y="179851"/>
                </a:lnTo>
                <a:lnTo>
                  <a:pt x="0" y="179851"/>
                </a:lnTo>
                <a:lnTo>
                  <a:pt x="0" y="0"/>
                </a:lnTo>
                <a:close/>
              </a:path>
            </a:pathLst>
          </a:custGeom>
          <a:noFill/>
          <a:ln w="666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13" name="object 393"/>
          <p:cNvSpPr>
            <a:spLocks/>
          </p:cNvSpPr>
          <p:nvPr/>
        </p:nvSpPr>
        <p:spPr bwMode="auto">
          <a:xfrm>
            <a:off x="1582738" y="5786438"/>
            <a:ext cx="0" cy="225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3289"/>
              </a:cxn>
            </a:cxnLst>
            <a:rect l="0" t="0" r="r" b="b"/>
            <a:pathLst>
              <a:path h="223520">
                <a:moveTo>
                  <a:pt x="0" y="0"/>
                </a:moveTo>
                <a:lnTo>
                  <a:pt x="0" y="223289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14" name="object 394"/>
          <p:cNvSpPr>
            <a:spLocks/>
          </p:cNvSpPr>
          <p:nvPr/>
        </p:nvSpPr>
        <p:spPr bwMode="auto">
          <a:xfrm>
            <a:off x="1582738" y="6011863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32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32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15" name="object 395"/>
          <p:cNvSpPr>
            <a:spLocks/>
          </p:cNvSpPr>
          <p:nvPr/>
        </p:nvSpPr>
        <p:spPr bwMode="auto">
          <a:xfrm>
            <a:off x="1582738" y="6130925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32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32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16" name="object 396"/>
          <p:cNvSpPr>
            <a:spLocks/>
          </p:cNvSpPr>
          <p:nvPr/>
        </p:nvSpPr>
        <p:spPr bwMode="auto">
          <a:xfrm>
            <a:off x="1582738" y="6253163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32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32" y="0"/>
                </a:lnTo>
              </a:path>
            </a:pathLst>
          </a:custGeom>
          <a:noFill/>
          <a:ln w="1331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17" name="object 397"/>
          <p:cNvSpPr>
            <a:spLocks/>
          </p:cNvSpPr>
          <p:nvPr/>
        </p:nvSpPr>
        <p:spPr bwMode="auto">
          <a:xfrm>
            <a:off x="1582738" y="6011863"/>
            <a:ext cx="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53"/>
              </a:cxn>
            </a:cxnLst>
            <a:rect l="0" t="0" r="r" b="b"/>
            <a:pathLst>
              <a:path h="240664">
                <a:moveTo>
                  <a:pt x="0" y="0"/>
                </a:moveTo>
                <a:lnTo>
                  <a:pt x="0" y="240053"/>
                </a:lnTo>
              </a:path>
            </a:pathLst>
          </a:custGeom>
          <a:noFill/>
          <a:ln w="13557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8" name="object 398"/>
          <p:cNvSpPr txBox="1"/>
          <p:nvPr/>
        </p:nvSpPr>
        <p:spPr>
          <a:xfrm>
            <a:off x="1701800" y="5943600"/>
            <a:ext cx="1290638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lnSpc>
                <a:spcPct val="112000"/>
              </a:lnSpc>
            </a:pPr>
            <a:r>
              <a:rPr lang="en-US" altLang="zh-CN" sz="800">
                <a:latin typeface="Tahoma" pitchFamily="34" charset="0"/>
                <a:cs typeface="Tahoma" pitchFamily="34" charset="0"/>
              </a:rPr>
              <a:t>Aircraft Overhaul  GSE</a:t>
            </a:r>
          </a:p>
          <a:p>
            <a:pPr marL="15875" defTabSz="1092200">
              <a:spcBef>
                <a:spcPts val="125"/>
              </a:spcBef>
            </a:pPr>
            <a:r>
              <a:rPr lang="en-US" altLang="zh-CN" sz="800">
                <a:latin typeface="Tahoma" pitchFamily="34" charset="0"/>
                <a:cs typeface="Tahoma" pitchFamily="34" charset="0"/>
              </a:rPr>
              <a:t>Aircraft Support Shops</a:t>
            </a:r>
          </a:p>
        </p:txBody>
      </p:sp>
      <p:sp>
        <p:nvSpPr>
          <p:cNvPr id="399" name="object 399"/>
          <p:cNvSpPr txBox="1"/>
          <p:nvPr/>
        </p:nvSpPr>
        <p:spPr>
          <a:xfrm>
            <a:off x="1670050" y="5641975"/>
            <a:ext cx="1182688" cy="117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Hangar Maintenance</a:t>
            </a:r>
          </a:p>
        </p:txBody>
      </p:sp>
      <p:sp>
        <p:nvSpPr>
          <p:cNvPr id="31120" name="object 400"/>
          <p:cNvSpPr>
            <a:spLocks/>
          </p:cNvSpPr>
          <p:nvPr/>
        </p:nvSpPr>
        <p:spPr bwMode="auto">
          <a:xfrm>
            <a:off x="1360488" y="5607050"/>
            <a:ext cx="1811337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484" y="0"/>
              </a:cxn>
              <a:cxn ang="0">
                <a:pos x="1353484" y="179855"/>
              </a:cxn>
              <a:cxn ang="0">
                <a:pos x="0" y="179855"/>
              </a:cxn>
              <a:cxn ang="0">
                <a:pos x="0" y="0"/>
              </a:cxn>
            </a:cxnLst>
            <a:rect l="0" t="0" r="r" b="b"/>
            <a:pathLst>
              <a:path w="1353820" h="180339">
                <a:moveTo>
                  <a:pt x="0" y="0"/>
                </a:moveTo>
                <a:lnTo>
                  <a:pt x="1353484" y="0"/>
                </a:lnTo>
                <a:lnTo>
                  <a:pt x="1353484" y="179855"/>
                </a:lnTo>
                <a:lnTo>
                  <a:pt x="0" y="179855"/>
                </a:lnTo>
                <a:lnTo>
                  <a:pt x="0" y="0"/>
                </a:lnTo>
                <a:close/>
              </a:path>
            </a:pathLst>
          </a:custGeom>
          <a:noFill/>
          <a:ln w="6661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1" name="object 401"/>
          <p:cNvSpPr txBox="1"/>
          <p:nvPr/>
        </p:nvSpPr>
        <p:spPr>
          <a:xfrm>
            <a:off x="1365250" y="6397625"/>
            <a:ext cx="1816100" cy="153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57200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Cabin Interior</a:t>
            </a:r>
          </a:p>
        </p:txBody>
      </p:sp>
      <p:sp>
        <p:nvSpPr>
          <p:cNvPr id="31122" name="object 402"/>
          <p:cNvSpPr>
            <a:spLocks/>
          </p:cNvSpPr>
          <p:nvPr/>
        </p:nvSpPr>
        <p:spPr bwMode="auto">
          <a:xfrm>
            <a:off x="1360488" y="6362700"/>
            <a:ext cx="1811337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513" y="0"/>
              </a:cxn>
              <a:cxn ang="0">
                <a:pos x="1353513" y="179858"/>
              </a:cxn>
              <a:cxn ang="0">
                <a:pos x="0" y="179858"/>
              </a:cxn>
              <a:cxn ang="0">
                <a:pos x="0" y="0"/>
              </a:cxn>
            </a:cxnLst>
            <a:rect l="0" t="0" r="r" b="b"/>
            <a:pathLst>
              <a:path w="1353820" h="180340">
                <a:moveTo>
                  <a:pt x="0" y="0"/>
                </a:moveTo>
                <a:lnTo>
                  <a:pt x="1353513" y="0"/>
                </a:lnTo>
                <a:lnTo>
                  <a:pt x="1353513" y="179858"/>
                </a:lnTo>
                <a:lnTo>
                  <a:pt x="0" y="179858"/>
                </a:lnTo>
                <a:lnTo>
                  <a:pt x="0" y="0"/>
                </a:lnTo>
                <a:close/>
              </a:path>
            </a:pathLst>
          </a:custGeom>
          <a:noFill/>
          <a:ln w="666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3" name="object 403"/>
          <p:cNvSpPr txBox="1"/>
          <p:nvPr/>
        </p:nvSpPr>
        <p:spPr>
          <a:xfrm>
            <a:off x="1049338" y="4340225"/>
            <a:ext cx="1846262" cy="185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300">
                <a:latin typeface="Tahoma" pitchFamily="34" charset="0"/>
                <a:cs typeface="Tahoma" pitchFamily="34" charset="0"/>
              </a:rPr>
              <a:t>Aircraft Maintenance</a:t>
            </a:r>
          </a:p>
        </p:txBody>
      </p:sp>
      <p:sp>
        <p:nvSpPr>
          <p:cNvPr id="31124" name="object 404"/>
          <p:cNvSpPr>
            <a:spLocks/>
          </p:cNvSpPr>
          <p:nvPr/>
        </p:nvSpPr>
        <p:spPr bwMode="auto">
          <a:xfrm>
            <a:off x="1020763" y="4310063"/>
            <a:ext cx="1906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5178" y="0"/>
              </a:cxn>
              <a:cxn ang="0">
                <a:pos x="1425178" y="243115"/>
              </a:cxn>
              <a:cxn ang="0">
                <a:pos x="0" y="243115"/>
              </a:cxn>
              <a:cxn ang="0">
                <a:pos x="0" y="0"/>
              </a:cxn>
            </a:cxnLst>
            <a:rect l="0" t="0" r="r" b="b"/>
            <a:pathLst>
              <a:path w="1425575" h="243204">
                <a:moveTo>
                  <a:pt x="0" y="0"/>
                </a:moveTo>
                <a:lnTo>
                  <a:pt x="1425178" y="0"/>
                </a:lnTo>
                <a:lnTo>
                  <a:pt x="1425178" y="243115"/>
                </a:lnTo>
                <a:lnTo>
                  <a:pt x="0" y="243115"/>
                </a:lnTo>
                <a:lnTo>
                  <a:pt x="0" y="0"/>
                </a:lnTo>
                <a:close/>
              </a:path>
            </a:pathLst>
          </a:custGeom>
          <a:noFill/>
          <a:ln w="66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25" name="object 405"/>
          <p:cNvSpPr>
            <a:spLocks/>
          </p:cNvSpPr>
          <p:nvPr/>
        </p:nvSpPr>
        <p:spPr bwMode="auto">
          <a:xfrm>
            <a:off x="3302000" y="4554538"/>
            <a:ext cx="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844"/>
              </a:cxn>
            </a:cxnLst>
            <a:rect l="0" t="0" r="r" b="b"/>
            <a:pathLst>
              <a:path h="257175">
                <a:moveTo>
                  <a:pt x="0" y="0"/>
                </a:moveTo>
                <a:lnTo>
                  <a:pt x="0" y="256844"/>
                </a:lnTo>
              </a:path>
            </a:pathLst>
          </a:custGeom>
          <a:noFill/>
          <a:ln w="135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26" name="object 406"/>
          <p:cNvSpPr>
            <a:spLocks/>
          </p:cNvSpPr>
          <p:nvPr/>
        </p:nvSpPr>
        <p:spPr bwMode="auto">
          <a:xfrm>
            <a:off x="3302000" y="4813300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493" y="0"/>
              </a:cxn>
            </a:cxnLst>
            <a:rect l="0" t="0" r="r" b="b"/>
            <a:pathLst>
              <a:path w="78739">
                <a:moveTo>
                  <a:pt x="0" y="0"/>
                </a:moveTo>
                <a:lnTo>
                  <a:pt x="78493" y="0"/>
                </a:lnTo>
              </a:path>
            </a:pathLst>
          </a:custGeom>
          <a:noFill/>
          <a:ln w="1332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27" name="object 407"/>
          <p:cNvSpPr>
            <a:spLocks/>
          </p:cNvSpPr>
          <p:nvPr/>
        </p:nvSpPr>
        <p:spPr bwMode="auto">
          <a:xfrm>
            <a:off x="3302000" y="5060950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493" y="0"/>
              </a:cxn>
            </a:cxnLst>
            <a:rect l="0" t="0" r="r" b="b"/>
            <a:pathLst>
              <a:path w="78739">
                <a:moveTo>
                  <a:pt x="0" y="0"/>
                </a:moveTo>
                <a:lnTo>
                  <a:pt x="78493" y="0"/>
                </a:lnTo>
              </a:path>
            </a:pathLst>
          </a:custGeom>
          <a:noFill/>
          <a:ln w="1332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28" name="object 408"/>
          <p:cNvSpPr>
            <a:spLocks/>
          </p:cNvSpPr>
          <p:nvPr/>
        </p:nvSpPr>
        <p:spPr bwMode="auto">
          <a:xfrm>
            <a:off x="3302000" y="5816600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493" y="0"/>
              </a:cxn>
            </a:cxnLst>
            <a:rect l="0" t="0" r="r" b="b"/>
            <a:pathLst>
              <a:path w="78739">
                <a:moveTo>
                  <a:pt x="0" y="0"/>
                </a:moveTo>
                <a:lnTo>
                  <a:pt x="78493" y="0"/>
                </a:lnTo>
              </a:path>
            </a:pathLst>
          </a:custGeom>
          <a:noFill/>
          <a:ln w="1332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29" name="object 409"/>
          <p:cNvSpPr>
            <a:spLocks/>
          </p:cNvSpPr>
          <p:nvPr/>
        </p:nvSpPr>
        <p:spPr bwMode="auto">
          <a:xfrm>
            <a:off x="3302000" y="4813300"/>
            <a:ext cx="0" cy="1003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99129"/>
              </a:cxn>
            </a:cxnLst>
            <a:rect l="0" t="0" r="r" b="b"/>
            <a:pathLst>
              <a:path h="999489">
                <a:moveTo>
                  <a:pt x="0" y="0"/>
                </a:moveTo>
                <a:lnTo>
                  <a:pt x="0" y="999129"/>
                </a:lnTo>
              </a:path>
            </a:pathLst>
          </a:custGeom>
          <a:noFill/>
          <a:ln w="135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0" name="object 410"/>
          <p:cNvSpPr txBox="1"/>
          <p:nvPr/>
        </p:nvSpPr>
        <p:spPr>
          <a:xfrm>
            <a:off x="3411538" y="4757738"/>
            <a:ext cx="1816100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88950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Engine Shop</a:t>
            </a:r>
          </a:p>
        </p:txBody>
      </p:sp>
      <p:sp>
        <p:nvSpPr>
          <p:cNvPr id="31131" name="object 411"/>
          <p:cNvSpPr>
            <a:spLocks/>
          </p:cNvSpPr>
          <p:nvPr/>
        </p:nvSpPr>
        <p:spPr bwMode="auto">
          <a:xfrm>
            <a:off x="3406775" y="4722813"/>
            <a:ext cx="1809750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572" y="0"/>
              </a:cxn>
              <a:cxn ang="0">
                <a:pos x="1353572" y="179866"/>
              </a:cxn>
              <a:cxn ang="0">
                <a:pos x="0" y="179866"/>
              </a:cxn>
              <a:cxn ang="0">
                <a:pos x="0" y="0"/>
              </a:cxn>
            </a:cxnLst>
            <a:rect l="0" t="0" r="r" b="b"/>
            <a:pathLst>
              <a:path w="1353820" h="180339">
                <a:moveTo>
                  <a:pt x="0" y="0"/>
                </a:moveTo>
                <a:lnTo>
                  <a:pt x="1353572" y="0"/>
                </a:lnTo>
                <a:lnTo>
                  <a:pt x="1353572" y="179866"/>
                </a:lnTo>
                <a:lnTo>
                  <a:pt x="0" y="179866"/>
                </a:lnTo>
                <a:lnTo>
                  <a:pt x="0" y="0"/>
                </a:lnTo>
                <a:close/>
              </a:path>
            </a:pathLst>
          </a:custGeom>
          <a:noFill/>
          <a:ln w="666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32" name="object 412"/>
          <p:cNvSpPr>
            <a:spLocks/>
          </p:cNvSpPr>
          <p:nvPr/>
        </p:nvSpPr>
        <p:spPr bwMode="auto">
          <a:xfrm>
            <a:off x="3629025" y="5151438"/>
            <a:ext cx="0" cy="223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3308"/>
              </a:cxn>
            </a:cxnLst>
            <a:rect l="0" t="0" r="r" b="b"/>
            <a:pathLst>
              <a:path h="223520">
                <a:moveTo>
                  <a:pt x="0" y="0"/>
                </a:moveTo>
                <a:lnTo>
                  <a:pt x="0" y="223308"/>
                </a:lnTo>
              </a:path>
            </a:pathLst>
          </a:custGeom>
          <a:noFill/>
          <a:ln w="135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33" name="object 413"/>
          <p:cNvSpPr>
            <a:spLocks/>
          </p:cNvSpPr>
          <p:nvPr/>
        </p:nvSpPr>
        <p:spPr bwMode="auto">
          <a:xfrm>
            <a:off x="3629025" y="5375275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39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39" y="0"/>
                </a:lnTo>
              </a:path>
            </a:pathLst>
          </a:custGeom>
          <a:noFill/>
          <a:ln w="1332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34" name="object 414"/>
          <p:cNvSpPr>
            <a:spLocks/>
          </p:cNvSpPr>
          <p:nvPr/>
        </p:nvSpPr>
        <p:spPr bwMode="auto">
          <a:xfrm>
            <a:off x="3629025" y="5495925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39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39" y="0"/>
                </a:lnTo>
              </a:path>
            </a:pathLst>
          </a:custGeom>
          <a:noFill/>
          <a:ln w="1332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35" name="object 415"/>
          <p:cNvSpPr>
            <a:spLocks/>
          </p:cNvSpPr>
          <p:nvPr/>
        </p:nvSpPr>
        <p:spPr bwMode="auto">
          <a:xfrm>
            <a:off x="3629025" y="5618163"/>
            <a:ext cx="104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39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39" y="0"/>
                </a:lnTo>
              </a:path>
            </a:pathLst>
          </a:custGeom>
          <a:noFill/>
          <a:ln w="1332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36" name="object 416"/>
          <p:cNvSpPr>
            <a:spLocks/>
          </p:cNvSpPr>
          <p:nvPr/>
        </p:nvSpPr>
        <p:spPr bwMode="auto">
          <a:xfrm>
            <a:off x="3629025" y="5375275"/>
            <a:ext cx="0" cy="242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74"/>
              </a:cxn>
            </a:cxnLst>
            <a:rect l="0" t="0" r="r" b="b"/>
            <a:pathLst>
              <a:path h="240664">
                <a:moveTo>
                  <a:pt x="0" y="0"/>
                </a:moveTo>
                <a:lnTo>
                  <a:pt x="0" y="240074"/>
                </a:lnTo>
              </a:path>
            </a:pathLst>
          </a:custGeom>
          <a:noFill/>
          <a:ln w="13558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7" name="object 417"/>
          <p:cNvSpPr txBox="1"/>
          <p:nvPr/>
        </p:nvSpPr>
        <p:spPr>
          <a:xfrm>
            <a:off x="3748088" y="5307013"/>
            <a:ext cx="706437" cy="373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lnSpc>
                <a:spcPct val="113000"/>
              </a:lnSpc>
            </a:pPr>
            <a:r>
              <a:rPr lang="en-US" altLang="zh-CN" sz="800">
                <a:latin typeface="Tahoma" pitchFamily="34" charset="0"/>
                <a:cs typeface="Tahoma" pitchFamily="34" charset="0"/>
              </a:rPr>
              <a:t>Electrical  Instruments  Radio</a:t>
            </a:r>
          </a:p>
        </p:txBody>
      </p:sp>
      <p:sp>
        <p:nvSpPr>
          <p:cNvPr id="418" name="object 418"/>
          <p:cNvSpPr txBox="1"/>
          <p:nvPr/>
        </p:nvSpPr>
        <p:spPr>
          <a:xfrm>
            <a:off x="3635375" y="5005388"/>
            <a:ext cx="1344613" cy="117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Electric/Electronic Shop</a:t>
            </a:r>
          </a:p>
        </p:txBody>
      </p:sp>
      <p:sp>
        <p:nvSpPr>
          <p:cNvPr id="31139" name="object 419"/>
          <p:cNvSpPr>
            <a:spLocks/>
          </p:cNvSpPr>
          <p:nvPr/>
        </p:nvSpPr>
        <p:spPr bwMode="auto">
          <a:xfrm>
            <a:off x="3406775" y="4968875"/>
            <a:ext cx="1809750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601" y="0"/>
              </a:cxn>
              <a:cxn ang="0">
                <a:pos x="1353601" y="179870"/>
              </a:cxn>
              <a:cxn ang="0">
                <a:pos x="0" y="179870"/>
              </a:cxn>
              <a:cxn ang="0">
                <a:pos x="0" y="0"/>
              </a:cxn>
            </a:cxnLst>
            <a:rect l="0" t="0" r="r" b="b"/>
            <a:pathLst>
              <a:path w="1353820" h="180339">
                <a:moveTo>
                  <a:pt x="0" y="0"/>
                </a:moveTo>
                <a:lnTo>
                  <a:pt x="1353601" y="0"/>
                </a:lnTo>
                <a:lnTo>
                  <a:pt x="1353601" y="179870"/>
                </a:lnTo>
                <a:lnTo>
                  <a:pt x="0" y="179870"/>
                </a:lnTo>
                <a:lnTo>
                  <a:pt x="0" y="0"/>
                </a:lnTo>
                <a:close/>
              </a:path>
            </a:pathLst>
          </a:custGeom>
          <a:noFill/>
          <a:ln w="666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" name="object 420"/>
          <p:cNvSpPr txBox="1"/>
          <p:nvPr/>
        </p:nvSpPr>
        <p:spPr>
          <a:xfrm>
            <a:off x="3411538" y="5761038"/>
            <a:ext cx="1816100" cy="155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93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Mechanical Component Shop</a:t>
            </a:r>
          </a:p>
        </p:txBody>
      </p:sp>
      <p:sp>
        <p:nvSpPr>
          <p:cNvPr id="31141" name="object 421"/>
          <p:cNvSpPr>
            <a:spLocks/>
          </p:cNvSpPr>
          <p:nvPr/>
        </p:nvSpPr>
        <p:spPr bwMode="auto">
          <a:xfrm>
            <a:off x="3406775" y="5727700"/>
            <a:ext cx="1809750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631" y="0"/>
              </a:cxn>
              <a:cxn ang="0">
                <a:pos x="1353631" y="179874"/>
              </a:cxn>
              <a:cxn ang="0">
                <a:pos x="0" y="179874"/>
              </a:cxn>
              <a:cxn ang="0">
                <a:pos x="0" y="0"/>
              </a:cxn>
            </a:cxnLst>
            <a:rect l="0" t="0" r="r" b="b"/>
            <a:pathLst>
              <a:path w="1353820" h="180339">
                <a:moveTo>
                  <a:pt x="0" y="0"/>
                </a:moveTo>
                <a:lnTo>
                  <a:pt x="1353631" y="0"/>
                </a:lnTo>
                <a:lnTo>
                  <a:pt x="1353631" y="179874"/>
                </a:lnTo>
                <a:lnTo>
                  <a:pt x="0" y="179874"/>
                </a:lnTo>
                <a:lnTo>
                  <a:pt x="0" y="0"/>
                </a:lnTo>
                <a:close/>
              </a:path>
            </a:pathLst>
          </a:custGeom>
          <a:noFill/>
          <a:ln w="666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2" name="object 422"/>
          <p:cNvSpPr txBox="1"/>
          <p:nvPr/>
        </p:nvSpPr>
        <p:spPr>
          <a:xfrm>
            <a:off x="3090863" y="4340225"/>
            <a:ext cx="1858962" cy="185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300">
                <a:latin typeface="Tahoma" pitchFamily="34" charset="0"/>
                <a:cs typeface="Tahoma" pitchFamily="34" charset="0"/>
              </a:rPr>
              <a:t>Overhaul Workshops</a:t>
            </a:r>
          </a:p>
        </p:txBody>
      </p:sp>
      <p:sp>
        <p:nvSpPr>
          <p:cNvPr id="31143" name="object 423"/>
          <p:cNvSpPr>
            <a:spLocks/>
          </p:cNvSpPr>
          <p:nvPr/>
        </p:nvSpPr>
        <p:spPr bwMode="auto">
          <a:xfrm>
            <a:off x="3067050" y="4310063"/>
            <a:ext cx="1906588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4546" y="0"/>
              </a:cxn>
              <a:cxn ang="0">
                <a:pos x="1424546" y="243136"/>
              </a:cxn>
              <a:cxn ang="0">
                <a:pos x="0" y="243136"/>
              </a:cxn>
              <a:cxn ang="0">
                <a:pos x="0" y="0"/>
              </a:cxn>
            </a:cxnLst>
            <a:rect l="0" t="0" r="r" b="b"/>
            <a:pathLst>
              <a:path w="1424939" h="243204">
                <a:moveTo>
                  <a:pt x="0" y="0"/>
                </a:moveTo>
                <a:lnTo>
                  <a:pt x="1424546" y="0"/>
                </a:lnTo>
                <a:lnTo>
                  <a:pt x="1424546" y="243136"/>
                </a:lnTo>
                <a:lnTo>
                  <a:pt x="0" y="243136"/>
                </a:lnTo>
                <a:lnTo>
                  <a:pt x="0" y="0"/>
                </a:lnTo>
                <a:close/>
              </a:path>
            </a:pathLst>
          </a:custGeom>
          <a:noFill/>
          <a:ln w="666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44" name="object 424"/>
          <p:cNvSpPr>
            <a:spLocks/>
          </p:cNvSpPr>
          <p:nvPr/>
        </p:nvSpPr>
        <p:spPr bwMode="auto">
          <a:xfrm>
            <a:off x="5340350" y="4554538"/>
            <a:ext cx="0" cy="258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866"/>
              </a:cxn>
            </a:cxnLst>
            <a:rect l="0" t="0" r="r" b="b"/>
            <a:pathLst>
              <a:path h="257175">
                <a:moveTo>
                  <a:pt x="0" y="0"/>
                </a:moveTo>
                <a:lnTo>
                  <a:pt x="0" y="256866"/>
                </a:lnTo>
              </a:path>
            </a:pathLst>
          </a:custGeom>
          <a:noFill/>
          <a:ln w="1355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45" name="object 425"/>
          <p:cNvSpPr>
            <a:spLocks/>
          </p:cNvSpPr>
          <p:nvPr/>
        </p:nvSpPr>
        <p:spPr bwMode="auto">
          <a:xfrm>
            <a:off x="5340350" y="4813300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643" y="0"/>
              </a:cxn>
            </a:cxnLst>
            <a:rect l="0" t="0" r="r" b="b"/>
            <a:pathLst>
              <a:path w="71754">
                <a:moveTo>
                  <a:pt x="0" y="0"/>
                </a:moveTo>
                <a:lnTo>
                  <a:pt x="71643" y="0"/>
                </a:lnTo>
              </a:path>
            </a:pathLst>
          </a:custGeom>
          <a:noFill/>
          <a:ln w="13321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46" name="object 426"/>
          <p:cNvSpPr>
            <a:spLocks/>
          </p:cNvSpPr>
          <p:nvPr/>
        </p:nvSpPr>
        <p:spPr bwMode="auto">
          <a:xfrm>
            <a:off x="5340350" y="5691188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643" y="0"/>
              </a:cxn>
            </a:cxnLst>
            <a:rect l="0" t="0" r="r" b="b"/>
            <a:pathLst>
              <a:path w="71754">
                <a:moveTo>
                  <a:pt x="0" y="0"/>
                </a:moveTo>
                <a:lnTo>
                  <a:pt x="71643" y="0"/>
                </a:lnTo>
              </a:path>
            </a:pathLst>
          </a:custGeom>
          <a:noFill/>
          <a:ln w="13321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47" name="object 427"/>
          <p:cNvSpPr>
            <a:spLocks/>
          </p:cNvSpPr>
          <p:nvPr/>
        </p:nvSpPr>
        <p:spPr bwMode="auto">
          <a:xfrm>
            <a:off x="5340350" y="6207125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643" y="0"/>
              </a:cxn>
            </a:cxnLst>
            <a:rect l="0" t="0" r="r" b="b"/>
            <a:pathLst>
              <a:path w="71754">
                <a:moveTo>
                  <a:pt x="0" y="0"/>
                </a:moveTo>
                <a:lnTo>
                  <a:pt x="71643" y="0"/>
                </a:lnTo>
              </a:path>
            </a:pathLst>
          </a:custGeom>
          <a:noFill/>
          <a:ln w="13321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48" name="object 428"/>
          <p:cNvSpPr>
            <a:spLocks/>
          </p:cNvSpPr>
          <p:nvPr/>
        </p:nvSpPr>
        <p:spPr bwMode="auto">
          <a:xfrm>
            <a:off x="5340350" y="4813300"/>
            <a:ext cx="0" cy="1395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86409"/>
              </a:cxn>
            </a:cxnLst>
            <a:rect l="0" t="0" r="r" b="b"/>
            <a:pathLst>
              <a:path h="1386839">
                <a:moveTo>
                  <a:pt x="0" y="0"/>
                </a:moveTo>
                <a:lnTo>
                  <a:pt x="0" y="1386409"/>
                </a:lnTo>
              </a:path>
            </a:pathLst>
          </a:custGeom>
          <a:noFill/>
          <a:ln w="1355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49" name="object 429"/>
          <p:cNvSpPr>
            <a:spLocks/>
          </p:cNvSpPr>
          <p:nvPr/>
        </p:nvSpPr>
        <p:spPr bwMode="auto">
          <a:xfrm>
            <a:off x="5659438" y="4903788"/>
            <a:ext cx="0" cy="225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3335"/>
              </a:cxn>
            </a:cxnLst>
            <a:rect l="0" t="0" r="r" b="b"/>
            <a:pathLst>
              <a:path h="223520">
                <a:moveTo>
                  <a:pt x="0" y="0"/>
                </a:moveTo>
                <a:lnTo>
                  <a:pt x="0" y="223335"/>
                </a:lnTo>
              </a:path>
            </a:pathLst>
          </a:custGeom>
          <a:noFill/>
          <a:ln w="1355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50" name="object 430"/>
          <p:cNvSpPr>
            <a:spLocks/>
          </p:cNvSpPr>
          <p:nvPr/>
        </p:nvSpPr>
        <p:spPr bwMode="auto">
          <a:xfrm>
            <a:off x="5659438" y="5127625"/>
            <a:ext cx="1031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4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44" y="0"/>
                </a:lnTo>
              </a:path>
            </a:pathLst>
          </a:custGeom>
          <a:noFill/>
          <a:ln w="13321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51" name="object 431"/>
          <p:cNvSpPr>
            <a:spLocks/>
          </p:cNvSpPr>
          <p:nvPr/>
        </p:nvSpPr>
        <p:spPr bwMode="auto">
          <a:xfrm>
            <a:off x="5659438" y="5248275"/>
            <a:ext cx="1031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4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44" y="0"/>
                </a:lnTo>
              </a:path>
            </a:pathLst>
          </a:custGeom>
          <a:noFill/>
          <a:ln w="13321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52" name="object 432"/>
          <p:cNvSpPr>
            <a:spLocks/>
          </p:cNvSpPr>
          <p:nvPr/>
        </p:nvSpPr>
        <p:spPr bwMode="auto">
          <a:xfrm>
            <a:off x="5659438" y="5370513"/>
            <a:ext cx="1031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4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44" y="0"/>
                </a:lnTo>
              </a:path>
            </a:pathLst>
          </a:custGeom>
          <a:noFill/>
          <a:ln w="13321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53" name="object 433"/>
          <p:cNvSpPr>
            <a:spLocks/>
          </p:cNvSpPr>
          <p:nvPr/>
        </p:nvSpPr>
        <p:spPr bwMode="auto">
          <a:xfrm>
            <a:off x="5659438" y="5489575"/>
            <a:ext cx="1031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4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44" y="0"/>
                </a:lnTo>
              </a:path>
            </a:pathLst>
          </a:custGeom>
          <a:noFill/>
          <a:ln w="13321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54" name="object 434"/>
          <p:cNvSpPr>
            <a:spLocks/>
          </p:cNvSpPr>
          <p:nvPr/>
        </p:nvSpPr>
        <p:spPr bwMode="auto">
          <a:xfrm>
            <a:off x="5659438" y="5127625"/>
            <a:ext cx="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9744"/>
              </a:cxn>
            </a:cxnLst>
            <a:rect l="0" t="0" r="r" b="b"/>
            <a:pathLst>
              <a:path h="360045">
                <a:moveTo>
                  <a:pt x="0" y="0"/>
                </a:moveTo>
                <a:lnTo>
                  <a:pt x="0" y="359744"/>
                </a:lnTo>
              </a:path>
            </a:pathLst>
          </a:custGeom>
          <a:noFill/>
          <a:ln w="13559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5" name="object 435"/>
          <p:cNvSpPr txBox="1"/>
          <p:nvPr/>
        </p:nvSpPr>
        <p:spPr>
          <a:xfrm>
            <a:off x="5775325" y="5045075"/>
            <a:ext cx="661988" cy="581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lnSpc>
                <a:spcPct val="112000"/>
              </a:lnSpc>
            </a:pPr>
            <a:r>
              <a:rPr lang="en-US" altLang="zh-CN" sz="800">
                <a:latin typeface="Tahoma" pitchFamily="34" charset="0"/>
                <a:cs typeface="Tahoma" pitchFamily="34" charset="0"/>
              </a:rPr>
              <a:t>Powerplant  Structure  Systems  </a:t>
            </a:r>
            <a:r>
              <a:rPr lang="en-US" altLang="zh-CN" sz="1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Reliability</a:t>
            </a:r>
          </a:p>
        </p:txBody>
      </p:sp>
      <p:sp>
        <p:nvSpPr>
          <p:cNvPr id="436" name="object 436"/>
          <p:cNvSpPr txBox="1"/>
          <p:nvPr/>
        </p:nvSpPr>
        <p:spPr>
          <a:xfrm>
            <a:off x="5989638" y="4757738"/>
            <a:ext cx="692150" cy="1190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Engineering</a:t>
            </a:r>
          </a:p>
        </p:txBody>
      </p:sp>
      <p:sp>
        <p:nvSpPr>
          <p:cNvPr id="31157" name="object 437"/>
          <p:cNvSpPr>
            <a:spLocks/>
          </p:cNvSpPr>
          <p:nvPr/>
        </p:nvSpPr>
        <p:spPr bwMode="auto">
          <a:xfrm>
            <a:off x="5435600" y="4722813"/>
            <a:ext cx="1811338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690" y="0"/>
              </a:cxn>
              <a:cxn ang="0">
                <a:pos x="1353690" y="179882"/>
              </a:cxn>
              <a:cxn ang="0">
                <a:pos x="0" y="179882"/>
              </a:cxn>
              <a:cxn ang="0">
                <a:pos x="0" y="0"/>
              </a:cxn>
            </a:cxnLst>
            <a:rect l="0" t="0" r="r" b="b"/>
            <a:pathLst>
              <a:path w="1353820" h="180339">
                <a:moveTo>
                  <a:pt x="0" y="0"/>
                </a:moveTo>
                <a:lnTo>
                  <a:pt x="1353690" y="0"/>
                </a:lnTo>
                <a:lnTo>
                  <a:pt x="1353690" y="179882"/>
                </a:lnTo>
                <a:lnTo>
                  <a:pt x="0" y="179882"/>
                </a:lnTo>
                <a:lnTo>
                  <a:pt x="0" y="0"/>
                </a:lnTo>
                <a:close/>
              </a:path>
            </a:pathLst>
          </a:custGeom>
          <a:noFill/>
          <a:ln w="666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58" name="object 438"/>
          <p:cNvSpPr>
            <a:spLocks/>
          </p:cNvSpPr>
          <p:nvPr/>
        </p:nvSpPr>
        <p:spPr bwMode="auto">
          <a:xfrm>
            <a:off x="5659438" y="5781675"/>
            <a:ext cx="0" cy="223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3327"/>
              </a:cxn>
            </a:cxnLst>
            <a:rect l="0" t="0" r="r" b="b"/>
            <a:pathLst>
              <a:path h="223520">
                <a:moveTo>
                  <a:pt x="0" y="0"/>
                </a:moveTo>
                <a:lnTo>
                  <a:pt x="0" y="223327"/>
                </a:lnTo>
              </a:path>
            </a:pathLst>
          </a:custGeom>
          <a:noFill/>
          <a:ln w="1356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59" name="object 439"/>
          <p:cNvSpPr>
            <a:spLocks/>
          </p:cNvSpPr>
          <p:nvPr/>
        </p:nvSpPr>
        <p:spPr bwMode="auto">
          <a:xfrm>
            <a:off x="5659438" y="6005513"/>
            <a:ext cx="920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888" y="0"/>
              </a:cxn>
            </a:cxnLst>
            <a:rect l="0" t="0" r="r" b="b"/>
            <a:pathLst>
              <a:path w="71120">
                <a:moveTo>
                  <a:pt x="0" y="0"/>
                </a:moveTo>
                <a:lnTo>
                  <a:pt x="70888" y="0"/>
                </a:lnTo>
              </a:path>
            </a:pathLst>
          </a:custGeom>
          <a:noFill/>
          <a:ln w="1332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" name="object 440"/>
          <p:cNvSpPr txBox="1"/>
          <p:nvPr/>
        </p:nvSpPr>
        <p:spPr>
          <a:xfrm>
            <a:off x="5767388" y="5949950"/>
            <a:ext cx="1041400" cy="119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Technical Records</a:t>
            </a:r>
          </a:p>
        </p:txBody>
      </p:sp>
      <p:sp>
        <p:nvSpPr>
          <p:cNvPr id="441" name="object 441"/>
          <p:cNvSpPr txBox="1"/>
          <p:nvPr/>
        </p:nvSpPr>
        <p:spPr>
          <a:xfrm>
            <a:off x="5464175" y="5635625"/>
            <a:ext cx="1751013" cy="117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Program, Planning and Control</a:t>
            </a:r>
          </a:p>
        </p:txBody>
      </p:sp>
      <p:sp>
        <p:nvSpPr>
          <p:cNvPr id="31162" name="object 442"/>
          <p:cNvSpPr>
            <a:spLocks/>
          </p:cNvSpPr>
          <p:nvPr/>
        </p:nvSpPr>
        <p:spPr bwMode="auto">
          <a:xfrm>
            <a:off x="5435600" y="5600700"/>
            <a:ext cx="1811338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719" y="0"/>
              </a:cxn>
              <a:cxn ang="0">
                <a:pos x="1353719" y="179886"/>
              </a:cxn>
              <a:cxn ang="0">
                <a:pos x="0" y="179886"/>
              </a:cxn>
              <a:cxn ang="0">
                <a:pos x="0" y="0"/>
              </a:cxn>
            </a:cxnLst>
            <a:rect l="0" t="0" r="r" b="b"/>
            <a:pathLst>
              <a:path w="1353820" h="180339">
                <a:moveTo>
                  <a:pt x="0" y="0"/>
                </a:moveTo>
                <a:lnTo>
                  <a:pt x="1353719" y="0"/>
                </a:lnTo>
                <a:lnTo>
                  <a:pt x="1353719" y="179886"/>
                </a:lnTo>
                <a:lnTo>
                  <a:pt x="0" y="179886"/>
                </a:lnTo>
                <a:lnTo>
                  <a:pt x="0" y="0"/>
                </a:lnTo>
                <a:close/>
              </a:path>
            </a:pathLst>
          </a:custGeom>
          <a:noFill/>
          <a:ln w="66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3" name="object 443"/>
          <p:cNvSpPr txBox="1"/>
          <p:nvPr/>
        </p:nvSpPr>
        <p:spPr>
          <a:xfrm>
            <a:off x="5438775" y="6151563"/>
            <a:ext cx="1816100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7782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Technical Library</a:t>
            </a:r>
          </a:p>
        </p:txBody>
      </p:sp>
      <p:sp>
        <p:nvSpPr>
          <p:cNvPr id="31164" name="object 444"/>
          <p:cNvSpPr>
            <a:spLocks/>
          </p:cNvSpPr>
          <p:nvPr/>
        </p:nvSpPr>
        <p:spPr bwMode="auto">
          <a:xfrm>
            <a:off x="5435600" y="6115050"/>
            <a:ext cx="1811338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748" y="0"/>
              </a:cxn>
              <a:cxn ang="0">
                <a:pos x="1353748" y="180645"/>
              </a:cxn>
              <a:cxn ang="0">
                <a:pos x="0" y="180645"/>
              </a:cxn>
              <a:cxn ang="0">
                <a:pos x="0" y="0"/>
              </a:cxn>
            </a:cxnLst>
            <a:rect l="0" t="0" r="r" b="b"/>
            <a:pathLst>
              <a:path w="1353820" h="180975">
                <a:moveTo>
                  <a:pt x="0" y="0"/>
                </a:moveTo>
                <a:lnTo>
                  <a:pt x="1353748" y="0"/>
                </a:lnTo>
                <a:lnTo>
                  <a:pt x="1353748" y="180645"/>
                </a:lnTo>
                <a:lnTo>
                  <a:pt x="0" y="180645"/>
                </a:lnTo>
                <a:lnTo>
                  <a:pt x="0" y="0"/>
                </a:lnTo>
                <a:close/>
              </a:path>
            </a:pathLst>
          </a:custGeom>
          <a:noFill/>
          <a:ln w="66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5" name="object 445"/>
          <p:cNvSpPr txBox="1"/>
          <p:nvPr/>
        </p:nvSpPr>
        <p:spPr>
          <a:xfrm>
            <a:off x="5232400" y="4341813"/>
            <a:ext cx="1639888" cy="185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300">
                <a:latin typeface="Tahoma" pitchFamily="34" charset="0"/>
                <a:cs typeface="Tahoma" pitchFamily="34" charset="0"/>
              </a:rPr>
              <a:t>Technical Services</a:t>
            </a:r>
          </a:p>
        </p:txBody>
      </p:sp>
      <p:sp>
        <p:nvSpPr>
          <p:cNvPr id="31166" name="object 446"/>
          <p:cNvSpPr>
            <a:spLocks/>
          </p:cNvSpPr>
          <p:nvPr/>
        </p:nvSpPr>
        <p:spPr bwMode="auto">
          <a:xfrm>
            <a:off x="5105400" y="4310063"/>
            <a:ext cx="1905000" cy="246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4669" y="0"/>
              </a:cxn>
              <a:cxn ang="0">
                <a:pos x="1424669" y="243157"/>
              </a:cxn>
              <a:cxn ang="0">
                <a:pos x="0" y="243157"/>
              </a:cxn>
              <a:cxn ang="0">
                <a:pos x="0" y="0"/>
              </a:cxn>
            </a:cxnLst>
            <a:rect l="0" t="0" r="r" b="b"/>
            <a:pathLst>
              <a:path w="1424939" h="243204">
                <a:moveTo>
                  <a:pt x="0" y="0"/>
                </a:moveTo>
                <a:lnTo>
                  <a:pt x="1424669" y="0"/>
                </a:lnTo>
                <a:lnTo>
                  <a:pt x="1424669" y="243157"/>
                </a:lnTo>
                <a:lnTo>
                  <a:pt x="0" y="243157"/>
                </a:lnTo>
                <a:lnTo>
                  <a:pt x="0" y="0"/>
                </a:lnTo>
                <a:close/>
              </a:path>
            </a:pathLst>
          </a:custGeom>
          <a:noFill/>
          <a:ln w="666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67" name="object 447"/>
          <p:cNvSpPr>
            <a:spLocks/>
          </p:cNvSpPr>
          <p:nvPr/>
        </p:nvSpPr>
        <p:spPr bwMode="auto">
          <a:xfrm>
            <a:off x="7378700" y="4556125"/>
            <a:ext cx="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889"/>
              </a:cxn>
            </a:cxnLst>
            <a:rect l="0" t="0" r="r" b="b"/>
            <a:pathLst>
              <a:path h="257175">
                <a:moveTo>
                  <a:pt x="0" y="0"/>
                </a:moveTo>
                <a:lnTo>
                  <a:pt x="0" y="256889"/>
                </a:lnTo>
              </a:path>
            </a:pathLst>
          </a:custGeom>
          <a:noFill/>
          <a:ln w="1356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68" name="object 448"/>
          <p:cNvSpPr>
            <a:spLocks/>
          </p:cNvSpPr>
          <p:nvPr/>
        </p:nvSpPr>
        <p:spPr bwMode="auto">
          <a:xfrm>
            <a:off x="7378700" y="4813300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50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50" y="0"/>
                </a:lnTo>
              </a:path>
            </a:pathLst>
          </a:custGeom>
          <a:noFill/>
          <a:ln w="1332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69" name="object 449"/>
          <p:cNvSpPr>
            <a:spLocks/>
          </p:cNvSpPr>
          <p:nvPr/>
        </p:nvSpPr>
        <p:spPr bwMode="auto">
          <a:xfrm>
            <a:off x="7378700" y="5060950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50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50" y="0"/>
                </a:lnTo>
              </a:path>
            </a:pathLst>
          </a:custGeom>
          <a:noFill/>
          <a:ln w="1332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70" name="object 450"/>
          <p:cNvSpPr>
            <a:spLocks/>
          </p:cNvSpPr>
          <p:nvPr/>
        </p:nvSpPr>
        <p:spPr bwMode="auto">
          <a:xfrm>
            <a:off x="7378700" y="5310188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50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50" y="0"/>
                </a:lnTo>
              </a:path>
            </a:pathLst>
          </a:custGeom>
          <a:noFill/>
          <a:ln w="1332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71" name="object 451"/>
          <p:cNvSpPr>
            <a:spLocks/>
          </p:cNvSpPr>
          <p:nvPr/>
        </p:nvSpPr>
        <p:spPr bwMode="auto">
          <a:xfrm>
            <a:off x="7378700" y="5556250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50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50" y="0"/>
                </a:lnTo>
              </a:path>
            </a:pathLst>
          </a:custGeom>
          <a:noFill/>
          <a:ln w="1332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72" name="object 452"/>
          <p:cNvSpPr>
            <a:spLocks/>
          </p:cNvSpPr>
          <p:nvPr/>
        </p:nvSpPr>
        <p:spPr bwMode="auto">
          <a:xfrm>
            <a:off x="7378700" y="4813300"/>
            <a:ext cx="0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9384"/>
              </a:cxn>
            </a:cxnLst>
            <a:rect l="0" t="0" r="r" b="b"/>
            <a:pathLst>
              <a:path h="739775">
                <a:moveTo>
                  <a:pt x="0" y="0"/>
                </a:moveTo>
                <a:lnTo>
                  <a:pt x="0" y="739384"/>
                </a:lnTo>
              </a:path>
            </a:pathLst>
          </a:custGeom>
          <a:noFill/>
          <a:ln w="1356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3" name="object 453"/>
          <p:cNvSpPr txBox="1"/>
          <p:nvPr/>
        </p:nvSpPr>
        <p:spPr>
          <a:xfrm>
            <a:off x="7483475" y="4757738"/>
            <a:ext cx="1817688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28638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IT Services</a:t>
            </a:r>
          </a:p>
        </p:txBody>
      </p:sp>
      <p:sp>
        <p:nvSpPr>
          <p:cNvPr id="31174" name="object 454"/>
          <p:cNvSpPr>
            <a:spLocks/>
          </p:cNvSpPr>
          <p:nvPr/>
        </p:nvSpPr>
        <p:spPr bwMode="auto">
          <a:xfrm>
            <a:off x="7481888" y="4724400"/>
            <a:ext cx="181292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563" y="0"/>
              </a:cxn>
              <a:cxn ang="0">
                <a:pos x="1354563" y="179897"/>
              </a:cxn>
              <a:cxn ang="0">
                <a:pos x="0" y="179897"/>
              </a:cxn>
              <a:cxn ang="0">
                <a:pos x="0" y="0"/>
              </a:cxn>
            </a:cxnLst>
            <a:rect l="0" t="0" r="r" b="b"/>
            <a:pathLst>
              <a:path w="1355090" h="180339">
                <a:moveTo>
                  <a:pt x="0" y="0"/>
                </a:moveTo>
                <a:lnTo>
                  <a:pt x="1354563" y="0"/>
                </a:lnTo>
                <a:lnTo>
                  <a:pt x="1354563" y="179897"/>
                </a:lnTo>
                <a:lnTo>
                  <a:pt x="0" y="179897"/>
                </a:lnTo>
                <a:lnTo>
                  <a:pt x="0" y="0"/>
                </a:lnTo>
                <a:close/>
              </a:path>
            </a:pathLst>
          </a:custGeom>
          <a:noFill/>
          <a:ln w="66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5" name="object 455"/>
          <p:cNvSpPr txBox="1"/>
          <p:nvPr/>
        </p:nvSpPr>
        <p:spPr>
          <a:xfrm>
            <a:off x="7483475" y="5006975"/>
            <a:ext cx="1817688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017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Facilities and Development</a:t>
            </a:r>
          </a:p>
        </p:txBody>
      </p:sp>
      <p:sp>
        <p:nvSpPr>
          <p:cNvPr id="31176" name="object 456"/>
          <p:cNvSpPr>
            <a:spLocks/>
          </p:cNvSpPr>
          <p:nvPr/>
        </p:nvSpPr>
        <p:spPr bwMode="auto">
          <a:xfrm>
            <a:off x="7481888" y="4970463"/>
            <a:ext cx="1812925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592" y="0"/>
              </a:cxn>
              <a:cxn ang="0">
                <a:pos x="1354592" y="179901"/>
              </a:cxn>
              <a:cxn ang="0">
                <a:pos x="0" y="179901"/>
              </a:cxn>
              <a:cxn ang="0">
                <a:pos x="0" y="0"/>
              </a:cxn>
            </a:cxnLst>
            <a:rect l="0" t="0" r="r" b="b"/>
            <a:pathLst>
              <a:path w="1355090" h="180339">
                <a:moveTo>
                  <a:pt x="0" y="0"/>
                </a:moveTo>
                <a:lnTo>
                  <a:pt x="1354592" y="0"/>
                </a:lnTo>
                <a:lnTo>
                  <a:pt x="1354592" y="179901"/>
                </a:lnTo>
                <a:lnTo>
                  <a:pt x="0" y="179901"/>
                </a:lnTo>
                <a:lnTo>
                  <a:pt x="0" y="0"/>
                </a:lnTo>
                <a:close/>
              </a:path>
            </a:pathLst>
          </a:custGeom>
          <a:noFill/>
          <a:ln w="66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7" name="object 457"/>
          <p:cNvSpPr txBox="1"/>
          <p:nvPr/>
        </p:nvSpPr>
        <p:spPr>
          <a:xfrm>
            <a:off x="7483475" y="5253038"/>
            <a:ext cx="1817688" cy="153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925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Contract maintenance Services</a:t>
            </a:r>
          </a:p>
        </p:txBody>
      </p:sp>
      <p:sp>
        <p:nvSpPr>
          <p:cNvPr id="31178" name="object 458"/>
          <p:cNvSpPr>
            <a:spLocks/>
          </p:cNvSpPr>
          <p:nvPr/>
        </p:nvSpPr>
        <p:spPr bwMode="auto">
          <a:xfrm>
            <a:off x="7481888" y="5219700"/>
            <a:ext cx="1812925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622" y="0"/>
              </a:cxn>
              <a:cxn ang="0">
                <a:pos x="1354622" y="179905"/>
              </a:cxn>
              <a:cxn ang="0">
                <a:pos x="0" y="179905"/>
              </a:cxn>
              <a:cxn ang="0">
                <a:pos x="0" y="0"/>
              </a:cxn>
            </a:cxnLst>
            <a:rect l="0" t="0" r="r" b="b"/>
            <a:pathLst>
              <a:path w="1355090" h="180339">
                <a:moveTo>
                  <a:pt x="0" y="0"/>
                </a:moveTo>
                <a:lnTo>
                  <a:pt x="1354622" y="0"/>
                </a:lnTo>
                <a:lnTo>
                  <a:pt x="1354622" y="179905"/>
                </a:lnTo>
                <a:lnTo>
                  <a:pt x="0" y="179905"/>
                </a:lnTo>
                <a:lnTo>
                  <a:pt x="0" y="0"/>
                </a:lnTo>
                <a:close/>
              </a:path>
            </a:pathLst>
          </a:custGeom>
          <a:noFill/>
          <a:ln w="66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9" name="object 459"/>
          <p:cNvSpPr txBox="1"/>
          <p:nvPr/>
        </p:nvSpPr>
        <p:spPr>
          <a:xfrm>
            <a:off x="7483475" y="5500688"/>
            <a:ext cx="1817688" cy="153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Projects</a:t>
            </a:r>
          </a:p>
        </p:txBody>
      </p:sp>
      <p:sp>
        <p:nvSpPr>
          <p:cNvPr id="31180" name="object 460"/>
          <p:cNvSpPr>
            <a:spLocks/>
          </p:cNvSpPr>
          <p:nvPr/>
        </p:nvSpPr>
        <p:spPr bwMode="auto">
          <a:xfrm>
            <a:off x="7481888" y="5467350"/>
            <a:ext cx="1812925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651" y="0"/>
              </a:cxn>
              <a:cxn ang="0">
                <a:pos x="1354651" y="179909"/>
              </a:cxn>
              <a:cxn ang="0">
                <a:pos x="0" y="179909"/>
              </a:cxn>
              <a:cxn ang="0">
                <a:pos x="0" y="0"/>
              </a:cxn>
            </a:cxnLst>
            <a:rect l="0" t="0" r="r" b="b"/>
            <a:pathLst>
              <a:path w="1355090" h="180339">
                <a:moveTo>
                  <a:pt x="0" y="0"/>
                </a:moveTo>
                <a:lnTo>
                  <a:pt x="1354651" y="0"/>
                </a:lnTo>
                <a:lnTo>
                  <a:pt x="1354651" y="179909"/>
                </a:lnTo>
                <a:lnTo>
                  <a:pt x="0" y="179909"/>
                </a:lnTo>
                <a:lnTo>
                  <a:pt x="0" y="0"/>
                </a:lnTo>
                <a:close/>
              </a:path>
            </a:pathLst>
          </a:custGeom>
          <a:noFill/>
          <a:ln w="66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1" name="object 461"/>
          <p:cNvSpPr txBox="1"/>
          <p:nvPr/>
        </p:nvSpPr>
        <p:spPr>
          <a:xfrm>
            <a:off x="7496175" y="4341813"/>
            <a:ext cx="1198563" cy="185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300">
                <a:latin typeface="Tahoma" pitchFamily="34" charset="0"/>
                <a:cs typeface="Tahoma" pitchFamily="34" charset="0"/>
              </a:rPr>
              <a:t>Development</a:t>
            </a:r>
          </a:p>
        </p:txBody>
      </p:sp>
      <p:sp>
        <p:nvSpPr>
          <p:cNvPr id="31182" name="object 462"/>
          <p:cNvSpPr>
            <a:spLocks/>
          </p:cNvSpPr>
          <p:nvPr/>
        </p:nvSpPr>
        <p:spPr bwMode="auto">
          <a:xfrm>
            <a:off x="7142163" y="4311650"/>
            <a:ext cx="1906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5580" y="0"/>
              </a:cxn>
              <a:cxn ang="0">
                <a:pos x="1425580" y="243184"/>
              </a:cxn>
              <a:cxn ang="0">
                <a:pos x="0" y="243184"/>
              </a:cxn>
              <a:cxn ang="0">
                <a:pos x="0" y="0"/>
              </a:cxn>
            </a:cxnLst>
            <a:rect l="0" t="0" r="r" b="b"/>
            <a:pathLst>
              <a:path w="1425575" h="243204">
                <a:moveTo>
                  <a:pt x="0" y="0"/>
                </a:moveTo>
                <a:lnTo>
                  <a:pt x="1425580" y="0"/>
                </a:lnTo>
                <a:lnTo>
                  <a:pt x="1425580" y="243184"/>
                </a:lnTo>
                <a:lnTo>
                  <a:pt x="0" y="243184"/>
                </a:lnTo>
                <a:lnTo>
                  <a:pt x="0" y="0"/>
                </a:lnTo>
                <a:close/>
              </a:path>
            </a:pathLst>
          </a:custGeom>
          <a:noFill/>
          <a:ln w="6665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83" name="object 463"/>
          <p:cNvSpPr>
            <a:spLocks/>
          </p:cNvSpPr>
          <p:nvPr/>
        </p:nvSpPr>
        <p:spPr bwMode="auto">
          <a:xfrm>
            <a:off x="9426575" y="4556125"/>
            <a:ext cx="0" cy="258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6917"/>
              </a:cxn>
            </a:cxnLst>
            <a:rect l="0" t="0" r="r" b="b"/>
            <a:pathLst>
              <a:path h="257175">
                <a:moveTo>
                  <a:pt x="0" y="0"/>
                </a:moveTo>
                <a:lnTo>
                  <a:pt x="0" y="256917"/>
                </a:lnTo>
              </a:path>
            </a:pathLst>
          </a:custGeom>
          <a:noFill/>
          <a:ln w="1356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84" name="object 464"/>
          <p:cNvSpPr>
            <a:spLocks/>
          </p:cNvSpPr>
          <p:nvPr/>
        </p:nvSpPr>
        <p:spPr bwMode="auto">
          <a:xfrm>
            <a:off x="9426575" y="4814888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59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59" y="0"/>
                </a:lnTo>
              </a:path>
            </a:pathLst>
          </a:custGeom>
          <a:noFill/>
          <a:ln w="13324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85" name="object 465"/>
          <p:cNvSpPr>
            <a:spLocks/>
          </p:cNvSpPr>
          <p:nvPr/>
        </p:nvSpPr>
        <p:spPr bwMode="auto">
          <a:xfrm>
            <a:off x="9426575" y="5062538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59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59" y="0"/>
                </a:lnTo>
              </a:path>
            </a:pathLst>
          </a:custGeom>
          <a:noFill/>
          <a:ln w="13324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86" name="object 466"/>
          <p:cNvSpPr>
            <a:spLocks/>
          </p:cNvSpPr>
          <p:nvPr/>
        </p:nvSpPr>
        <p:spPr bwMode="auto">
          <a:xfrm>
            <a:off x="9426575" y="5310188"/>
            <a:ext cx="1031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59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59" y="0"/>
                </a:lnTo>
              </a:path>
            </a:pathLst>
          </a:custGeom>
          <a:noFill/>
          <a:ln w="13324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87" name="object 467"/>
          <p:cNvSpPr>
            <a:spLocks/>
          </p:cNvSpPr>
          <p:nvPr/>
        </p:nvSpPr>
        <p:spPr bwMode="auto">
          <a:xfrm>
            <a:off x="9426575" y="4814888"/>
            <a:ext cx="0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93219"/>
              </a:cxn>
            </a:cxnLst>
            <a:rect l="0" t="0" r="r" b="b"/>
            <a:pathLst>
              <a:path h="493395">
                <a:moveTo>
                  <a:pt x="0" y="0"/>
                </a:moveTo>
                <a:lnTo>
                  <a:pt x="0" y="493219"/>
                </a:lnTo>
              </a:path>
            </a:pathLst>
          </a:custGeom>
          <a:noFill/>
          <a:ln w="13562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8" name="object 468"/>
          <p:cNvSpPr txBox="1"/>
          <p:nvPr/>
        </p:nvSpPr>
        <p:spPr>
          <a:xfrm>
            <a:off x="9529763" y="4759325"/>
            <a:ext cx="1816100" cy="1508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68300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Inventory Control</a:t>
            </a:r>
          </a:p>
        </p:txBody>
      </p:sp>
      <p:sp>
        <p:nvSpPr>
          <p:cNvPr id="31189" name="object 469"/>
          <p:cNvSpPr>
            <a:spLocks/>
          </p:cNvSpPr>
          <p:nvPr/>
        </p:nvSpPr>
        <p:spPr bwMode="auto">
          <a:xfrm>
            <a:off x="9529763" y="4724400"/>
            <a:ext cx="1811337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954" y="0"/>
              </a:cxn>
              <a:cxn ang="0">
                <a:pos x="1353954" y="179917"/>
              </a:cxn>
              <a:cxn ang="0">
                <a:pos x="0" y="179917"/>
              </a:cxn>
              <a:cxn ang="0">
                <a:pos x="0" y="0"/>
              </a:cxn>
            </a:cxnLst>
            <a:rect l="0" t="0" r="r" b="b"/>
            <a:pathLst>
              <a:path w="1354454" h="180339">
                <a:moveTo>
                  <a:pt x="0" y="0"/>
                </a:moveTo>
                <a:lnTo>
                  <a:pt x="1353954" y="0"/>
                </a:lnTo>
                <a:lnTo>
                  <a:pt x="1353954" y="179917"/>
                </a:lnTo>
                <a:lnTo>
                  <a:pt x="0" y="179917"/>
                </a:lnTo>
                <a:lnTo>
                  <a:pt x="0" y="0"/>
                </a:lnTo>
                <a:close/>
              </a:path>
            </a:pathLst>
          </a:custGeom>
          <a:noFill/>
          <a:ln w="666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0" name="object 470"/>
          <p:cNvSpPr txBox="1"/>
          <p:nvPr/>
        </p:nvSpPr>
        <p:spPr>
          <a:xfrm>
            <a:off x="9529763" y="5006975"/>
            <a:ext cx="1816100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34988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Purchasing</a:t>
            </a:r>
          </a:p>
        </p:txBody>
      </p:sp>
      <p:sp>
        <p:nvSpPr>
          <p:cNvPr id="31191" name="object 471"/>
          <p:cNvSpPr>
            <a:spLocks/>
          </p:cNvSpPr>
          <p:nvPr/>
        </p:nvSpPr>
        <p:spPr bwMode="auto">
          <a:xfrm>
            <a:off x="9529763" y="4970463"/>
            <a:ext cx="1811337" cy="182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3983" y="0"/>
              </a:cxn>
              <a:cxn ang="0">
                <a:pos x="1353983" y="179921"/>
              </a:cxn>
              <a:cxn ang="0">
                <a:pos x="0" y="179921"/>
              </a:cxn>
              <a:cxn ang="0">
                <a:pos x="0" y="0"/>
              </a:cxn>
            </a:cxnLst>
            <a:rect l="0" t="0" r="r" b="b"/>
            <a:pathLst>
              <a:path w="1354454" h="180339">
                <a:moveTo>
                  <a:pt x="0" y="0"/>
                </a:moveTo>
                <a:lnTo>
                  <a:pt x="1353983" y="0"/>
                </a:lnTo>
                <a:lnTo>
                  <a:pt x="1353983" y="179921"/>
                </a:lnTo>
                <a:lnTo>
                  <a:pt x="0" y="179921"/>
                </a:lnTo>
                <a:lnTo>
                  <a:pt x="0" y="0"/>
                </a:lnTo>
                <a:close/>
              </a:path>
            </a:pathLst>
          </a:custGeom>
          <a:noFill/>
          <a:ln w="666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2" name="object 472"/>
          <p:cNvSpPr txBox="1"/>
          <p:nvPr/>
        </p:nvSpPr>
        <p:spPr>
          <a:xfrm>
            <a:off x="9529763" y="5254625"/>
            <a:ext cx="1816100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defTabSz="1092200"/>
            <a:r>
              <a:rPr lang="en-US" altLang="zh-CN" sz="800">
                <a:latin typeface="Tahoma" pitchFamily="34" charset="0"/>
                <a:cs typeface="Tahoma" pitchFamily="34" charset="0"/>
              </a:rPr>
              <a:t>Stores</a:t>
            </a:r>
          </a:p>
        </p:txBody>
      </p:sp>
      <p:sp>
        <p:nvSpPr>
          <p:cNvPr id="31193" name="object 473"/>
          <p:cNvSpPr>
            <a:spLocks/>
          </p:cNvSpPr>
          <p:nvPr/>
        </p:nvSpPr>
        <p:spPr bwMode="auto">
          <a:xfrm>
            <a:off x="9529763" y="5219700"/>
            <a:ext cx="1811337" cy="182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4012" y="0"/>
              </a:cxn>
              <a:cxn ang="0">
                <a:pos x="1354012" y="179925"/>
              </a:cxn>
              <a:cxn ang="0">
                <a:pos x="0" y="179925"/>
              </a:cxn>
              <a:cxn ang="0">
                <a:pos x="0" y="0"/>
              </a:cxn>
            </a:cxnLst>
            <a:rect l="0" t="0" r="r" b="b"/>
            <a:pathLst>
              <a:path w="1354454" h="180339">
                <a:moveTo>
                  <a:pt x="0" y="0"/>
                </a:moveTo>
                <a:lnTo>
                  <a:pt x="1354012" y="0"/>
                </a:lnTo>
                <a:lnTo>
                  <a:pt x="1354012" y="179925"/>
                </a:lnTo>
                <a:lnTo>
                  <a:pt x="0" y="179925"/>
                </a:lnTo>
                <a:lnTo>
                  <a:pt x="0" y="0"/>
                </a:lnTo>
                <a:close/>
              </a:path>
            </a:pathLst>
          </a:custGeom>
          <a:noFill/>
          <a:ln w="6664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4" name="object 474"/>
          <p:cNvSpPr txBox="1"/>
          <p:nvPr/>
        </p:nvSpPr>
        <p:spPr>
          <a:xfrm>
            <a:off x="9775825" y="4341813"/>
            <a:ext cx="730250" cy="185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300">
                <a:latin typeface="Tahoma" pitchFamily="34" charset="0"/>
                <a:cs typeface="Tahoma" pitchFamily="34" charset="0"/>
              </a:rPr>
              <a:t>Material</a:t>
            </a:r>
          </a:p>
        </p:txBody>
      </p:sp>
      <p:sp>
        <p:nvSpPr>
          <p:cNvPr id="31195" name="object 475"/>
          <p:cNvSpPr>
            <a:spLocks/>
          </p:cNvSpPr>
          <p:nvPr/>
        </p:nvSpPr>
        <p:spPr bwMode="auto">
          <a:xfrm>
            <a:off x="9190038" y="4311650"/>
            <a:ext cx="19065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5704" y="0"/>
              </a:cxn>
              <a:cxn ang="0">
                <a:pos x="1425704" y="243205"/>
              </a:cxn>
              <a:cxn ang="0">
                <a:pos x="0" y="243205"/>
              </a:cxn>
              <a:cxn ang="0">
                <a:pos x="0" y="0"/>
              </a:cxn>
            </a:cxnLst>
            <a:rect l="0" t="0" r="r" b="b"/>
            <a:pathLst>
              <a:path w="1426209" h="243204">
                <a:moveTo>
                  <a:pt x="0" y="0"/>
                </a:moveTo>
                <a:lnTo>
                  <a:pt x="1425704" y="0"/>
                </a:lnTo>
                <a:lnTo>
                  <a:pt x="1425704" y="243205"/>
                </a:lnTo>
                <a:lnTo>
                  <a:pt x="0" y="243205"/>
                </a:lnTo>
                <a:lnTo>
                  <a:pt x="0" y="0"/>
                </a:lnTo>
                <a:close/>
              </a:path>
            </a:pathLst>
          </a:custGeom>
          <a:noFill/>
          <a:ln w="6666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6" name="object 476"/>
          <p:cNvSpPr txBox="1"/>
          <p:nvPr/>
        </p:nvSpPr>
        <p:spPr>
          <a:xfrm>
            <a:off x="4038600" y="2959100"/>
            <a:ext cx="4303713" cy="688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700">
                <a:latin typeface="Tahoma" pitchFamily="34" charset="0"/>
                <a:cs typeface="Tahoma" pitchFamily="34" charset="0"/>
              </a:rPr>
              <a:t>   Maintenance and Engineering Division</a:t>
            </a:r>
          </a:p>
          <a:p>
            <a:pPr marL="15875" defTabSz="1092200">
              <a:spcBef>
                <a:spcPts val="25"/>
              </a:spcBef>
            </a:pPr>
            <a:endParaRPr lang="en-US" altLang="zh-CN" sz="1700">
              <a:latin typeface="Times New Roman" pitchFamily="18" charset="0"/>
              <a:cs typeface="Times New Roman" pitchFamily="18" charset="0"/>
            </a:endParaRPr>
          </a:p>
          <a:p>
            <a:pPr marL="15875" defTabSz="1092200"/>
            <a:r>
              <a:rPr lang="en-US" altLang="zh-CN" sz="1100">
                <a:latin typeface="Tahoma" pitchFamily="34" charset="0"/>
                <a:cs typeface="Tahoma" pitchFamily="34" charset="0"/>
              </a:rPr>
              <a:t>   Training                                      Quality Assurance</a:t>
            </a:r>
          </a:p>
        </p:txBody>
      </p:sp>
      <p:sp>
        <p:nvSpPr>
          <p:cNvPr id="31197" name="object 477"/>
          <p:cNvSpPr>
            <a:spLocks/>
          </p:cNvSpPr>
          <p:nvPr/>
        </p:nvSpPr>
        <p:spPr bwMode="auto">
          <a:xfrm>
            <a:off x="3984625" y="2917825"/>
            <a:ext cx="4411663" cy="341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99015" y="0"/>
              </a:cxn>
              <a:cxn ang="0">
                <a:pos x="3299015" y="340041"/>
              </a:cxn>
              <a:cxn ang="0">
                <a:pos x="0" y="340041"/>
              </a:cxn>
              <a:cxn ang="0">
                <a:pos x="0" y="0"/>
              </a:cxn>
            </a:cxnLst>
            <a:rect l="0" t="0" r="r" b="b"/>
            <a:pathLst>
              <a:path w="3299460" h="340360">
                <a:moveTo>
                  <a:pt x="0" y="0"/>
                </a:moveTo>
                <a:lnTo>
                  <a:pt x="3299015" y="0"/>
                </a:lnTo>
                <a:lnTo>
                  <a:pt x="3299015" y="340041"/>
                </a:lnTo>
                <a:lnTo>
                  <a:pt x="0" y="340041"/>
                </a:lnTo>
                <a:lnTo>
                  <a:pt x="0" y="0"/>
                </a:lnTo>
                <a:close/>
              </a:path>
            </a:pathLst>
          </a:custGeom>
          <a:noFill/>
          <a:ln w="26668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198" name="object 478"/>
          <p:cNvSpPr>
            <a:spLocks/>
          </p:cNvSpPr>
          <p:nvPr/>
        </p:nvSpPr>
        <p:spPr bwMode="auto">
          <a:xfrm>
            <a:off x="4016375" y="2940050"/>
            <a:ext cx="4348163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51748" y="0"/>
              </a:cxn>
              <a:cxn ang="0">
                <a:pos x="3251748" y="293527"/>
              </a:cxn>
              <a:cxn ang="0">
                <a:pos x="0" y="293527"/>
              </a:cxn>
              <a:cxn ang="0">
                <a:pos x="0" y="0"/>
              </a:cxn>
            </a:cxnLst>
            <a:rect l="0" t="0" r="r" b="b"/>
            <a:pathLst>
              <a:path w="3251835" h="294005">
                <a:moveTo>
                  <a:pt x="0" y="0"/>
                </a:moveTo>
                <a:lnTo>
                  <a:pt x="3251748" y="0"/>
                </a:lnTo>
                <a:lnTo>
                  <a:pt x="3251748" y="293527"/>
                </a:lnTo>
                <a:lnTo>
                  <a:pt x="0" y="293527"/>
                </a:lnTo>
                <a:lnTo>
                  <a:pt x="0" y="0"/>
                </a:lnTo>
                <a:close/>
              </a:path>
            </a:pathLst>
          </a:custGeom>
          <a:noFill/>
          <a:ln w="6663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253" y="4615810"/>
            <a:ext cx="118918" cy="2180367"/>
          </a:xfrm>
          <a:prstGeom prst="rect">
            <a:avLst/>
          </a:prstGeom>
        </p:spPr>
        <p:txBody>
          <a:bodyPr vert="vert270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©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AI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B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U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S 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S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.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A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.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S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. All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ight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s 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ese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ved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.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Co</a:t>
            </a:r>
            <a:r>
              <a:rPr sz="500" spc="-1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n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f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identia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l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an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d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p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o</a:t>
            </a:r>
            <a:r>
              <a:rPr sz="500" spc="-1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p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iet</a:t>
            </a:r>
            <a:r>
              <a:rPr sz="500" spc="-1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a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r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y</a:t>
            </a:r>
            <a:r>
              <a:rPr sz="500" spc="-2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 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do</a:t>
            </a:r>
            <a:r>
              <a:rPr sz="50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c</a:t>
            </a:r>
            <a:r>
              <a:rPr sz="500" spc="-10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u</a:t>
            </a:r>
            <a:r>
              <a:rPr sz="500" spc="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m</a:t>
            </a:r>
            <a:r>
              <a:rPr sz="500" spc="-5" dirty="0">
                <a:solidFill>
                  <a:srgbClr val="5D5D5D"/>
                </a:solidFill>
                <a:latin typeface="Arial"/>
                <a:ea typeface="+mn-ea"/>
                <a:cs typeface="Arial"/>
              </a:rPr>
              <a:t>ent.</a:t>
            </a:r>
            <a:endParaRPr sz="500">
              <a:latin typeface="Arial"/>
              <a:ea typeface="+mn-ea"/>
              <a:cs typeface="Arial"/>
            </a:endParaRPr>
          </a:p>
        </p:txBody>
      </p:sp>
      <p:sp>
        <p:nvSpPr>
          <p:cNvPr id="31766" name="object 22"/>
          <p:cNvSpPr>
            <a:spLocks noChangeArrowheads="1"/>
          </p:cNvSpPr>
          <p:nvPr/>
        </p:nvSpPr>
        <p:spPr bwMode="auto">
          <a:xfrm>
            <a:off x="0" y="0"/>
            <a:ext cx="155575" cy="107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092200"/>
            <a:endParaRPr lang="zh-CN" altLang="en-US" sz="2200">
              <a:latin typeface="Calibri" pitchFamily="34" charset="0"/>
            </a:endParaRPr>
          </a:p>
        </p:txBody>
      </p:sp>
      <p:sp>
        <p:nvSpPr>
          <p:cNvPr id="31767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2224088" y="211138"/>
            <a:ext cx="9067800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3600" dirty="0">
                <a:solidFill>
                  <a:srgbClr val="FED45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Reliability &amp; Maintenance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 </a:t>
            </a:r>
            <a:r>
              <a:rPr lang="en-US" altLang="zh-CN" sz="3600" dirty="0">
                <a:solidFill>
                  <a:srgbClr val="FED45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charset="0"/>
              </a:rPr>
              <a:t>Economics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  <a:cs typeface="Arial" charset="0"/>
            </a:endParaRPr>
          </a:p>
        </p:txBody>
      </p:sp>
      <p:sp>
        <p:nvSpPr>
          <p:cNvPr id="31769" name="object 26"/>
          <p:cNvSpPr>
            <a:spLocks/>
          </p:cNvSpPr>
          <p:nvPr/>
        </p:nvSpPr>
        <p:spPr bwMode="auto">
          <a:xfrm>
            <a:off x="6232525" y="1449388"/>
            <a:ext cx="0" cy="4878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50892"/>
              </a:cxn>
            </a:cxnLst>
            <a:rect l="0" t="0" r="r" b="b"/>
            <a:pathLst>
              <a:path h="4851400">
                <a:moveTo>
                  <a:pt x="0" y="0"/>
                </a:moveTo>
                <a:lnTo>
                  <a:pt x="0" y="4850892"/>
                </a:lnTo>
              </a:path>
            </a:pathLst>
          </a:custGeom>
          <a:noFill/>
          <a:ln w="31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" name="object 27"/>
          <p:cNvSpPr txBox="1"/>
          <p:nvPr/>
        </p:nvSpPr>
        <p:spPr>
          <a:xfrm>
            <a:off x="6802438" y="4040188"/>
            <a:ext cx="477837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028700" algn="l"/>
                <a:tab pos="2573338" algn="l"/>
              </a:tabLst>
            </a:pPr>
            <a:r>
              <a:rPr lang="zh-CN" altLang="en-US" sz="1300">
                <a:solidFill>
                  <a:srgbClr val="0000FF"/>
                </a:solidFill>
                <a:latin typeface="Webdings" pitchFamily="18" charset="2"/>
              </a:rPr>
              <a:t></a:t>
            </a:r>
            <a:r>
              <a:rPr lang="zh-CN" altLang="en-US" sz="13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DMC:	Maintenance	Labour/Material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8025" y="4233863"/>
            <a:ext cx="45180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073150" algn="l"/>
                <a:tab pos="2382838" algn="l"/>
                <a:tab pos="2847975" algn="l"/>
              </a:tabLst>
            </a:pPr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directly	expended	in	performing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8025" y="4425950"/>
            <a:ext cx="4521200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616075" algn="l"/>
                <a:tab pos="2112963" algn="l"/>
                <a:tab pos="2606675" algn="l"/>
                <a:tab pos="3313113" algn="l"/>
                <a:tab pos="3762375" algn="l"/>
              </a:tabLst>
            </a:pPr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maintenance	on	an	item	or	an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8025" y="4619625"/>
            <a:ext cx="45180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065213" algn="l"/>
                <a:tab pos="1957388" algn="l"/>
                <a:tab pos="3287713" algn="l"/>
                <a:tab pos="3648075" algn="l"/>
              </a:tabLst>
            </a:pPr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aircraft,	during	on-aircraft	&amp;	off-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58025" y="4813300"/>
            <a:ext cx="3730625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700">
                <a:solidFill>
                  <a:srgbClr val="0000FF"/>
                </a:solidFill>
                <a:latin typeface="Verdana" pitchFamily="34" charset="0"/>
              </a:rPr>
              <a:t>aircraft maintenance activities.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02438" y="5284788"/>
            <a:ext cx="4776787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992188" algn="l"/>
                <a:tab pos="2570163" algn="l"/>
              </a:tabLst>
            </a:pPr>
            <a:r>
              <a:rPr lang="zh-CN" altLang="en-US" sz="1300">
                <a:solidFill>
                  <a:srgbClr val="CC0000"/>
                </a:solidFill>
                <a:latin typeface="Webdings" pitchFamily="18" charset="2"/>
              </a:rPr>
              <a:t></a:t>
            </a:r>
            <a:r>
              <a:rPr lang="zh-CN" altLang="en-US" sz="13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IMC:	Maintenance	Labour/Material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77075" y="5497513"/>
            <a:ext cx="4521200" cy="214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651000" algn="l"/>
                <a:tab pos="2413000" algn="l"/>
                <a:tab pos="3306763" algn="l"/>
              </a:tabLst>
            </a:pPr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contribute	to	the	overall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77075" y="5727700"/>
            <a:ext cx="5114925" cy="214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maintenance  program  costs through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78663" y="5957888"/>
            <a:ext cx="4519612" cy="214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>
              <a:tabLst>
                <a:tab pos="1576388" algn="l"/>
                <a:tab pos="3344863" algn="l"/>
              </a:tabLst>
            </a:pPr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overhead	operations,	record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04063" y="6188075"/>
            <a:ext cx="2151062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700">
                <a:solidFill>
                  <a:srgbClr val="CC0000"/>
                </a:solidFill>
                <a:latin typeface="Verdana" pitchFamily="34" charset="0"/>
              </a:rPr>
              <a:t>keeping, tooling…</a:t>
            </a:r>
            <a:endParaRPr lang="en-US" altLang="zh-CN" sz="1700">
              <a:latin typeface="Verdana" pitchFamily="34" charset="0"/>
            </a:endParaRPr>
          </a:p>
        </p:txBody>
      </p:sp>
      <p:sp>
        <p:nvSpPr>
          <p:cNvPr id="31780" name="object 38"/>
          <p:cNvSpPr>
            <a:spLocks noChangeArrowheads="1"/>
          </p:cNvSpPr>
          <p:nvPr/>
        </p:nvSpPr>
        <p:spPr bwMode="auto">
          <a:xfrm>
            <a:off x="7054850" y="1697038"/>
            <a:ext cx="3844925" cy="1685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092200"/>
            <a:endParaRPr lang="zh-CN" altLang="en-US" sz="2200">
              <a:latin typeface="Calibri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45575" y="3365500"/>
            <a:ext cx="769938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indent="52388" defTabSz="1092200"/>
            <a:r>
              <a:rPr lang="en-US" altLang="zh-CN" sz="1400">
                <a:latin typeface="Verdana" pitchFamily="34" charset="0"/>
              </a:rPr>
              <a:t>Higher  Checks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723063" y="858838"/>
            <a:ext cx="4754562" cy="10953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0325" defTabSz="1092200"/>
            <a:r>
              <a:rPr lang="en-US" altLang="zh-CN" sz="2900">
                <a:solidFill>
                  <a:srgbClr val="CC0000"/>
                </a:solidFill>
                <a:cs typeface="Arial" charset="0"/>
              </a:rPr>
              <a:t>Direct Maintenance Costs</a:t>
            </a:r>
            <a:endParaRPr lang="en-US" altLang="zh-CN" sz="2900">
              <a:cs typeface="Arial" charset="0"/>
            </a:endParaRPr>
          </a:p>
          <a:p>
            <a:pPr marL="60325" defTabSz="1092200">
              <a:spcBef>
                <a:spcPts val="1500"/>
              </a:spcBef>
            </a:pPr>
            <a:r>
              <a:rPr lang="en-US" altLang="zh-CN" sz="1400">
                <a:latin typeface="Verdana" pitchFamily="34" charset="0"/>
              </a:rPr>
              <a:t>                                Component</a:t>
            </a:r>
          </a:p>
          <a:p>
            <a:pPr marL="60325" defTabSz="1092200">
              <a:spcBef>
                <a:spcPts val="300"/>
              </a:spcBef>
            </a:pPr>
            <a:r>
              <a:rPr lang="en-US" altLang="zh-CN" sz="1400">
                <a:latin typeface="Verdana" pitchFamily="34" charset="0"/>
              </a:rPr>
              <a:t>Engine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0956925" y="2713038"/>
            <a:ext cx="454025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Line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0225088" y="3219450"/>
            <a:ext cx="1173162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A-C checks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06488" y="847725"/>
            <a:ext cx="4156075" cy="441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2900">
                <a:solidFill>
                  <a:srgbClr val="CC0000"/>
                </a:solidFill>
                <a:cs typeface="Arial" charset="0"/>
              </a:rPr>
              <a:t>Direct Operating Costs</a:t>
            </a:r>
            <a:endParaRPr lang="en-US" altLang="zh-CN" sz="2900">
              <a:cs typeface="Arial" charset="0"/>
            </a:endParaRPr>
          </a:p>
        </p:txBody>
      </p:sp>
      <p:sp>
        <p:nvSpPr>
          <p:cNvPr id="31786" name="object 44"/>
          <p:cNvSpPr>
            <a:spLocks noChangeArrowheads="1"/>
          </p:cNvSpPr>
          <p:nvPr/>
        </p:nvSpPr>
        <p:spPr bwMode="auto">
          <a:xfrm>
            <a:off x="1368425" y="2968625"/>
            <a:ext cx="3787775" cy="19526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1092200"/>
            <a:endParaRPr lang="zh-CN" altLang="en-US" sz="2200">
              <a:latin typeface="Calibri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89250" y="2093913"/>
            <a:ext cx="1174750" cy="193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Breakdown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65100" y="3028950"/>
            <a:ext cx="1189038" cy="192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Flight Crew</a:t>
            </a:r>
          </a:p>
        </p:txBody>
      </p:sp>
      <p:sp>
        <p:nvSpPr>
          <p:cNvPr id="31789" name="object 47"/>
          <p:cNvSpPr txBox="1">
            <a:spLocks noChangeArrowheads="1"/>
          </p:cNvSpPr>
          <p:nvPr/>
        </p:nvSpPr>
        <p:spPr bwMode="auto">
          <a:xfrm>
            <a:off x="2216150" y="4794250"/>
            <a:ext cx="4587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Fuel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875213" y="4672013"/>
            <a:ext cx="1219200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7150" indent="-41275" defTabSz="1092200">
              <a:lnSpc>
                <a:spcPct val="156000"/>
              </a:lnSpc>
            </a:pPr>
            <a:r>
              <a:rPr lang="en-US" altLang="zh-CN" sz="1400">
                <a:solidFill>
                  <a:srgbClr val="0000FF"/>
                </a:solidFill>
                <a:latin typeface="Verdana" pitchFamily="34" charset="0"/>
              </a:rPr>
              <a:t>DMC </a:t>
            </a:r>
            <a:r>
              <a:rPr lang="en-US" altLang="zh-CN" sz="1400">
                <a:latin typeface="Verdana" pitchFamily="34" charset="0"/>
              </a:rPr>
              <a:t>+ </a:t>
            </a:r>
            <a:r>
              <a:rPr lang="en-US" altLang="zh-CN" sz="1400">
                <a:solidFill>
                  <a:srgbClr val="CC0000"/>
                </a:solidFill>
                <a:latin typeface="Verdana" pitchFamily="34" charset="0"/>
              </a:rPr>
              <a:t>IMC  </a:t>
            </a:r>
            <a:r>
              <a:rPr lang="en-US" altLang="zh-CN" sz="1400">
                <a:latin typeface="Verdana" pitchFamily="34" charset="0"/>
              </a:rPr>
              <a:t>10 to 20%</a:t>
            </a:r>
          </a:p>
        </p:txBody>
      </p:sp>
      <p:sp>
        <p:nvSpPr>
          <p:cNvPr id="31791" name="object 49"/>
          <p:cNvSpPr txBox="1">
            <a:spLocks noChangeArrowheads="1"/>
          </p:cNvSpPr>
          <p:nvPr/>
        </p:nvSpPr>
        <p:spPr bwMode="auto">
          <a:xfrm>
            <a:off x="5275263" y="2949575"/>
            <a:ext cx="8159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Finance</a:t>
            </a:r>
          </a:p>
        </p:txBody>
      </p:sp>
      <p:sp>
        <p:nvSpPr>
          <p:cNvPr id="31792" name="object 50"/>
          <p:cNvSpPr txBox="1">
            <a:spLocks noChangeArrowheads="1"/>
          </p:cNvSpPr>
          <p:nvPr/>
        </p:nvSpPr>
        <p:spPr bwMode="auto">
          <a:xfrm>
            <a:off x="2451100" y="2611438"/>
            <a:ext cx="10509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75" defTabSz="1092200"/>
            <a:r>
              <a:rPr lang="en-US" altLang="zh-CN" sz="1400">
                <a:latin typeface="Verdana" pitchFamily="34" charset="0"/>
              </a:rPr>
              <a:t>Insurance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36588" y="4078288"/>
            <a:ext cx="1058862" cy="584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9375" indent="-63500" defTabSz="1092200">
              <a:lnSpc>
                <a:spcPct val="156000"/>
              </a:lnSpc>
            </a:pPr>
            <a:r>
              <a:rPr lang="en-US" altLang="zh-CN" sz="1400">
                <a:latin typeface="Verdana" pitchFamily="34" charset="0"/>
              </a:rPr>
              <a:t>Landing &amp;  Nav fees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rgbClr val="FFC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可靠性</a:t>
            </a:r>
            <a:endParaRPr lang="zh-CN" altLang="en-US" sz="4000" dirty="0" smtClean="0">
              <a:solidFill>
                <a:srgbClr val="FFC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11185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可靠性（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Reliability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是指装备在规定条件与规定时间内，完成规定功能的能力，是体现装备无故障持续工作的能力。</a:t>
            </a:r>
            <a:endParaRPr lang="en-US" altLang="zh-CN" dirty="0" smtClean="0">
              <a:latin typeface="+mn-ea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+mn-ea"/>
                <a:cs typeface="Times New Roman" pitchFamily="18" charset="0"/>
              </a:rPr>
              <a:t>可靠性研究的重点是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故障发生规律</a:t>
            </a:r>
            <a:r>
              <a:rPr lang="zh-CN" altLang="en-US" dirty="0" smtClean="0">
                <a:latin typeface="+mn-ea"/>
                <a:cs typeface="Times New Roman" pitchFamily="18" charset="0"/>
              </a:rPr>
              <a:t>，目的是预防与减少装备故障。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可靠性基于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概率论与数理统计</a:t>
            </a:r>
            <a:r>
              <a:rPr lang="zh-CN" altLang="en-US" dirty="0" smtClean="0"/>
              <a:t>的相关理论不断发展与完善。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年，美国航空委员会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适航性统计学注释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，首次提出飞机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故障率（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失效率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小于等于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0.00001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/FH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失效率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283891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故障率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Failure Rate</a:t>
            </a:r>
            <a:r>
              <a:rPr lang="zh-CN" altLang="en-US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又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称为失效率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，定义为工作到某时刻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时尚未失效的产品，在该时刻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以后的下一个单位时间内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发生故障的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概率。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失效率的观测值为“在某时刻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以后的下一个单位时间内失效的产品数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Δn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(t)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与工作到该时刻尚未失效的产品数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N(t)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之比”。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29955" y="4956197"/>
                <a:ext cx="5234618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type m:val="li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den>
                          </m:f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55" y="4956197"/>
                <a:ext cx="5234618" cy="10049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85" name="内容占位符 2"/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51768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个某种零件，工作满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80FH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时共有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个失效，工作满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90FH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时共有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个失效。计算这批零件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工作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80FH-90FH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失效率？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838200" y="-21129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失效率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8200" y="2884356"/>
                <a:ext cx="9684224" cy="2715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(80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(80</m:t>
                              </m:r>
                            </m:e>
                          </m:d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f>
                            <m:fPr>
                              <m:type m:val="li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den>
                          </m:f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end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7−4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den>
                              </m:f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90−80)</m:t>
                              </m:r>
                            </m:e>
                          </m:d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100−4</m:t>
                          </m:r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=0.003125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4356"/>
                <a:ext cx="9684224" cy="27156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4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故障率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函数有三种类型：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a. </a:t>
            </a:r>
            <a:r>
              <a:rPr lang="zh-CN" altLang="en-US" dirty="0" smtClean="0"/>
              <a:t>递增</a:t>
            </a:r>
            <a:r>
              <a:rPr lang="zh-CN" altLang="en-US" dirty="0" smtClean="0"/>
              <a:t>型故障率</a:t>
            </a:r>
            <a:r>
              <a:rPr lang="zh-CN" altLang="en-US" dirty="0" smtClean="0"/>
              <a:t>：随时间的增长而增长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b. </a:t>
            </a:r>
            <a:r>
              <a:rPr lang="zh-CN" altLang="en-US" dirty="0" smtClean="0"/>
              <a:t>递减</a:t>
            </a:r>
            <a:r>
              <a:rPr lang="zh-CN" altLang="en-US" dirty="0" smtClean="0"/>
              <a:t>型故障率</a:t>
            </a:r>
            <a:r>
              <a:rPr lang="zh-CN" altLang="en-US" dirty="0" smtClean="0"/>
              <a:t>：随时间的增长而下降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c. </a:t>
            </a:r>
            <a:r>
              <a:rPr lang="zh-CN" altLang="en-US" dirty="0" smtClean="0"/>
              <a:t>恒定</a:t>
            </a:r>
            <a:r>
              <a:rPr lang="zh-CN" altLang="en-US" dirty="0" smtClean="0"/>
              <a:t>型故障率</a:t>
            </a:r>
            <a:r>
              <a:rPr lang="zh-CN" altLang="en-US" dirty="0" smtClean="0"/>
              <a:t>：与时间无关保持一定值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8200" y="-215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失效率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3"/>
          <p:cNvSpPr>
            <a:spLocks/>
          </p:cNvSpPr>
          <p:nvPr/>
        </p:nvSpPr>
        <p:spPr bwMode="auto">
          <a:xfrm>
            <a:off x="0" y="0"/>
            <a:ext cx="12192000" cy="812800"/>
          </a:xfrm>
          <a:custGeom>
            <a:avLst/>
            <a:gdLst/>
            <a:ahLst/>
            <a:cxnLst>
              <a:cxn ang="0">
                <a:pos x="0" y="807466"/>
              </a:cxn>
              <a:cxn ang="0">
                <a:pos x="9118600" y="807465"/>
              </a:cxn>
              <a:cxn ang="0">
                <a:pos x="9118600" y="0"/>
              </a:cxn>
              <a:cxn ang="0">
                <a:pos x="0" y="0"/>
              </a:cxn>
              <a:cxn ang="0">
                <a:pos x="0" y="807466"/>
              </a:cxn>
            </a:cxnLst>
            <a:rect l="0" t="0" r="r" b="b"/>
            <a:pathLst>
              <a:path w="9118600" h="807720">
                <a:moveTo>
                  <a:pt x="0" y="807466"/>
                </a:moveTo>
                <a:lnTo>
                  <a:pt x="9118600" y="807465"/>
                </a:lnTo>
                <a:lnTo>
                  <a:pt x="9118600" y="0"/>
                </a:lnTo>
                <a:lnTo>
                  <a:pt x="0" y="0"/>
                </a:lnTo>
                <a:lnTo>
                  <a:pt x="0" y="807466"/>
                </a:lnTo>
                <a:close/>
              </a:path>
            </a:pathLst>
          </a:custGeom>
          <a:solidFill>
            <a:srgbClr val="1E317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可靠性框图</a:t>
            </a:r>
            <a:r>
              <a:rPr lang="zh-CN" altLang="en-US" dirty="0" smtClean="0"/>
              <a:t>是从可靠性角度出发研究系统与部件之间的逻辑图，是系统单元及其可靠性意义下连接关系的图形表达，表示</a:t>
            </a:r>
            <a:r>
              <a:rPr lang="zh-CN" altLang="en-US" u="sng" dirty="0" smtClean="0"/>
              <a:t>单元的正常或失效状态对系统状态的影响</a:t>
            </a:r>
            <a:r>
              <a:rPr lang="zh-CN" altLang="en-US" dirty="0" smtClean="0"/>
              <a:t>。</a:t>
            </a: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838200" y="-206376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</a:t>
            </a:r>
            <a:r>
              <a:rPr lang="zh-CN" alt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华文隶书" pitchFamily="2" charset="-122"/>
                <a:ea typeface="华文隶书" pitchFamily="2" charset="-122"/>
              </a:rPr>
              <a:t>可靠性框图</a:t>
            </a:r>
          </a:p>
        </p:txBody>
      </p:sp>
      <p:sp>
        <p:nvSpPr>
          <p:cNvPr id="7" name="矩形 6"/>
          <p:cNvSpPr/>
          <p:nvPr/>
        </p:nvSpPr>
        <p:spPr>
          <a:xfrm>
            <a:off x="1858963" y="4530725"/>
            <a:ext cx="1870075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13263" y="4530725"/>
            <a:ext cx="1870075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53313" y="3911600"/>
            <a:ext cx="1870075" cy="61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53313" y="5145088"/>
            <a:ext cx="1870075" cy="614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729038" y="4837113"/>
            <a:ext cx="776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851650" y="4260850"/>
            <a:ext cx="601663" cy="7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51650" y="5462588"/>
            <a:ext cx="601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318625" y="4217988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318625" y="5451475"/>
            <a:ext cx="777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090150" y="4221163"/>
            <a:ext cx="3175" cy="1222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845300" y="4248150"/>
            <a:ext cx="1588" cy="1222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375400" y="4830763"/>
            <a:ext cx="4730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0086975" y="4859338"/>
            <a:ext cx="4730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384300" y="4837113"/>
            <a:ext cx="471488" cy="7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619250" y="3446463"/>
            <a:ext cx="8712200" cy="2776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1003</Words>
  <Application>Microsoft Office PowerPoint</Application>
  <PresentationFormat>宽屏</PresentationFormat>
  <Paragraphs>161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黑体</vt:lpstr>
      <vt:lpstr>华文隶书</vt:lpstr>
      <vt:lpstr>华文新魏</vt:lpstr>
      <vt:lpstr>楷体</vt:lpstr>
      <vt:lpstr>宋体</vt:lpstr>
      <vt:lpstr>Arial</vt:lpstr>
      <vt:lpstr>Calibri</vt:lpstr>
      <vt:lpstr>Calibri Light</vt:lpstr>
      <vt:lpstr>Cambria Math</vt:lpstr>
      <vt:lpstr>Tahoma</vt:lpstr>
      <vt:lpstr>Times New Roman</vt:lpstr>
      <vt:lpstr>Verdana</vt:lpstr>
      <vt:lpstr>Webdings</vt:lpstr>
      <vt:lpstr>Office 主题</vt:lpstr>
      <vt:lpstr>Reliability Availability Maintainability Safety</vt:lpstr>
      <vt:lpstr>Reliability Availability Maintainability Safety</vt:lpstr>
      <vt:lpstr>PowerPoint 演示文稿</vt:lpstr>
      <vt:lpstr>PowerPoint 演示文稿</vt:lpstr>
      <vt:lpstr>           可靠性</vt:lpstr>
      <vt:lpstr>           失效率</vt:lpstr>
      <vt:lpstr>           失效率</vt:lpstr>
      <vt:lpstr>           失效率</vt:lpstr>
      <vt:lpstr>           可靠性框图</vt:lpstr>
      <vt:lpstr>           可靠性框图</vt:lpstr>
      <vt:lpstr>           可靠性框图</vt:lpstr>
      <vt:lpstr>PowerPoint 演示文稿</vt:lpstr>
      <vt:lpstr>PowerPoint 演示文稿</vt:lpstr>
      <vt:lpstr>PowerPoint 演示文稿</vt:lpstr>
      <vt:lpstr>PowerPoint 演示文稿</vt:lpstr>
      <vt:lpstr>导致NFF情况出现的主要原因：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liuyankuan</dc:creator>
  <cp:lastModifiedBy>liuyankuan</cp:lastModifiedBy>
  <cp:revision>69</cp:revision>
  <dcterms:created xsi:type="dcterms:W3CDTF">2015-11-25T05:45:05Z</dcterms:created>
  <dcterms:modified xsi:type="dcterms:W3CDTF">2015-12-03T05:24:48Z</dcterms:modified>
</cp:coreProperties>
</file>