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59F1C-8A7B-4579-BE44-022D027C5608}" type="doc">
      <dgm:prSet loTypeId="urn:microsoft.com/office/officeart/2005/8/layout/lProcess3" loCatId="process" qsTypeId="urn:microsoft.com/office/officeart/2005/8/quickstyle/simple4" qsCatId="simple" csTypeId="urn:microsoft.com/office/officeart/2005/8/colors/accent2_3" csCatId="accent2" phldr="1"/>
      <dgm:spPr/>
      <dgm:t>
        <a:bodyPr/>
        <a:lstStyle/>
        <a:p>
          <a:endParaRPr lang="zh-CN" altLang="en-US"/>
        </a:p>
      </dgm:t>
    </dgm:pt>
    <dgm:pt modelId="{36A4FC15-FFC5-4086-A775-EC9FDEB58343}">
      <dgm:prSet phldrT="[文本]" custT="1"/>
      <dgm:spPr>
        <a:solidFill>
          <a:schemeClr val="accent6">
            <a:lumMod val="60000"/>
            <a:lumOff val="40000"/>
          </a:schemeClr>
        </a:solidFill>
      </dgm:spPr>
      <dgm:t>
        <a:bodyPr/>
        <a:lstStyle/>
        <a:p>
          <a:r>
            <a:rPr lang="zh-CN" altLang="en-US" sz="1800" b="1" dirty="0" smtClean="0">
              <a:latin typeface="华文仿宋" pitchFamily="2" charset="-122"/>
              <a:ea typeface="华文仿宋" pitchFamily="2" charset="-122"/>
            </a:rPr>
            <a:t>申请人的产品设计</a:t>
          </a:r>
          <a:endParaRPr lang="zh-CN" altLang="en-US" sz="1800" b="1" dirty="0">
            <a:latin typeface="华文仿宋" pitchFamily="2" charset="-122"/>
            <a:ea typeface="华文仿宋" pitchFamily="2" charset="-122"/>
          </a:endParaRPr>
        </a:p>
      </dgm:t>
    </dgm:pt>
    <dgm:pt modelId="{7E00117F-C465-4DCE-BBF2-58368EECFCAE}" type="parTrans" cxnId="{D98D9835-DC43-4A17-96C0-F9C71E2156F9}">
      <dgm:prSet/>
      <dgm:spPr/>
      <dgm:t>
        <a:bodyPr/>
        <a:lstStyle/>
        <a:p>
          <a:endParaRPr lang="zh-CN" altLang="en-US"/>
        </a:p>
      </dgm:t>
    </dgm:pt>
    <dgm:pt modelId="{4D4870B4-ABD1-4C84-8853-72F5F1B0C1E3}" type="sibTrans" cxnId="{D98D9835-DC43-4A17-96C0-F9C71E2156F9}">
      <dgm:prSet/>
      <dgm:spPr/>
      <dgm:t>
        <a:bodyPr/>
        <a:lstStyle/>
        <a:p>
          <a:endParaRPr lang="zh-CN" altLang="en-US"/>
        </a:p>
      </dgm:t>
    </dgm:pt>
    <dgm:pt modelId="{F5CE7B8C-E642-420F-B8DE-FAB1B275677C}">
      <dgm:prSet phldrT="[文本]" custT="1"/>
      <dgm:spPr/>
      <dgm:t>
        <a:bodyPr/>
        <a:lstStyle/>
        <a:p>
          <a:r>
            <a:rPr lang="zh-CN" altLang="en-US" sz="1800" b="1" dirty="0" smtClean="0">
              <a:latin typeface="华文仿宋" pitchFamily="2" charset="-122"/>
              <a:ea typeface="华文仿宋" pitchFamily="2" charset="-122"/>
            </a:rPr>
            <a:t>局方按适用适航技术标准对产品设计进行适航审定</a:t>
          </a:r>
          <a:endParaRPr lang="zh-CN" altLang="en-US" sz="1800" b="1" dirty="0">
            <a:latin typeface="华文仿宋" pitchFamily="2" charset="-122"/>
            <a:ea typeface="华文仿宋" pitchFamily="2" charset="-122"/>
          </a:endParaRPr>
        </a:p>
      </dgm:t>
    </dgm:pt>
    <dgm:pt modelId="{EF7D4453-4E6C-49D1-BA05-AD23F6128CF9}" type="parTrans" cxnId="{5B489A54-0AFF-4173-97D9-A57EF8758866}">
      <dgm:prSet/>
      <dgm:spPr/>
      <dgm:t>
        <a:bodyPr/>
        <a:lstStyle/>
        <a:p>
          <a:endParaRPr lang="zh-CN" altLang="en-US"/>
        </a:p>
      </dgm:t>
    </dgm:pt>
    <dgm:pt modelId="{D3E2BDA7-7C9A-40EC-AB66-7B06CDAD473D}" type="sibTrans" cxnId="{5B489A54-0AFF-4173-97D9-A57EF8758866}">
      <dgm:prSet/>
      <dgm:spPr/>
      <dgm:t>
        <a:bodyPr/>
        <a:lstStyle/>
        <a:p>
          <a:endParaRPr lang="zh-CN" altLang="en-US"/>
        </a:p>
      </dgm:t>
    </dgm:pt>
    <dgm:pt modelId="{9A039DDE-23ED-4193-BD43-492653DE606F}">
      <dgm:prSet phldrT="[文本]" custT="1"/>
      <dgm:spPr>
        <a:solidFill>
          <a:srgbClr val="FFC000">
            <a:alpha val="90000"/>
          </a:srgbClr>
        </a:solidFill>
      </dgm:spPr>
      <dgm:t>
        <a:bodyPr/>
        <a:lstStyle/>
        <a:p>
          <a:pPr>
            <a:spcAft>
              <a:spcPts val="0"/>
            </a:spcAft>
          </a:pPr>
          <a:r>
            <a:rPr lang="zh-CN" altLang="en-US" sz="1800" b="1" dirty="0" smtClean="0">
              <a:latin typeface="华文仿宋" pitchFamily="2" charset="-122"/>
              <a:ea typeface="华文仿宋" pitchFamily="2" charset="-122"/>
            </a:rPr>
            <a:t>产品设计批准证书</a:t>
          </a:r>
        </a:p>
        <a:p>
          <a:pPr>
            <a:spcAft>
              <a:spcPct val="35000"/>
            </a:spcAft>
          </a:pPr>
          <a:r>
            <a:rPr lang="zh-CN" altLang="en-US" sz="1800" b="1" dirty="0" smtClean="0"/>
            <a:t>（</a:t>
          </a:r>
          <a:r>
            <a:rPr lang="en-US" altLang="zh-CN" sz="1800" b="1" dirty="0" smtClean="0">
              <a:latin typeface="Times New Roman" pitchFamily="18" charset="0"/>
              <a:cs typeface="Times New Roman" pitchFamily="18" charset="0"/>
            </a:rPr>
            <a:t>TC,TDA,STC,MDA,VTC,VSTC,VDA,PMA,CTSOA</a:t>
          </a:r>
          <a:r>
            <a:rPr lang="zh-CN" altLang="en-US" sz="1800" b="1" dirty="0" smtClean="0">
              <a:latin typeface="华文仿宋" pitchFamily="2" charset="-122"/>
              <a:ea typeface="华文仿宋" pitchFamily="2" charset="-122"/>
            </a:rPr>
            <a:t>等</a:t>
          </a:r>
          <a:r>
            <a:rPr lang="zh-CN" altLang="en-US" sz="1800" b="1" dirty="0" smtClean="0"/>
            <a:t>）</a:t>
          </a:r>
          <a:endParaRPr lang="zh-CN" altLang="en-US" sz="1800" b="1" dirty="0"/>
        </a:p>
      </dgm:t>
    </dgm:pt>
    <dgm:pt modelId="{DBC72893-9F76-426E-929B-40BDA43DFD90}" type="parTrans" cxnId="{A8831D01-9384-47E8-A09F-8955E4330882}">
      <dgm:prSet/>
      <dgm:spPr/>
      <dgm:t>
        <a:bodyPr/>
        <a:lstStyle/>
        <a:p>
          <a:endParaRPr lang="zh-CN" altLang="en-US"/>
        </a:p>
      </dgm:t>
    </dgm:pt>
    <dgm:pt modelId="{2E961C2B-F6E7-4FD8-8814-4D6578ECB940}" type="sibTrans" cxnId="{A8831D01-9384-47E8-A09F-8955E4330882}">
      <dgm:prSet/>
      <dgm:spPr/>
      <dgm:t>
        <a:bodyPr/>
        <a:lstStyle/>
        <a:p>
          <a:endParaRPr lang="zh-CN" altLang="en-US"/>
        </a:p>
      </dgm:t>
    </dgm:pt>
    <dgm:pt modelId="{9236CD4D-BBBD-4B4E-827A-A76142555CF9}">
      <dgm:prSet phldrT="[文本]" custT="1"/>
      <dgm:spPr>
        <a:solidFill>
          <a:schemeClr val="accent6">
            <a:lumMod val="20000"/>
            <a:lumOff val="80000"/>
          </a:schemeClr>
        </a:solidFill>
      </dgm:spPr>
      <dgm:t>
        <a:bodyPr/>
        <a:lstStyle/>
        <a:p>
          <a:r>
            <a:rPr lang="zh-CN" altLang="en-US" sz="1800" b="1" dirty="0" smtClean="0">
              <a:solidFill>
                <a:schemeClr val="tx1"/>
              </a:solidFill>
              <a:latin typeface="华文仿宋" pitchFamily="2" charset="-122"/>
              <a:ea typeface="华文仿宋" pitchFamily="2" charset="-122"/>
            </a:rPr>
            <a:t>局方按生产管理要求对制造人生产体系进行审定</a:t>
          </a:r>
        </a:p>
      </dgm:t>
    </dgm:pt>
    <dgm:pt modelId="{8F4F8021-9916-4C87-9C18-4D139E860EB3}" type="parTrans" cxnId="{64E75906-4805-4A6F-845A-9E04131396E0}">
      <dgm:prSet/>
      <dgm:spPr/>
      <dgm:t>
        <a:bodyPr/>
        <a:lstStyle/>
        <a:p>
          <a:endParaRPr lang="zh-CN" altLang="en-US"/>
        </a:p>
      </dgm:t>
    </dgm:pt>
    <dgm:pt modelId="{7D85B71C-AD34-456A-BBCF-A12949EA2A44}" type="sibTrans" cxnId="{64E75906-4805-4A6F-845A-9E04131396E0}">
      <dgm:prSet/>
      <dgm:spPr/>
      <dgm:t>
        <a:bodyPr/>
        <a:lstStyle/>
        <a:p>
          <a:endParaRPr lang="zh-CN" altLang="en-US"/>
        </a:p>
      </dgm:t>
    </dgm:pt>
    <dgm:pt modelId="{163E2325-03D0-4982-8C98-227B6D0DECCD}">
      <dgm:prSet phldrT="[文本]" custT="1"/>
      <dgm:spPr>
        <a:solidFill>
          <a:srgbClr val="FFC000">
            <a:alpha val="90000"/>
          </a:srgbClr>
        </a:solidFill>
      </dgm:spPr>
      <dgm:t>
        <a:bodyPr/>
        <a:lstStyle/>
        <a:p>
          <a:pPr>
            <a:spcAft>
              <a:spcPts val="0"/>
            </a:spcAft>
          </a:pPr>
          <a:r>
            <a:rPr lang="zh-CN" altLang="en-US" sz="1800" b="1" dirty="0" smtClean="0">
              <a:latin typeface="华文仿宋" pitchFamily="2" charset="-122"/>
              <a:ea typeface="华文仿宋" pitchFamily="2" charset="-122"/>
            </a:rPr>
            <a:t>产品生产批准证书</a:t>
          </a:r>
        </a:p>
        <a:p>
          <a:pPr>
            <a:spcAft>
              <a:spcPct val="35000"/>
            </a:spcAft>
          </a:pPr>
          <a:r>
            <a:rPr lang="zh-CN" altLang="en-US" sz="1800" b="1" dirty="0" smtClean="0"/>
            <a:t>（</a:t>
          </a:r>
          <a:r>
            <a:rPr lang="en-US" altLang="zh-CN" sz="1800" b="1" dirty="0" smtClean="0">
              <a:latin typeface="Times New Roman" pitchFamily="18" charset="0"/>
              <a:cs typeface="Times New Roman" pitchFamily="18" charset="0"/>
            </a:rPr>
            <a:t>PC,APIS,PMA,</a:t>
          </a:r>
        </a:p>
        <a:p>
          <a:pPr>
            <a:spcAft>
              <a:spcPct val="35000"/>
            </a:spcAft>
          </a:pPr>
          <a:r>
            <a:rPr lang="en-US" altLang="zh-CN" sz="1800" b="1" dirty="0" smtClean="0">
              <a:latin typeface="Times New Roman" pitchFamily="18" charset="0"/>
              <a:cs typeface="Times New Roman" pitchFamily="18" charset="0"/>
            </a:rPr>
            <a:t>CTSOA</a:t>
          </a:r>
          <a:r>
            <a:rPr lang="zh-CN" altLang="en-US" sz="1800" b="1" dirty="0" smtClean="0">
              <a:latin typeface="华文仿宋" pitchFamily="2" charset="-122"/>
              <a:ea typeface="华文仿宋" pitchFamily="2" charset="-122"/>
            </a:rPr>
            <a:t>等</a:t>
          </a:r>
          <a:r>
            <a:rPr lang="zh-CN" altLang="en-US" sz="1800" b="1" dirty="0" smtClean="0"/>
            <a:t>）</a:t>
          </a:r>
          <a:endParaRPr lang="zh-CN" altLang="en-US" sz="1800" b="1" dirty="0"/>
        </a:p>
      </dgm:t>
    </dgm:pt>
    <dgm:pt modelId="{65830136-633C-48E8-8D0B-602D6C0A0867}" type="parTrans" cxnId="{0F2A67FE-C06B-4B77-B151-BE059E325E0E}">
      <dgm:prSet/>
      <dgm:spPr/>
      <dgm:t>
        <a:bodyPr/>
        <a:lstStyle/>
        <a:p>
          <a:endParaRPr lang="zh-CN" altLang="en-US"/>
        </a:p>
      </dgm:t>
    </dgm:pt>
    <dgm:pt modelId="{B500D143-5B30-44C1-ADF3-A26DE8F656DF}" type="sibTrans" cxnId="{0F2A67FE-C06B-4B77-B151-BE059E325E0E}">
      <dgm:prSet/>
      <dgm:spPr/>
      <dgm:t>
        <a:bodyPr/>
        <a:lstStyle/>
        <a:p>
          <a:endParaRPr lang="zh-CN" altLang="en-US"/>
        </a:p>
      </dgm:t>
    </dgm:pt>
    <dgm:pt modelId="{646316D8-1AD5-4003-A41F-DF8ED6280D72}">
      <dgm:prSet phldrT="[文本]" custT="1"/>
      <dgm:spPr>
        <a:solidFill>
          <a:schemeClr val="accent6">
            <a:lumMod val="60000"/>
            <a:lumOff val="40000"/>
          </a:schemeClr>
        </a:solidFill>
      </dgm:spPr>
      <dgm:t>
        <a:bodyPr/>
        <a:lstStyle/>
        <a:p>
          <a:r>
            <a:rPr lang="zh-CN" altLang="en-US" sz="1800" b="1" dirty="0" smtClean="0">
              <a:latin typeface="华文仿宋" pitchFamily="2" charset="-122"/>
              <a:ea typeface="华文仿宋" pitchFamily="2" charset="-122"/>
            </a:rPr>
            <a:t>单件航空产品或零部件</a:t>
          </a:r>
          <a:endParaRPr lang="zh-CN" altLang="en-US" sz="1800" b="1" dirty="0">
            <a:latin typeface="华文仿宋" pitchFamily="2" charset="-122"/>
            <a:ea typeface="华文仿宋" pitchFamily="2" charset="-122"/>
          </a:endParaRPr>
        </a:p>
      </dgm:t>
    </dgm:pt>
    <dgm:pt modelId="{1B46DF12-E46C-41F9-B126-32A120B637DA}" type="parTrans" cxnId="{F6CF91BF-20CE-4F04-93EF-5ACB5D7FE5B2}">
      <dgm:prSet/>
      <dgm:spPr/>
      <dgm:t>
        <a:bodyPr/>
        <a:lstStyle/>
        <a:p>
          <a:endParaRPr lang="zh-CN" altLang="en-US"/>
        </a:p>
      </dgm:t>
    </dgm:pt>
    <dgm:pt modelId="{81660791-122B-4E69-AB04-B6260C6C9B9D}" type="sibTrans" cxnId="{F6CF91BF-20CE-4F04-93EF-5ACB5D7FE5B2}">
      <dgm:prSet/>
      <dgm:spPr/>
      <dgm:t>
        <a:bodyPr/>
        <a:lstStyle/>
        <a:p>
          <a:endParaRPr lang="zh-CN" altLang="en-US"/>
        </a:p>
      </dgm:t>
    </dgm:pt>
    <dgm:pt modelId="{B6DE03C9-0AB2-484C-A265-DBCF76921ABA}">
      <dgm:prSet phldrT="[文本]" custT="1"/>
      <dgm:spPr/>
      <dgm:t>
        <a:bodyPr/>
        <a:lstStyle/>
        <a:p>
          <a:r>
            <a:rPr lang="zh-CN" altLang="en-US" sz="1800" b="1" dirty="0" smtClean="0">
              <a:latin typeface="华文仿宋" pitchFamily="2" charset="-122"/>
              <a:ea typeface="华文仿宋" pitchFamily="2" charset="-122"/>
            </a:rPr>
            <a:t>局方对产品进行确定其对经批准设计的符合性</a:t>
          </a:r>
          <a:endParaRPr lang="zh-CN" altLang="en-US" sz="1800" b="1" dirty="0">
            <a:latin typeface="华文仿宋" pitchFamily="2" charset="-122"/>
            <a:ea typeface="华文仿宋" pitchFamily="2" charset="-122"/>
          </a:endParaRPr>
        </a:p>
      </dgm:t>
    </dgm:pt>
    <dgm:pt modelId="{3A2892E6-FECF-4CFD-B3BE-791E9FD9A7B0}" type="parTrans" cxnId="{B9FAFD3C-D946-48FB-88F7-C3EED1F8F6EB}">
      <dgm:prSet/>
      <dgm:spPr/>
      <dgm:t>
        <a:bodyPr/>
        <a:lstStyle/>
        <a:p>
          <a:endParaRPr lang="zh-CN" altLang="en-US"/>
        </a:p>
      </dgm:t>
    </dgm:pt>
    <dgm:pt modelId="{9388570D-FB1D-45A8-87B0-0FE87FB19AEA}" type="sibTrans" cxnId="{B9FAFD3C-D946-48FB-88F7-C3EED1F8F6EB}">
      <dgm:prSet/>
      <dgm:spPr/>
      <dgm:t>
        <a:bodyPr/>
        <a:lstStyle/>
        <a:p>
          <a:endParaRPr lang="zh-CN" altLang="en-US"/>
        </a:p>
      </dgm:t>
    </dgm:pt>
    <dgm:pt modelId="{6401DC9C-9518-4BCF-A397-DBFA397D53F8}">
      <dgm:prSet phldrT="[文本]" custT="1"/>
      <dgm:spPr>
        <a:solidFill>
          <a:srgbClr val="FFC000">
            <a:alpha val="90000"/>
          </a:srgbClr>
        </a:solidFill>
      </dgm:spPr>
      <dgm:t>
        <a:bodyPr/>
        <a:lstStyle/>
        <a:p>
          <a:pPr>
            <a:spcAft>
              <a:spcPts val="0"/>
            </a:spcAft>
          </a:pPr>
          <a:r>
            <a:rPr lang="zh-CN" altLang="en-US" sz="1800" b="1" dirty="0" smtClean="0">
              <a:latin typeface="华文仿宋" pitchFamily="2" charset="-122"/>
              <a:ea typeface="华文仿宋" pitchFamily="2" charset="-122"/>
            </a:rPr>
            <a:t>单件产品的适航证件</a:t>
          </a:r>
        </a:p>
        <a:p>
          <a:pPr>
            <a:spcAft>
              <a:spcPts val="0"/>
            </a:spcAft>
          </a:pPr>
          <a:r>
            <a:rPr lang="zh-CN" altLang="en-US" sz="1800" b="1" dirty="0" smtClean="0">
              <a:latin typeface="华文仿宋" pitchFamily="2" charset="-122"/>
              <a:ea typeface="华文仿宋" pitchFamily="2" charset="-122"/>
            </a:rPr>
            <a:t>（适航证</a:t>
          </a:r>
          <a:r>
            <a:rPr lang="en-US" altLang="zh-CN" sz="1800" b="1" dirty="0" smtClean="0">
              <a:latin typeface="华文仿宋" pitchFamily="2" charset="-122"/>
              <a:ea typeface="华文仿宋" pitchFamily="2" charset="-122"/>
            </a:rPr>
            <a:t>, </a:t>
          </a:r>
          <a:r>
            <a:rPr lang="zh-CN" altLang="en-US" sz="1800" b="1" dirty="0" smtClean="0">
              <a:latin typeface="华文仿宋" pitchFamily="2" charset="-122"/>
              <a:ea typeface="华文仿宋" pitchFamily="2" charset="-122"/>
            </a:rPr>
            <a:t>适航放行标签等）</a:t>
          </a:r>
          <a:endParaRPr lang="zh-CN" altLang="en-US" sz="1800" b="1" dirty="0">
            <a:latin typeface="华文仿宋" pitchFamily="2" charset="-122"/>
            <a:ea typeface="华文仿宋" pitchFamily="2" charset="-122"/>
          </a:endParaRPr>
        </a:p>
      </dgm:t>
    </dgm:pt>
    <dgm:pt modelId="{4B10AEB5-CDE8-4C93-ADD0-30B89FB4A503}" type="parTrans" cxnId="{621DA261-FB26-4C9C-A027-4274437444AE}">
      <dgm:prSet/>
      <dgm:spPr/>
      <dgm:t>
        <a:bodyPr/>
        <a:lstStyle/>
        <a:p>
          <a:endParaRPr lang="zh-CN" altLang="en-US"/>
        </a:p>
      </dgm:t>
    </dgm:pt>
    <dgm:pt modelId="{166250B6-FC67-4818-B6C6-F828B9B349C1}" type="sibTrans" cxnId="{621DA261-FB26-4C9C-A027-4274437444AE}">
      <dgm:prSet/>
      <dgm:spPr/>
      <dgm:t>
        <a:bodyPr/>
        <a:lstStyle/>
        <a:p>
          <a:endParaRPr lang="zh-CN" altLang="en-US"/>
        </a:p>
      </dgm:t>
    </dgm:pt>
    <dgm:pt modelId="{3CF228F0-4A78-42C2-BC55-51D3758A2592}" type="pres">
      <dgm:prSet presAssocID="{0CB59F1C-8A7B-4579-BE44-022D027C5608}" presName="Name0" presStyleCnt="0">
        <dgm:presLayoutVars>
          <dgm:chPref val="3"/>
          <dgm:dir/>
          <dgm:animLvl val="lvl"/>
          <dgm:resizeHandles/>
        </dgm:presLayoutVars>
      </dgm:prSet>
      <dgm:spPr/>
      <dgm:t>
        <a:bodyPr/>
        <a:lstStyle/>
        <a:p>
          <a:endParaRPr lang="zh-CN" altLang="en-US"/>
        </a:p>
      </dgm:t>
    </dgm:pt>
    <dgm:pt modelId="{3A15F492-8475-4903-BD5C-1C62E71D7BAD}" type="pres">
      <dgm:prSet presAssocID="{36A4FC15-FFC5-4086-A775-EC9FDEB58343}" presName="horFlow" presStyleCnt="0"/>
      <dgm:spPr/>
    </dgm:pt>
    <dgm:pt modelId="{75CBF8E1-E279-4398-AA8C-FBC1753ED1D6}" type="pres">
      <dgm:prSet presAssocID="{36A4FC15-FFC5-4086-A775-EC9FDEB58343}" presName="bigChev" presStyleLbl="node1" presStyleIdx="0" presStyleCnt="3" custScaleX="80826" custScaleY="110073"/>
      <dgm:spPr/>
      <dgm:t>
        <a:bodyPr/>
        <a:lstStyle/>
        <a:p>
          <a:endParaRPr lang="zh-CN" altLang="en-US"/>
        </a:p>
      </dgm:t>
    </dgm:pt>
    <dgm:pt modelId="{FB0F2A07-382A-4F80-86FD-97B337A8E546}" type="pres">
      <dgm:prSet presAssocID="{EF7D4453-4E6C-49D1-BA05-AD23F6128CF9}" presName="parTrans" presStyleCnt="0"/>
      <dgm:spPr/>
    </dgm:pt>
    <dgm:pt modelId="{42812687-9EEA-417C-BB20-F2988EB75A04}" type="pres">
      <dgm:prSet presAssocID="{F5CE7B8C-E642-420F-B8DE-FAB1B275677C}" presName="node" presStyleLbl="alignAccFollowNode1" presStyleIdx="0" presStyleCnt="5" custScaleX="140403" custScaleY="132618">
        <dgm:presLayoutVars>
          <dgm:bulletEnabled val="1"/>
        </dgm:presLayoutVars>
      </dgm:prSet>
      <dgm:spPr/>
      <dgm:t>
        <a:bodyPr/>
        <a:lstStyle/>
        <a:p>
          <a:endParaRPr lang="zh-CN" altLang="en-US"/>
        </a:p>
      </dgm:t>
    </dgm:pt>
    <dgm:pt modelId="{DE31AF50-25B9-4855-9FD7-DB0CE199C6EC}" type="pres">
      <dgm:prSet presAssocID="{D3E2BDA7-7C9A-40EC-AB66-7B06CDAD473D}" presName="sibTrans" presStyleCnt="0"/>
      <dgm:spPr/>
    </dgm:pt>
    <dgm:pt modelId="{954EB228-F19A-4619-AC6F-3937FF9A5F4E}" type="pres">
      <dgm:prSet presAssocID="{9A039DDE-23ED-4193-BD43-492653DE606F}" presName="node" presStyleLbl="alignAccFollowNode1" presStyleIdx="1" presStyleCnt="5" custScaleX="143378" custScaleY="132618" custLinFactNeighborX="-14015" custLinFactNeighborY="-3471">
        <dgm:presLayoutVars>
          <dgm:bulletEnabled val="1"/>
        </dgm:presLayoutVars>
      </dgm:prSet>
      <dgm:spPr/>
      <dgm:t>
        <a:bodyPr/>
        <a:lstStyle/>
        <a:p>
          <a:endParaRPr lang="zh-CN" altLang="en-US"/>
        </a:p>
      </dgm:t>
    </dgm:pt>
    <dgm:pt modelId="{981FE57B-91B8-4EFD-B33F-E37C513211D6}" type="pres">
      <dgm:prSet presAssocID="{36A4FC15-FFC5-4086-A775-EC9FDEB58343}" presName="vSp" presStyleCnt="0"/>
      <dgm:spPr/>
    </dgm:pt>
    <dgm:pt modelId="{BDB36A98-51E0-4CDE-9969-483AE74F233D}" type="pres">
      <dgm:prSet presAssocID="{9236CD4D-BBBD-4B4E-827A-A76142555CF9}" presName="horFlow" presStyleCnt="0"/>
      <dgm:spPr/>
    </dgm:pt>
    <dgm:pt modelId="{5BF163DA-09AC-4D59-9C47-F1211E0A72DB}" type="pres">
      <dgm:prSet presAssocID="{9236CD4D-BBBD-4B4E-827A-A76142555CF9}" presName="bigChev" presStyleLbl="node1" presStyleIdx="1" presStyleCnt="3" custScaleX="121495" custLinFactX="49687" custLinFactNeighborX="100000" custLinFactNeighborY="2704"/>
      <dgm:spPr/>
      <dgm:t>
        <a:bodyPr/>
        <a:lstStyle/>
        <a:p>
          <a:endParaRPr lang="zh-CN" altLang="en-US"/>
        </a:p>
      </dgm:t>
    </dgm:pt>
    <dgm:pt modelId="{DF42EF7F-9CA1-4DF8-93D7-C6BCACBCB40F}" type="pres">
      <dgm:prSet presAssocID="{65830136-633C-48E8-8D0B-602D6C0A0867}" presName="parTrans" presStyleCnt="0"/>
      <dgm:spPr/>
    </dgm:pt>
    <dgm:pt modelId="{BA5C8984-9D44-4E0E-BF7A-663B6CF22210}" type="pres">
      <dgm:prSet presAssocID="{163E2325-03D0-4982-8C98-227B6D0DECCD}" presName="node" presStyleLbl="alignAccFollowNode1" presStyleIdx="2" presStyleCnt="5" custScaleX="144269" custScaleY="120341" custLinFactX="74625" custLinFactNeighborX="100000">
        <dgm:presLayoutVars>
          <dgm:bulletEnabled val="1"/>
        </dgm:presLayoutVars>
      </dgm:prSet>
      <dgm:spPr/>
      <dgm:t>
        <a:bodyPr/>
        <a:lstStyle/>
        <a:p>
          <a:endParaRPr lang="zh-CN" altLang="en-US"/>
        </a:p>
      </dgm:t>
    </dgm:pt>
    <dgm:pt modelId="{4128CF38-CA2A-4C68-918B-62D26A45D442}" type="pres">
      <dgm:prSet presAssocID="{9236CD4D-BBBD-4B4E-827A-A76142555CF9}" presName="vSp" presStyleCnt="0"/>
      <dgm:spPr/>
    </dgm:pt>
    <dgm:pt modelId="{51E05D42-1C64-4B0B-A317-D0CEA3880E91}" type="pres">
      <dgm:prSet presAssocID="{646316D8-1AD5-4003-A41F-DF8ED6280D72}" presName="horFlow" presStyleCnt="0"/>
      <dgm:spPr/>
    </dgm:pt>
    <dgm:pt modelId="{1B42D7C5-1731-47A7-8091-90549E2D2265}" type="pres">
      <dgm:prSet presAssocID="{646316D8-1AD5-4003-A41F-DF8ED6280D72}" presName="bigChev" presStyleLbl="node1" presStyleIdx="2" presStyleCnt="3" custScaleX="80682"/>
      <dgm:spPr/>
      <dgm:t>
        <a:bodyPr/>
        <a:lstStyle/>
        <a:p>
          <a:endParaRPr lang="zh-CN" altLang="en-US"/>
        </a:p>
      </dgm:t>
    </dgm:pt>
    <dgm:pt modelId="{9AA34AAC-201F-4DB3-9152-977C9A19287D}" type="pres">
      <dgm:prSet presAssocID="{3A2892E6-FECF-4CFD-B3BE-791E9FD9A7B0}" presName="parTrans" presStyleCnt="0"/>
      <dgm:spPr/>
    </dgm:pt>
    <dgm:pt modelId="{C3323F48-1118-4BA4-9BC5-3B63AFF7FFB6}" type="pres">
      <dgm:prSet presAssocID="{B6DE03C9-0AB2-484C-A265-DBCF76921ABA}" presName="node" presStyleLbl="alignAccFollowNode1" presStyleIdx="3" presStyleCnt="5" custScaleX="138302" custScaleY="117934">
        <dgm:presLayoutVars>
          <dgm:bulletEnabled val="1"/>
        </dgm:presLayoutVars>
      </dgm:prSet>
      <dgm:spPr/>
      <dgm:t>
        <a:bodyPr/>
        <a:lstStyle/>
        <a:p>
          <a:endParaRPr lang="zh-CN" altLang="en-US"/>
        </a:p>
      </dgm:t>
    </dgm:pt>
    <dgm:pt modelId="{54CD04FB-55A9-4D87-AD23-031E3FD98DD7}" type="pres">
      <dgm:prSet presAssocID="{9388570D-FB1D-45A8-87B0-0FE87FB19AEA}" presName="sibTrans" presStyleCnt="0"/>
      <dgm:spPr/>
    </dgm:pt>
    <dgm:pt modelId="{05DA07D0-0F34-4CA5-962C-F443BAD0C3E5}" type="pres">
      <dgm:prSet presAssocID="{6401DC9C-9518-4BCF-A397-DBFA397D53F8}" presName="node" presStyleLbl="alignAccFollowNode1" presStyleIdx="4" presStyleCnt="5" custScaleX="144102" custScaleY="117934" custLinFactNeighborX="52582" custLinFactNeighborY="6500">
        <dgm:presLayoutVars>
          <dgm:bulletEnabled val="1"/>
        </dgm:presLayoutVars>
      </dgm:prSet>
      <dgm:spPr/>
      <dgm:t>
        <a:bodyPr/>
        <a:lstStyle/>
        <a:p>
          <a:endParaRPr lang="zh-CN" altLang="en-US"/>
        </a:p>
      </dgm:t>
    </dgm:pt>
  </dgm:ptLst>
  <dgm:cxnLst>
    <dgm:cxn modelId="{48499EDA-D0F5-49EA-917B-033F175F3C0B}" type="presOf" srcId="{9236CD4D-BBBD-4B4E-827A-A76142555CF9}" destId="{5BF163DA-09AC-4D59-9C47-F1211E0A72DB}" srcOrd="0" destOrd="0" presId="urn:microsoft.com/office/officeart/2005/8/layout/lProcess3"/>
    <dgm:cxn modelId="{F8B230DC-4197-4D93-802D-749A673DC2C0}" type="presOf" srcId="{36A4FC15-FFC5-4086-A775-EC9FDEB58343}" destId="{75CBF8E1-E279-4398-AA8C-FBC1753ED1D6}" srcOrd="0" destOrd="0" presId="urn:microsoft.com/office/officeart/2005/8/layout/lProcess3"/>
    <dgm:cxn modelId="{B9FAFD3C-D946-48FB-88F7-C3EED1F8F6EB}" srcId="{646316D8-1AD5-4003-A41F-DF8ED6280D72}" destId="{B6DE03C9-0AB2-484C-A265-DBCF76921ABA}" srcOrd="0" destOrd="0" parTransId="{3A2892E6-FECF-4CFD-B3BE-791E9FD9A7B0}" sibTransId="{9388570D-FB1D-45A8-87B0-0FE87FB19AEA}"/>
    <dgm:cxn modelId="{A8831D01-9384-47E8-A09F-8955E4330882}" srcId="{36A4FC15-FFC5-4086-A775-EC9FDEB58343}" destId="{9A039DDE-23ED-4193-BD43-492653DE606F}" srcOrd="1" destOrd="0" parTransId="{DBC72893-9F76-426E-929B-40BDA43DFD90}" sibTransId="{2E961C2B-F6E7-4FD8-8814-4D6578ECB940}"/>
    <dgm:cxn modelId="{4E0752E8-AEF5-46D6-8B4E-5FA79F766D07}" type="presOf" srcId="{B6DE03C9-0AB2-484C-A265-DBCF76921ABA}" destId="{C3323F48-1118-4BA4-9BC5-3B63AFF7FFB6}" srcOrd="0" destOrd="0" presId="urn:microsoft.com/office/officeart/2005/8/layout/lProcess3"/>
    <dgm:cxn modelId="{E183DEEB-4EB6-43C2-8C60-745C6370922E}" type="presOf" srcId="{646316D8-1AD5-4003-A41F-DF8ED6280D72}" destId="{1B42D7C5-1731-47A7-8091-90549E2D2265}" srcOrd="0" destOrd="0" presId="urn:microsoft.com/office/officeart/2005/8/layout/lProcess3"/>
    <dgm:cxn modelId="{64E75906-4805-4A6F-845A-9E04131396E0}" srcId="{0CB59F1C-8A7B-4579-BE44-022D027C5608}" destId="{9236CD4D-BBBD-4B4E-827A-A76142555CF9}" srcOrd="1" destOrd="0" parTransId="{8F4F8021-9916-4C87-9C18-4D139E860EB3}" sibTransId="{7D85B71C-AD34-456A-BBCF-A12949EA2A44}"/>
    <dgm:cxn modelId="{DB3CB3CE-2508-4335-A6FF-B7DBAD3F637E}" type="presOf" srcId="{F5CE7B8C-E642-420F-B8DE-FAB1B275677C}" destId="{42812687-9EEA-417C-BB20-F2988EB75A04}" srcOrd="0" destOrd="0" presId="urn:microsoft.com/office/officeart/2005/8/layout/lProcess3"/>
    <dgm:cxn modelId="{70D7E5BC-AC59-4A89-886D-112D3C37672D}" type="presOf" srcId="{6401DC9C-9518-4BCF-A397-DBFA397D53F8}" destId="{05DA07D0-0F34-4CA5-962C-F443BAD0C3E5}" srcOrd="0" destOrd="0" presId="urn:microsoft.com/office/officeart/2005/8/layout/lProcess3"/>
    <dgm:cxn modelId="{0F2A67FE-C06B-4B77-B151-BE059E325E0E}" srcId="{9236CD4D-BBBD-4B4E-827A-A76142555CF9}" destId="{163E2325-03D0-4982-8C98-227B6D0DECCD}" srcOrd="0" destOrd="0" parTransId="{65830136-633C-48E8-8D0B-602D6C0A0867}" sibTransId="{B500D143-5B30-44C1-ADF3-A26DE8F656DF}"/>
    <dgm:cxn modelId="{5B489A54-0AFF-4173-97D9-A57EF8758866}" srcId="{36A4FC15-FFC5-4086-A775-EC9FDEB58343}" destId="{F5CE7B8C-E642-420F-B8DE-FAB1B275677C}" srcOrd="0" destOrd="0" parTransId="{EF7D4453-4E6C-49D1-BA05-AD23F6128CF9}" sibTransId="{D3E2BDA7-7C9A-40EC-AB66-7B06CDAD473D}"/>
    <dgm:cxn modelId="{6E9F0336-23B4-4345-8A97-9DA348074054}" type="presOf" srcId="{9A039DDE-23ED-4193-BD43-492653DE606F}" destId="{954EB228-F19A-4619-AC6F-3937FF9A5F4E}" srcOrd="0" destOrd="0" presId="urn:microsoft.com/office/officeart/2005/8/layout/lProcess3"/>
    <dgm:cxn modelId="{D84AD4B1-11F2-4D89-9CE0-455D53DF0A04}" type="presOf" srcId="{0CB59F1C-8A7B-4579-BE44-022D027C5608}" destId="{3CF228F0-4A78-42C2-BC55-51D3758A2592}" srcOrd="0" destOrd="0" presId="urn:microsoft.com/office/officeart/2005/8/layout/lProcess3"/>
    <dgm:cxn modelId="{621DA261-FB26-4C9C-A027-4274437444AE}" srcId="{646316D8-1AD5-4003-A41F-DF8ED6280D72}" destId="{6401DC9C-9518-4BCF-A397-DBFA397D53F8}" srcOrd="1" destOrd="0" parTransId="{4B10AEB5-CDE8-4C93-ADD0-30B89FB4A503}" sibTransId="{166250B6-FC67-4818-B6C6-F828B9B349C1}"/>
    <dgm:cxn modelId="{F6CF91BF-20CE-4F04-93EF-5ACB5D7FE5B2}" srcId="{0CB59F1C-8A7B-4579-BE44-022D027C5608}" destId="{646316D8-1AD5-4003-A41F-DF8ED6280D72}" srcOrd="2" destOrd="0" parTransId="{1B46DF12-E46C-41F9-B126-32A120B637DA}" sibTransId="{81660791-122B-4E69-AB04-B6260C6C9B9D}"/>
    <dgm:cxn modelId="{B325D0A7-94BB-46DA-B380-5E270762DDD4}" type="presOf" srcId="{163E2325-03D0-4982-8C98-227B6D0DECCD}" destId="{BA5C8984-9D44-4E0E-BF7A-663B6CF22210}" srcOrd="0" destOrd="0" presId="urn:microsoft.com/office/officeart/2005/8/layout/lProcess3"/>
    <dgm:cxn modelId="{D98D9835-DC43-4A17-96C0-F9C71E2156F9}" srcId="{0CB59F1C-8A7B-4579-BE44-022D027C5608}" destId="{36A4FC15-FFC5-4086-A775-EC9FDEB58343}" srcOrd="0" destOrd="0" parTransId="{7E00117F-C465-4DCE-BBF2-58368EECFCAE}" sibTransId="{4D4870B4-ABD1-4C84-8853-72F5F1B0C1E3}"/>
    <dgm:cxn modelId="{50C1530D-BAC1-45D4-8DC2-914182E423D1}" type="presParOf" srcId="{3CF228F0-4A78-42C2-BC55-51D3758A2592}" destId="{3A15F492-8475-4903-BD5C-1C62E71D7BAD}" srcOrd="0" destOrd="0" presId="urn:microsoft.com/office/officeart/2005/8/layout/lProcess3"/>
    <dgm:cxn modelId="{C2A0B507-5CB1-431C-AD14-F577B7B8D975}" type="presParOf" srcId="{3A15F492-8475-4903-BD5C-1C62E71D7BAD}" destId="{75CBF8E1-E279-4398-AA8C-FBC1753ED1D6}" srcOrd="0" destOrd="0" presId="urn:microsoft.com/office/officeart/2005/8/layout/lProcess3"/>
    <dgm:cxn modelId="{18038148-C8A5-4630-8A6E-E7CD39C0E0BD}" type="presParOf" srcId="{3A15F492-8475-4903-BD5C-1C62E71D7BAD}" destId="{FB0F2A07-382A-4F80-86FD-97B337A8E546}" srcOrd="1" destOrd="0" presId="urn:microsoft.com/office/officeart/2005/8/layout/lProcess3"/>
    <dgm:cxn modelId="{D9D367AD-B1C0-46A4-96E3-CFB4FE453C4F}" type="presParOf" srcId="{3A15F492-8475-4903-BD5C-1C62E71D7BAD}" destId="{42812687-9EEA-417C-BB20-F2988EB75A04}" srcOrd="2" destOrd="0" presId="urn:microsoft.com/office/officeart/2005/8/layout/lProcess3"/>
    <dgm:cxn modelId="{FE630751-A7BC-4BB1-8F08-626D29EA922E}" type="presParOf" srcId="{3A15F492-8475-4903-BD5C-1C62E71D7BAD}" destId="{DE31AF50-25B9-4855-9FD7-DB0CE199C6EC}" srcOrd="3" destOrd="0" presId="urn:microsoft.com/office/officeart/2005/8/layout/lProcess3"/>
    <dgm:cxn modelId="{A27C4FFE-8D59-48AA-B3B1-B185F455FBA8}" type="presParOf" srcId="{3A15F492-8475-4903-BD5C-1C62E71D7BAD}" destId="{954EB228-F19A-4619-AC6F-3937FF9A5F4E}" srcOrd="4" destOrd="0" presId="urn:microsoft.com/office/officeart/2005/8/layout/lProcess3"/>
    <dgm:cxn modelId="{A739D5C7-E420-4C20-BA10-1ECDC85AC5B1}" type="presParOf" srcId="{3CF228F0-4A78-42C2-BC55-51D3758A2592}" destId="{981FE57B-91B8-4EFD-B33F-E37C513211D6}" srcOrd="1" destOrd="0" presId="urn:microsoft.com/office/officeart/2005/8/layout/lProcess3"/>
    <dgm:cxn modelId="{635E57DA-831A-4909-BDAE-0D5AA4A599B2}" type="presParOf" srcId="{3CF228F0-4A78-42C2-BC55-51D3758A2592}" destId="{BDB36A98-51E0-4CDE-9969-483AE74F233D}" srcOrd="2" destOrd="0" presId="urn:microsoft.com/office/officeart/2005/8/layout/lProcess3"/>
    <dgm:cxn modelId="{2B368938-6BC4-49FB-9B4B-674399A66F01}" type="presParOf" srcId="{BDB36A98-51E0-4CDE-9969-483AE74F233D}" destId="{5BF163DA-09AC-4D59-9C47-F1211E0A72DB}" srcOrd="0" destOrd="0" presId="urn:microsoft.com/office/officeart/2005/8/layout/lProcess3"/>
    <dgm:cxn modelId="{7D6C0EC9-CED6-4D58-9D18-2EFB7F3D576F}" type="presParOf" srcId="{BDB36A98-51E0-4CDE-9969-483AE74F233D}" destId="{DF42EF7F-9CA1-4DF8-93D7-C6BCACBCB40F}" srcOrd="1" destOrd="0" presId="urn:microsoft.com/office/officeart/2005/8/layout/lProcess3"/>
    <dgm:cxn modelId="{053AF9F8-DB95-47A6-B455-71C9565D019E}" type="presParOf" srcId="{BDB36A98-51E0-4CDE-9969-483AE74F233D}" destId="{BA5C8984-9D44-4E0E-BF7A-663B6CF22210}" srcOrd="2" destOrd="0" presId="urn:microsoft.com/office/officeart/2005/8/layout/lProcess3"/>
    <dgm:cxn modelId="{65AFA30C-E217-436B-A6E7-EBE2EEB5B696}" type="presParOf" srcId="{3CF228F0-4A78-42C2-BC55-51D3758A2592}" destId="{4128CF38-CA2A-4C68-918B-62D26A45D442}" srcOrd="3" destOrd="0" presId="urn:microsoft.com/office/officeart/2005/8/layout/lProcess3"/>
    <dgm:cxn modelId="{887B711B-F658-4D14-B734-0BC879C96AF1}" type="presParOf" srcId="{3CF228F0-4A78-42C2-BC55-51D3758A2592}" destId="{51E05D42-1C64-4B0B-A317-D0CEA3880E91}" srcOrd="4" destOrd="0" presId="urn:microsoft.com/office/officeart/2005/8/layout/lProcess3"/>
    <dgm:cxn modelId="{64A01541-2B07-4F1E-955E-C8605F50C5C2}" type="presParOf" srcId="{51E05D42-1C64-4B0B-A317-D0CEA3880E91}" destId="{1B42D7C5-1731-47A7-8091-90549E2D2265}" srcOrd="0" destOrd="0" presId="urn:microsoft.com/office/officeart/2005/8/layout/lProcess3"/>
    <dgm:cxn modelId="{16DB7F26-D6B5-4421-A6B1-3E412EBDC97D}" type="presParOf" srcId="{51E05D42-1C64-4B0B-A317-D0CEA3880E91}" destId="{9AA34AAC-201F-4DB3-9152-977C9A19287D}" srcOrd="1" destOrd="0" presId="urn:microsoft.com/office/officeart/2005/8/layout/lProcess3"/>
    <dgm:cxn modelId="{069C3C9F-FDE6-4A52-9E3D-35C4E466E3B1}" type="presParOf" srcId="{51E05D42-1C64-4B0B-A317-D0CEA3880E91}" destId="{C3323F48-1118-4BA4-9BC5-3B63AFF7FFB6}" srcOrd="2" destOrd="0" presId="urn:microsoft.com/office/officeart/2005/8/layout/lProcess3"/>
    <dgm:cxn modelId="{F644D7EC-90C9-427C-A57D-A0088F9DB9EC}" type="presParOf" srcId="{51E05D42-1C64-4B0B-A317-D0CEA3880E91}" destId="{54CD04FB-55A9-4D87-AD23-031E3FD98DD7}" srcOrd="3" destOrd="0" presId="urn:microsoft.com/office/officeart/2005/8/layout/lProcess3"/>
    <dgm:cxn modelId="{1A620155-28D0-43A1-97A6-CCF7461434DF}" type="presParOf" srcId="{51E05D42-1C64-4B0B-A317-D0CEA3880E91}" destId="{05DA07D0-0F34-4CA5-962C-F443BAD0C3E5}" srcOrd="4" destOrd="0" presId="urn:microsoft.com/office/officeart/2005/8/layout/l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19B14-9EB7-4AA6-8451-CF3435043F0A}" type="datetimeFigureOut">
              <a:rPr lang="zh-CN" altLang="en-US" smtClean="0"/>
              <a:t>2016/11/22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167A0-2C92-4297-8AB2-B55ADB30027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2</a:t>
            </a:fld>
            <a:endParaRPr lang="en-US" altLang="zh-CN"/>
          </a:p>
        </p:txBody>
      </p:sp>
    </p:spTree>
    <p:extLst>
      <p:ext uri="{BB962C8B-B14F-4D97-AF65-F5344CB8AC3E}">
        <p14:creationId xmlns="" xmlns:p14="http://schemas.microsoft.com/office/powerpoint/2010/main" val="213034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xfrm>
            <a:off x="924549" y="686969"/>
            <a:ext cx="5008904" cy="3427539"/>
          </a:xfrm>
          <a:noFill/>
          <a:ln>
            <a:solidFill>
              <a:srgbClr val="000000"/>
            </a:solidFill>
            <a:miter lim="800000"/>
            <a:headEnd/>
            <a:tailEnd/>
          </a:ln>
        </p:spPr>
      </p:sp>
      <p:sp>
        <p:nvSpPr>
          <p:cNvPr id="103427" name="Rectangle 3"/>
          <p:cNvSpPr>
            <a:spLocks noGrp="1"/>
          </p:cNvSpPr>
          <p:nvPr>
            <p:ph type="body" idx="1"/>
          </p:nvPr>
        </p:nvSpPr>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xfrm>
            <a:off x="924549" y="686969"/>
            <a:ext cx="5008904" cy="3427539"/>
          </a:xfrm>
          <a:noFill/>
          <a:ln>
            <a:solidFill>
              <a:srgbClr val="000000"/>
            </a:solidFill>
            <a:miter lim="800000"/>
            <a:headEnd/>
            <a:tailEnd/>
          </a:ln>
        </p:spPr>
      </p:sp>
      <p:sp>
        <p:nvSpPr>
          <p:cNvPr id="105475" name="Rectangle 3"/>
          <p:cNvSpPr>
            <a:spLocks noGrp="1"/>
          </p:cNvSpPr>
          <p:nvPr>
            <p:ph type="body" idx="1"/>
          </p:nvPr>
        </p:nvSpPr>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endParaRPr lang="zh-CN" altLang="en-US" smtClean="0">
              <a:ea typeface="宋体" charset="-122"/>
            </a:endParaRPr>
          </a:p>
        </p:txBody>
      </p:sp>
      <p:sp>
        <p:nvSpPr>
          <p:cNvPr id="39940" name="灯片编号占位符 3"/>
          <p:cNvSpPr>
            <a:spLocks noGrp="1"/>
          </p:cNvSpPr>
          <p:nvPr>
            <p:ph type="sldNum" sz="quarter" idx="5"/>
          </p:nvPr>
        </p:nvSpPr>
        <p:spPr>
          <a:noFill/>
        </p:spPr>
        <p:txBody>
          <a:bodyPr/>
          <a:lstStyle/>
          <a:p>
            <a:fld id="{E4FECE74-C863-46C0-A7EE-5B3F9C532ACD}" type="slidenum">
              <a:rPr lang="en-US" altLang="zh-CN" smtClean="0">
                <a:ea typeface="宋体" charset="-122"/>
              </a:rPr>
              <a:pPr/>
              <a:t>3</a:t>
            </a:fld>
            <a:endParaRPr lang="en-US"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xfrm>
            <a:off x="924549" y="686969"/>
            <a:ext cx="5008904" cy="3427539"/>
          </a:xfrm>
          <a:noFill/>
          <a:ln>
            <a:solidFill>
              <a:srgbClr val="000000"/>
            </a:solidFill>
            <a:miter lim="800000"/>
            <a:headEnd/>
            <a:tailEnd/>
          </a:ln>
        </p:spPr>
      </p:sp>
      <p:sp>
        <p:nvSpPr>
          <p:cNvPr id="111619" name="Rectangle 3"/>
          <p:cNvSpPr>
            <a:spLocks noGrp="1"/>
          </p:cNvSpPr>
          <p:nvPr>
            <p:ph type="body" idx="1"/>
          </p:nvPr>
        </p:nvSpPr>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924549" y="686969"/>
            <a:ext cx="5008904" cy="3427539"/>
          </a:xfrm>
          <a:noFill/>
          <a:ln>
            <a:solidFill>
              <a:srgbClr val="000000"/>
            </a:solidFill>
            <a:miter lim="800000"/>
            <a:headEnd/>
            <a:tailEnd/>
          </a:ln>
        </p:spPr>
      </p:sp>
      <p:sp>
        <p:nvSpPr>
          <p:cNvPr id="113667" name="Rectangle 3"/>
          <p:cNvSpPr>
            <a:spLocks noGrp="1"/>
          </p:cNvSpPr>
          <p:nvPr>
            <p:ph type="body" idx="1"/>
          </p:nvPr>
        </p:nvSpPr>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首先是以主机厂</a:t>
            </a:r>
            <a:r>
              <a:rPr lang="en-US" altLang="zh-CN" dirty="0" smtClean="0"/>
              <a:t>/</a:t>
            </a:r>
            <a:r>
              <a:rPr lang="zh-CN" altLang="en-US" dirty="0" smtClean="0"/>
              <a:t>主制造商的角度去看待这个问题。</a:t>
            </a:r>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21</a:t>
            </a:r>
            <a:r>
              <a:rPr lang="zh-CN" altLang="en-US" dirty="0" smtClean="0"/>
              <a:t>部中规定的行政许可项目</a:t>
            </a:r>
            <a:r>
              <a:rPr lang="zh-CN" altLang="en-US" baseline="0" dirty="0" smtClean="0"/>
              <a:t> 审定过程。这是一个比较完整的过程。包括设计批准、生产批准和单件产品的适航批准。这里面涉及到</a:t>
            </a:r>
            <a:r>
              <a:rPr lang="en-US" altLang="zh-CN" baseline="0" dirty="0" smtClean="0"/>
              <a:t>16</a:t>
            </a:r>
            <a:r>
              <a:rPr lang="zh-CN" altLang="en-US" baseline="0" dirty="0" smtClean="0"/>
              <a:t>项行政许可项目。作为供应商来说，可能会涉及上述每一个过程。</a:t>
            </a:r>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Arial" charset="0"/>
                <a:ea typeface="宋体" pitchFamily="2" charset="-122"/>
                <a:cs typeface="+mn-cs"/>
              </a:rPr>
              <a:t>① </a:t>
            </a:r>
            <a:r>
              <a:rPr lang="zh-CN" altLang="zh-CN" sz="1200" kern="1200" dirty="0" smtClean="0">
                <a:solidFill>
                  <a:schemeClr val="tx1"/>
                </a:solidFill>
                <a:latin typeface="Arial" charset="0"/>
                <a:ea typeface="宋体" pitchFamily="2" charset="-122"/>
                <a:cs typeface="+mn-cs"/>
              </a:rPr>
              <a:t>设备供应商</a:t>
            </a:r>
          </a:p>
          <a:p>
            <a:r>
              <a:rPr lang="zh-CN" altLang="zh-CN" sz="1200" kern="1200" dirty="0" smtClean="0">
                <a:solidFill>
                  <a:schemeClr val="tx1"/>
                </a:solidFill>
                <a:latin typeface="Arial" charset="0"/>
                <a:ea typeface="宋体" pitchFamily="2" charset="-122"/>
                <a:cs typeface="+mn-cs"/>
              </a:rPr>
              <a:t>设备供应商是指承担设备的设计和制造的供应商。</a:t>
            </a:r>
          </a:p>
          <a:p>
            <a:r>
              <a:rPr lang="en-US" altLang="zh-CN" sz="1200" kern="1200" dirty="0" smtClean="0">
                <a:solidFill>
                  <a:schemeClr val="tx1"/>
                </a:solidFill>
                <a:latin typeface="Arial" charset="0"/>
                <a:ea typeface="宋体" pitchFamily="2" charset="-122"/>
                <a:cs typeface="+mn-cs"/>
              </a:rPr>
              <a:t>② </a:t>
            </a:r>
            <a:r>
              <a:rPr lang="zh-CN" altLang="zh-CN" sz="1200" kern="1200" dirty="0" smtClean="0">
                <a:solidFill>
                  <a:schemeClr val="tx1"/>
                </a:solidFill>
                <a:latin typeface="Arial" charset="0"/>
                <a:ea typeface="宋体" pitchFamily="2" charset="-122"/>
                <a:cs typeface="+mn-cs"/>
              </a:rPr>
              <a:t>系统供应商</a:t>
            </a:r>
          </a:p>
          <a:p>
            <a:r>
              <a:rPr lang="zh-CN" altLang="zh-CN" sz="1200" kern="1200" dirty="0" smtClean="0">
                <a:solidFill>
                  <a:schemeClr val="tx1"/>
                </a:solidFill>
                <a:latin typeface="Arial" charset="0"/>
                <a:ea typeface="宋体" pitchFamily="2" charset="-122"/>
                <a:cs typeface="+mn-cs"/>
              </a:rPr>
              <a:t>系统供应商是指承担系统的设计和制造的供应商。</a:t>
            </a:r>
          </a:p>
          <a:p>
            <a:r>
              <a:rPr lang="en-US" altLang="zh-CN" sz="1200" kern="1200" dirty="0" smtClean="0">
                <a:solidFill>
                  <a:schemeClr val="tx1"/>
                </a:solidFill>
                <a:latin typeface="Arial" charset="0"/>
                <a:ea typeface="宋体" pitchFamily="2" charset="-122"/>
                <a:cs typeface="+mn-cs"/>
              </a:rPr>
              <a:t>③ </a:t>
            </a:r>
            <a:r>
              <a:rPr lang="zh-CN" altLang="zh-CN" sz="1200" kern="1200" dirty="0" smtClean="0">
                <a:solidFill>
                  <a:schemeClr val="tx1"/>
                </a:solidFill>
                <a:latin typeface="Arial" charset="0"/>
                <a:ea typeface="宋体" pitchFamily="2" charset="-122"/>
                <a:cs typeface="+mn-cs"/>
              </a:rPr>
              <a:t>机体供应商</a:t>
            </a:r>
          </a:p>
          <a:p>
            <a:r>
              <a:rPr lang="zh-CN" altLang="zh-CN" sz="1200" kern="1200" dirty="0" smtClean="0">
                <a:solidFill>
                  <a:schemeClr val="tx1"/>
                </a:solidFill>
                <a:latin typeface="Arial" charset="0"/>
                <a:ea typeface="宋体" pitchFamily="2" charset="-122"/>
                <a:cs typeface="+mn-cs"/>
              </a:rPr>
              <a:t>机体供应商是指承担机体设计、机体制造、机体设计和制造的供应商。</a:t>
            </a:r>
          </a:p>
          <a:p>
            <a:r>
              <a:rPr lang="en-US" altLang="zh-CN" sz="1200" kern="1200" dirty="0" smtClean="0">
                <a:solidFill>
                  <a:schemeClr val="tx1"/>
                </a:solidFill>
                <a:latin typeface="Arial" charset="0"/>
                <a:ea typeface="宋体" pitchFamily="2" charset="-122"/>
                <a:cs typeface="+mn-cs"/>
              </a:rPr>
              <a:t>④ </a:t>
            </a:r>
            <a:r>
              <a:rPr lang="zh-CN" altLang="zh-CN" sz="1200" kern="1200" dirty="0" smtClean="0">
                <a:solidFill>
                  <a:schemeClr val="tx1"/>
                </a:solidFill>
                <a:latin typeface="Arial" charset="0"/>
                <a:ea typeface="宋体" pitchFamily="2" charset="-122"/>
                <a:cs typeface="+mn-cs"/>
              </a:rPr>
              <a:t>材料、标准件供应商</a:t>
            </a:r>
          </a:p>
          <a:p>
            <a:r>
              <a:rPr lang="zh-CN" altLang="zh-CN" sz="1200" kern="1200" dirty="0" smtClean="0">
                <a:solidFill>
                  <a:schemeClr val="tx1"/>
                </a:solidFill>
                <a:latin typeface="Arial" charset="0"/>
                <a:ea typeface="宋体" pitchFamily="2" charset="-122"/>
                <a:cs typeface="+mn-cs"/>
              </a:rPr>
              <a:t>材料、标准件供应商是指承担材料、标准件的设计和制造的供应商。</a:t>
            </a:r>
          </a:p>
          <a:p>
            <a:endParaRPr lang="en-US" altLang="zh-CN" dirty="0" smtClean="0"/>
          </a:p>
          <a:p>
            <a:r>
              <a:rPr lang="en-US" altLang="zh-CN" sz="1200" kern="1200" dirty="0" smtClean="0">
                <a:solidFill>
                  <a:schemeClr val="tx1"/>
                </a:solidFill>
                <a:latin typeface="Arial" charset="0"/>
                <a:ea typeface="宋体" pitchFamily="2" charset="-122"/>
                <a:cs typeface="+mn-cs"/>
              </a:rPr>
              <a:t>① </a:t>
            </a:r>
            <a:r>
              <a:rPr lang="zh-CN" altLang="zh-CN" sz="1200" kern="1200" dirty="0" smtClean="0">
                <a:solidFill>
                  <a:schemeClr val="tx1"/>
                </a:solidFill>
                <a:latin typeface="Arial" charset="0"/>
                <a:ea typeface="宋体" pitchFamily="2" charset="-122"/>
                <a:cs typeface="+mn-cs"/>
              </a:rPr>
              <a:t>设计供应商</a:t>
            </a:r>
          </a:p>
          <a:p>
            <a:r>
              <a:rPr lang="zh-CN" altLang="zh-CN" sz="1200" kern="1200" dirty="0" smtClean="0">
                <a:solidFill>
                  <a:schemeClr val="tx1"/>
                </a:solidFill>
                <a:latin typeface="Arial" charset="0"/>
                <a:ea typeface="宋体" pitchFamily="2" charset="-122"/>
                <a:cs typeface="+mn-cs"/>
              </a:rPr>
              <a:t>设计供应商是指承担相应设计任务的供应商，如机体设计供应商，设计转包商等。</a:t>
            </a:r>
          </a:p>
          <a:p>
            <a:r>
              <a:rPr lang="en-US" altLang="zh-CN" sz="1200" kern="1200" dirty="0" smtClean="0">
                <a:solidFill>
                  <a:schemeClr val="tx1"/>
                </a:solidFill>
                <a:latin typeface="Arial" charset="0"/>
                <a:ea typeface="宋体" pitchFamily="2" charset="-122"/>
                <a:cs typeface="+mn-cs"/>
              </a:rPr>
              <a:t>② </a:t>
            </a:r>
            <a:r>
              <a:rPr lang="zh-CN" altLang="zh-CN" sz="1200" kern="1200" dirty="0" smtClean="0">
                <a:solidFill>
                  <a:schemeClr val="tx1"/>
                </a:solidFill>
                <a:latin typeface="Arial" charset="0"/>
                <a:ea typeface="宋体" pitchFamily="2" charset="-122"/>
                <a:cs typeface="+mn-cs"/>
              </a:rPr>
              <a:t>制造供应商</a:t>
            </a:r>
          </a:p>
          <a:p>
            <a:r>
              <a:rPr lang="en-US" altLang="zh-CN" sz="1200" kern="1200" dirty="0" smtClean="0">
                <a:solidFill>
                  <a:schemeClr val="tx1"/>
                </a:solidFill>
                <a:latin typeface="Arial" charset="0"/>
                <a:ea typeface="宋体" pitchFamily="2" charset="-122"/>
                <a:cs typeface="+mn-cs"/>
              </a:rPr>
              <a:t>	</a:t>
            </a:r>
            <a:r>
              <a:rPr lang="zh-CN" altLang="zh-CN" sz="1200" kern="1200" dirty="0" smtClean="0">
                <a:solidFill>
                  <a:schemeClr val="tx1"/>
                </a:solidFill>
                <a:latin typeface="Arial" charset="0"/>
                <a:ea typeface="宋体" pitchFamily="2" charset="-122"/>
                <a:cs typeface="+mn-cs"/>
              </a:rPr>
              <a:t>制造供应商是指承担相应制造任务的供应商，如机体制造商。</a:t>
            </a:r>
          </a:p>
          <a:p>
            <a:r>
              <a:rPr lang="en-US" altLang="zh-CN" sz="1200" kern="1200" dirty="0" smtClean="0">
                <a:solidFill>
                  <a:schemeClr val="tx1"/>
                </a:solidFill>
                <a:latin typeface="Arial" charset="0"/>
                <a:ea typeface="宋体" pitchFamily="2" charset="-122"/>
                <a:cs typeface="+mn-cs"/>
              </a:rPr>
              <a:t>③ </a:t>
            </a:r>
            <a:r>
              <a:rPr lang="zh-CN" altLang="zh-CN" sz="1200" kern="1200" dirty="0" smtClean="0">
                <a:solidFill>
                  <a:schemeClr val="tx1"/>
                </a:solidFill>
                <a:latin typeface="Arial" charset="0"/>
                <a:ea typeface="宋体" pitchFamily="2" charset="-122"/>
                <a:cs typeface="+mn-cs"/>
              </a:rPr>
              <a:t>设计制造供应商</a:t>
            </a:r>
          </a:p>
          <a:p>
            <a:r>
              <a:rPr lang="en-US" altLang="zh-CN" sz="1200" kern="1200" dirty="0" smtClean="0">
                <a:solidFill>
                  <a:schemeClr val="tx1"/>
                </a:solidFill>
                <a:latin typeface="Arial" charset="0"/>
                <a:ea typeface="宋体" pitchFamily="2" charset="-122"/>
                <a:cs typeface="+mn-cs"/>
              </a:rPr>
              <a:t>	</a:t>
            </a:r>
            <a:r>
              <a:rPr lang="zh-CN" altLang="zh-CN" sz="1200" kern="1200" dirty="0" smtClean="0">
                <a:solidFill>
                  <a:schemeClr val="tx1"/>
                </a:solidFill>
                <a:latin typeface="Arial" charset="0"/>
                <a:ea typeface="宋体" pitchFamily="2" charset="-122"/>
                <a:cs typeface="+mn-cs"/>
              </a:rPr>
              <a:t>设计制造供应商是指承担相应设计和制造任务的供应商，如系统、设备供应商，机体设计和制造供应商等。</a:t>
            </a:r>
          </a:p>
          <a:p>
            <a:endParaRPr lang="en-US" altLang="zh-CN" dirty="0" smtClean="0"/>
          </a:p>
          <a:p>
            <a:r>
              <a:rPr lang="en-US" altLang="zh-CN" sz="1200" kern="1200" dirty="0" smtClean="0">
                <a:solidFill>
                  <a:schemeClr val="tx1"/>
                </a:solidFill>
                <a:latin typeface="Arial" charset="0"/>
                <a:ea typeface="宋体" pitchFamily="2" charset="-122"/>
                <a:cs typeface="+mn-cs"/>
              </a:rPr>
              <a:t>①</a:t>
            </a:r>
            <a:r>
              <a:rPr lang="zh-CN" altLang="zh-CN" sz="1200" kern="1200" dirty="0" smtClean="0">
                <a:solidFill>
                  <a:schemeClr val="tx1"/>
                </a:solidFill>
                <a:latin typeface="Arial" charset="0"/>
                <a:ea typeface="宋体" pitchFamily="2" charset="-122"/>
                <a:cs typeface="+mn-cs"/>
              </a:rPr>
              <a:t>独资供应商</a:t>
            </a:r>
          </a:p>
          <a:p>
            <a:r>
              <a:rPr lang="zh-CN" altLang="zh-CN" sz="1200" kern="1200" dirty="0" smtClean="0">
                <a:solidFill>
                  <a:schemeClr val="tx1"/>
                </a:solidFill>
                <a:latin typeface="Arial" charset="0"/>
                <a:ea typeface="宋体" pitchFamily="2" charset="-122"/>
                <a:cs typeface="+mn-cs"/>
              </a:rPr>
              <a:t>独资供应商分为国内和国外两种情况。</a:t>
            </a:r>
          </a:p>
          <a:p>
            <a:r>
              <a:rPr lang="zh-CN" altLang="zh-CN" sz="1200" kern="1200" dirty="0" smtClean="0">
                <a:solidFill>
                  <a:schemeClr val="tx1"/>
                </a:solidFill>
                <a:latin typeface="Arial" charset="0"/>
                <a:ea typeface="宋体" pitchFamily="2" charset="-122"/>
                <a:cs typeface="+mn-cs"/>
              </a:rPr>
              <a:t>国内的独资供应商是指由国家单独出资、单一投资主体或一个自然人出资，承担设计和</a:t>
            </a:r>
            <a:r>
              <a:rPr lang="en-US" altLang="zh-CN" sz="1200" kern="1200" dirty="0" smtClean="0">
                <a:solidFill>
                  <a:schemeClr val="tx1"/>
                </a:solidFill>
                <a:latin typeface="Arial" charset="0"/>
                <a:ea typeface="宋体" pitchFamily="2" charset="-122"/>
                <a:cs typeface="+mn-cs"/>
              </a:rPr>
              <a:t>/</a:t>
            </a:r>
            <a:r>
              <a:rPr lang="zh-CN" altLang="zh-CN" sz="1200" kern="1200" dirty="0" smtClean="0">
                <a:solidFill>
                  <a:schemeClr val="tx1"/>
                </a:solidFill>
                <a:latin typeface="Arial" charset="0"/>
                <a:ea typeface="宋体" pitchFamily="2" charset="-122"/>
                <a:cs typeface="+mn-cs"/>
              </a:rPr>
              <a:t>或制造工作的公司，如国有独资公司。</a:t>
            </a:r>
          </a:p>
          <a:p>
            <a:r>
              <a:rPr lang="zh-CN" altLang="zh-CN" sz="1200" kern="1200" dirty="0" smtClean="0">
                <a:solidFill>
                  <a:schemeClr val="tx1"/>
                </a:solidFill>
                <a:latin typeface="Arial" charset="0"/>
                <a:ea typeface="宋体" pitchFamily="2" charset="-122"/>
                <a:cs typeface="+mn-cs"/>
              </a:rPr>
              <a:t>国外的独资供应商是指由国外的单一投资主体或一个自然人投资，承担设计和</a:t>
            </a:r>
            <a:r>
              <a:rPr lang="en-US" altLang="zh-CN" sz="1200" kern="1200" dirty="0" smtClean="0">
                <a:solidFill>
                  <a:schemeClr val="tx1"/>
                </a:solidFill>
                <a:latin typeface="Arial" charset="0"/>
                <a:ea typeface="宋体" pitchFamily="2" charset="-122"/>
                <a:cs typeface="+mn-cs"/>
              </a:rPr>
              <a:t>/</a:t>
            </a:r>
            <a:r>
              <a:rPr lang="zh-CN" altLang="zh-CN" sz="1200" kern="1200" dirty="0" smtClean="0">
                <a:solidFill>
                  <a:schemeClr val="tx1"/>
                </a:solidFill>
                <a:latin typeface="Arial" charset="0"/>
                <a:ea typeface="宋体" pitchFamily="2" charset="-122"/>
                <a:cs typeface="+mn-cs"/>
              </a:rPr>
              <a:t>或制造工作的公司，如国外独资公司。</a:t>
            </a:r>
          </a:p>
          <a:p>
            <a:r>
              <a:rPr lang="en-US" altLang="zh-CN" sz="1200" kern="1200" dirty="0" smtClean="0">
                <a:solidFill>
                  <a:schemeClr val="tx1"/>
                </a:solidFill>
                <a:latin typeface="Arial" charset="0"/>
                <a:ea typeface="宋体" pitchFamily="2" charset="-122"/>
                <a:cs typeface="+mn-cs"/>
              </a:rPr>
              <a:t>② </a:t>
            </a:r>
            <a:r>
              <a:rPr lang="zh-CN" altLang="zh-CN" sz="1200" kern="1200" dirty="0" smtClean="0">
                <a:solidFill>
                  <a:schemeClr val="tx1"/>
                </a:solidFill>
                <a:latin typeface="Arial" charset="0"/>
                <a:ea typeface="宋体" pitchFamily="2" charset="-122"/>
                <a:cs typeface="+mn-cs"/>
              </a:rPr>
              <a:t>合资供应商</a:t>
            </a:r>
          </a:p>
          <a:p>
            <a:r>
              <a:rPr lang="zh-CN" altLang="zh-CN" sz="1200" kern="1200" dirty="0" smtClean="0">
                <a:solidFill>
                  <a:schemeClr val="tx1"/>
                </a:solidFill>
                <a:latin typeface="Arial" charset="0"/>
                <a:ea typeface="宋体" pitchFamily="2" charset="-122"/>
                <a:cs typeface="+mn-cs"/>
              </a:rPr>
              <a:t>合资供应商这里是指根据</a:t>
            </a:r>
            <a:r>
              <a:rPr lang="en-US" altLang="zh-CN" sz="1200" kern="1200" dirty="0" smtClean="0">
                <a:solidFill>
                  <a:schemeClr val="tx1"/>
                </a:solidFill>
                <a:latin typeface="Arial" charset="0"/>
                <a:ea typeface="宋体" pitchFamily="2" charset="-122"/>
                <a:cs typeface="+mn-cs"/>
              </a:rPr>
              <a:t>C919</a:t>
            </a:r>
            <a:r>
              <a:rPr lang="zh-CN" altLang="zh-CN" sz="1200" kern="1200" dirty="0" smtClean="0">
                <a:solidFill>
                  <a:schemeClr val="tx1"/>
                </a:solidFill>
                <a:latin typeface="Arial" charset="0"/>
                <a:ea typeface="宋体" pitchFamily="2" charset="-122"/>
                <a:cs typeface="+mn-cs"/>
              </a:rPr>
              <a:t>需求，由国内和国外合资组建的合资公司，承担相应设计和</a:t>
            </a:r>
            <a:r>
              <a:rPr lang="en-US" altLang="zh-CN" sz="1200" kern="1200" dirty="0" smtClean="0">
                <a:solidFill>
                  <a:schemeClr val="tx1"/>
                </a:solidFill>
                <a:latin typeface="Arial" charset="0"/>
                <a:ea typeface="宋体" pitchFamily="2" charset="-122"/>
                <a:cs typeface="+mn-cs"/>
              </a:rPr>
              <a:t>/</a:t>
            </a:r>
            <a:r>
              <a:rPr lang="zh-CN" altLang="zh-CN" sz="1200" kern="1200" dirty="0" smtClean="0">
                <a:solidFill>
                  <a:schemeClr val="tx1"/>
                </a:solidFill>
                <a:latin typeface="Arial" charset="0"/>
                <a:ea typeface="宋体" pitchFamily="2" charset="-122"/>
                <a:cs typeface="+mn-cs"/>
              </a:rPr>
              <a:t>或制造工作。</a:t>
            </a:r>
          </a:p>
          <a:p>
            <a:endParaRPr lang="en-US" altLang="zh-CN" dirty="0" smtClean="0"/>
          </a:p>
          <a:p>
            <a:r>
              <a:rPr lang="en-US" altLang="zh-CN" sz="1200" kern="1200" dirty="0" smtClean="0">
                <a:solidFill>
                  <a:schemeClr val="tx1"/>
                </a:solidFill>
                <a:latin typeface="Arial" charset="0"/>
                <a:ea typeface="宋体" pitchFamily="2" charset="-122"/>
                <a:cs typeface="+mn-cs"/>
              </a:rPr>
              <a:t>① </a:t>
            </a:r>
            <a:r>
              <a:rPr lang="zh-CN" altLang="zh-CN" sz="1200" kern="1200" dirty="0" smtClean="0">
                <a:solidFill>
                  <a:schemeClr val="tx1"/>
                </a:solidFill>
                <a:latin typeface="Arial" charset="0"/>
                <a:ea typeface="宋体" pitchFamily="2" charset="-122"/>
                <a:cs typeface="+mn-cs"/>
              </a:rPr>
              <a:t>重要供应商</a:t>
            </a:r>
          </a:p>
          <a:p>
            <a:r>
              <a:rPr lang="en-US" altLang="zh-CN" sz="1200" kern="1200" dirty="0" smtClean="0">
                <a:solidFill>
                  <a:schemeClr val="tx1"/>
                </a:solidFill>
                <a:latin typeface="Arial" charset="0"/>
                <a:ea typeface="宋体" pitchFamily="2" charset="-122"/>
                <a:cs typeface="+mn-cs"/>
              </a:rPr>
              <a:t>	</a:t>
            </a:r>
            <a:r>
              <a:rPr lang="zh-CN" altLang="zh-CN" sz="1200" kern="1200" dirty="0" smtClean="0">
                <a:solidFill>
                  <a:schemeClr val="tx1"/>
                </a:solidFill>
                <a:latin typeface="Arial" charset="0"/>
                <a:ea typeface="宋体" pitchFamily="2" charset="-122"/>
                <a:cs typeface="+mn-cs"/>
              </a:rPr>
              <a:t>重要供应商是指承担关键、重要部件的设计和</a:t>
            </a:r>
            <a:r>
              <a:rPr lang="en-US" altLang="zh-CN" sz="1200" kern="1200" dirty="0" smtClean="0">
                <a:solidFill>
                  <a:schemeClr val="tx1"/>
                </a:solidFill>
                <a:latin typeface="Arial" charset="0"/>
                <a:ea typeface="宋体" pitchFamily="2" charset="-122"/>
                <a:cs typeface="+mn-cs"/>
              </a:rPr>
              <a:t>/</a:t>
            </a:r>
            <a:r>
              <a:rPr lang="zh-CN" altLang="zh-CN" sz="1200" kern="1200" dirty="0" smtClean="0">
                <a:solidFill>
                  <a:schemeClr val="tx1"/>
                </a:solidFill>
                <a:latin typeface="Arial" charset="0"/>
                <a:ea typeface="宋体" pitchFamily="2" charset="-122"/>
                <a:cs typeface="+mn-cs"/>
              </a:rPr>
              <a:t>或制造，承担工作份额比重较大，以及承担产品</a:t>
            </a:r>
            <a:r>
              <a:rPr lang="en-US" altLang="zh-CN" sz="1200" kern="1200" dirty="0" smtClean="0">
                <a:solidFill>
                  <a:schemeClr val="tx1"/>
                </a:solidFill>
                <a:latin typeface="Arial" charset="0"/>
                <a:ea typeface="宋体" pitchFamily="2" charset="-122"/>
                <a:cs typeface="+mn-cs"/>
              </a:rPr>
              <a:t>/</a:t>
            </a:r>
            <a:r>
              <a:rPr lang="zh-CN" altLang="zh-CN" sz="1200" kern="1200" dirty="0" smtClean="0">
                <a:solidFill>
                  <a:schemeClr val="tx1"/>
                </a:solidFill>
                <a:latin typeface="Arial" charset="0"/>
                <a:ea typeface="宋体" pitchFamily="2" charset="-122"/>
                <a:cs typeface="+mn-cs"/>
              </a:rPr>
              <a:t>服务复杂性等方面较高的供应商。</a:t>
            </a:r>
          </a:p>
          <a:p>
            <a:r>
              <a:rPr lang="en-US" altLang="zh-CN" sz="1200" kern="1200" dirty="0" smtClean="0">
                <a:solidFill>
                  <a:schemeClr val="tx1"/>
                </a:solidFill>
                <a:latin typeface="Arial" charset="0"/>
                <a:ea typeface="宋体" pitchFamily="2" charset="-122"/>
                <a:cs typeface="+mn-cs"/>
              </a:rPr>
              <a:t>② </a:t>
            </a:r>
            <a:r>
              <a:rPr lang="zh-CN" altLang="zh-CN" sz="1200" kern="1200" dirty="0" smtClean="0">
                <a:solidFill>
                  <a:schemeClr val="tx1"/>
                </a:solidFill>
                <a:latin typeface="Arial" charset="0"/>
                <a:ea typeface="宋体" pitchFamily="2" charset="-122"/>
                <a:cs typeface="+mn-cs"/>
              </a:rPr>
              <a:t>一般供应商</a:t>
            </a:r>
            <a:r>
              <a:rPr lang="en-US" altLang="zh-CN" sz="1200" kern="1200" dirty="0" smtClean="0">
                <a:solidFill>
                  <a:schemeClr val="tx1"/>
                </a:solidFill>
                <a:latin typeface="Arial" charset="0"/>
                <a:ea typeface="宋体" pitchFamily="2" charset="-122"/>
                <a:cs typeface="+mn-cs"/>
              </a:rPr>
              <a:t> </a:t>
            </a:r>
            <a:endParaRPr lang="zh-CN" altLang="zh-CN" sz="1200" kern="1200" dirty="0" smtClean="0">
              <a:solidFill>
                <a:schemeClr val="tx1"/>
              </a:solidFill>
              <a:latin typeface="Arial" charset="0"/>
              <a:ea typeface="宋体" pitchFamily="2" charset="-122"/>
              <a:cs typeface="+mn-cs"/>
            </a:endParaRPr>
          </a:p>
          <a:p>
            <a:r>
              <a:rPr lang="en-US" altLang="zh-CN" sz="1200" kern="1200" dirty="0" smtClean="0">
                <a:solidFill>
                  <a:schemeClr val="tx1"/>
                </a:solidFill>
                <a:latin typeface="Arial" charset="0"/>
                <a:ea typeface="宋体" pitchFamily="2" charset="-122"/>
                <a:cs typeface="+mn-cs"/>
              </a:rPr>
              <a:t>	</a:t>
            </a:r>
            <a:r>
              <a:rPr lang="zh-CN" altLang="zh-CN" sz="1200" kern="1200" dirty="0" smtClean="0">
                <a:solidFill>
                  <a:schemeClr val="tx1"/>
                </a:solidFill>
                <a:latin typeface="Arial" charset="0"/>
                <a:ea typeface="宋体" pitchFamily="2" charset="-122"/>
                <a:cs typeface="+mn-cs"/>
              </a:rPr>
              <a:t>一般供应商包括除上述重要供应商之外的所有供应商。</a:t>
            </a:r>
          </a:p>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5E086E8-625C-4F0F-BC61-2030F8A2F9E1}" type="slidenum">
              <a:rPr lang="en-US" altLang="zh-CN"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E1D2E9-D7E7-4296-B973-3D0EA7B53F91}" type="datetimeFigureOut">
              <a:rPr lang="zh-CN" altLang="en-US" smtClean="0"/>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C86445-2878-4748-BA51-BE37327A6E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1D2E9-D7E7-4296-B973-3D0EA7B53F91}" type="datetimeFigureOut">
              <a:rPr lang="zh-CN" altLang="en-US" smtClean="0"/>
              <a:t>2016/11/22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86445-2878-4748-BA51-BE37327A6E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二、基本概念</a:t>
            </a:r>
            <a:endParaRPr lang="zh-CN" altLang="en-US" sz="4000" dirty="0">
              <a:latin typeface="Times New Roman" pitchFamily="18" charset="0"/>
              <a:ea typeface="华文新魏" pitchFamily="2" charset="-122"/>
            </a:endParaRPr>
          </a:p>
        </p:txBody>
      </p:sp>
      <p:sp>
        <p:nvSpPr>
          <p:cNvPr id="12" name="TextBox 11"/>
          <p:cNvSpPr txBox="1"/>
          <p:nvPr/>
        </p:nvSpPr>
        <p:spPr>
          <a:xfrm>
            <a:off x="179512" y="980728"/>
            <a:ext cx="8964488" cy="738664"/>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供应商控制（管理）</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4" name="矩形 3"/>
          <p:cNvSpPr/>
          <p:nvPr/>
        </p:nvSpPr>
        <p:spPr>
          <a:xfrm>
            <a:off x="611560" y="1597701"/>
            <a:ext cx="7488832" cy="1701556"/>
          </a:xfrm>
          <a:prstGeom prst="rect">
            <a:avLst/>
          </a:prstGeom>
        </p:spPr>
        <p:txBody>
          <a:bodyPr wrap="square">
            <a:spAutoFit/>
          </a:bodyPr>
          <a:lstStyle/>
          <a:p>
            <a:pPr>
              <a:lnSpc>
                <a:spcPct val="150000"/>
              </a:lnSpc>
            </a:pPr>
            <a:r>
              <a:rPr lang="zh-CN" altLang="en-US" sz="2400" b="1" dirty="0" smtClean="0">
                <a:solidFill>
                  <a:srgbClr val="FF0000"/>
                </a:solidFill>
                <a:effectLst>
                  <a:outerShdw blurRad="38100" dist="38100" dir="2700000" algn="tl">
                    <a:srgbClr val="000000">
                      <a:alpha val="43137"/>
                    </a:srgbClr>
                  </a:outerShdw>
                </a:effectLst>
                <a:latin typeface="华文仿宋" pitchFamily="2" charset="-122"/>
                <a:ea typeface="华文仿宋" pitchFamily="2" charset="-122"/>
              </a:rPr>
              <a:t>主制造商</a:t>
            </a:r>
            <a:r>
              <a:rPr lang="zh-CN" altLang="en-US" sz="2400" b="1" dirty="0" smtClean="0">
                <a:latin typeface="华文仿宋" pitchFamily="2" charset="-122"/>
                <a:ea typeface="华文仿宋" pitchFamily="2" charset="-122"/>
              </a:rPr>
              <a:t>实施的对供应商整个</a:t>
            </a:r>
            <a:r>
              <a:rPr lang="zh-CN" altLang="en-US" sz="2400" b="1" dirty="0" smtClean="0">
                <a:solidFill>
                  <a:srgbClr val="FF0000"/>
                </a:solidFill>
                <a:latin typeface="华文仿宋" pitchFamily="2" charset="-122"/>
                <a:ea typeface="华文仿宋" pitchFamily="2" charset="-122"/>
              </a:rPr>
              <a:t>设计</a:t>
            </a:r>
            <a:r>
              <a:rPr lang="zh-CN" altLang="en-US" sz="2400" b="1" dirty="0" smtClean="0">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生产</a:t>
            </a:r>
            <a:r>
              <a:rPr lang="zh-CN" altLang="en-US" sz="2400" b="1" dirty="0" smtClean="0">
                <a:latin typeface="华文仿宋" pitchFamily="2" charset="-122"/>
                <a:ea typeface="华文仿宋" pitchFamily="2" charset="-122"/>
              </a:rPr>
              <a:t>过程的控制，以确保供应商提供的</a:t>
            </a:r>
            <a:r>
              <a:rPr lang="zh-CN" altLang="en-US" sz="2400" b="1" dirty="0" smtClean="0">
                <a:solidFill>
                  <a:srgbClr val="FF0000"/>
                </a:solidFill>
                <a:latin typeface="华文仿宋" pitchFamily="2" charset="-122"/>
                <a:ea typeface="华文仿宋" pitchFamily="2" charset="-122"/>
              </a:rPr>
              <a:t>零部件</a:t>
            </a:r>
            <a:r>
              <a:rPr lang="zh-CN" altLang="en-US" sz="2400" b="1" dirty="0" smtClean="0">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设备</a:t>
            </a:r>
            <a:r>
              <a:rPr lang="zh-CN" altLang="en-US" sz="2400" b="1" dirty="0" smtClean="0">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材料或服务</a:t>
            </a:r>
            <a:r>
              <a:rPr lang="zh-CN" altLang="en-US" sz="2400" b="1" dirty="0" smtClean="0">
                <a:latin typeface="华文仿宋" pitchFamily="2" charset="-122"/>
                <a:ea typeface="华文仿宋" pitchFamily="2" charset="-122"/>
              </a:rPr>
              <a:t>满足双方</a:t>
            </a:r>
            <a:r>
              <a:rPr lang="zh-CN" altLang="en-US" sz="2400" b="1" dirty="0" smtClean="0">
                <a:solidFill>
                  <a:srgbClr val="FF0000"/>
                </a:solidFill>
                <a:latin typeface="华文仿宋" pitchFamily="2" charset="-122"/>
                <a:ea typeface="华文仿宋" pitchFamily="2" charset="-122"/>
              </a:rPr>
              <a:t>合同</a:t>
            </a:r>
            <a:r>
              <a:rPr lang="zh-CN" altLang="en-US" sz="2400" b="1" dirty="0" smtClean="0">
                <a:latin typeface="华文仿宋" pitchFamily="2" charset="-122"/>
                <a:ea typeface="华文仿宋" pitchFamily="2" charset="-122"/>
              </a:rPr>
              <a:t>约定的要求、最终客户的需求。</a:t>
            </a: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二、基本概念</a:t>
            </a:r>
            <a:endParaRPr lang="zh-CN" altLang="en-US" sz="4000" dirty="0">
              <a:latin typeface="Times New Roman" pitchFamily="18" charset="0"/>
              <a:ea typeface="华文新魏" pitchFamily="2" charset="-122"/>
            </a:endParaRPr>
          </a:p>
        </p:txBody>
      </p:sp>
      <p:sp>
        <p:nvSpPr>
          <p:cNvPr id="12" name="TextBox 11"/>
          <p:cNvSpPr txBox="1"/>
          <p:nvPr/>
        </p:nvSpPr>
        <p:spPr>
          <a:xfrm>
            <a:off x="179512" y="980728"/>
            <a:ext cx="8964488" cy="738664"/>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民用航空器的适航管理</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4" name="矩形 3"/>
          <p:cNvSpPr/>
          <p:nvPr/>
        </p:nvSpPr>
        <p:spPr>
          <a:xfrm>
            <a:off x="611560" y="1597701"/>
            <a:ext cx="7488832" cy="3970318"/>
          </a:xfrm>
          <a:prstGeom prst="rect">
            <a:avLst/>
          </a:prstGeom>
        </p:spPr>
        <p:txBody>
          <a:bodyPr wrap="square">
            <a:spAutoFit/>
          </a:bodyPr>
          <a:lstStyle/>
          <a:p>
            <a:pPr>
              <a:lnSpc>
                <a:spcPct val="150000"/>
              </a:lnSpc>
              <a:spcBef>
                <a:spcPts val="0"/>
              </a:spcBef>
              <a:buFont typeface="Wingdings" pitchFamily="2" charset="2"/>
              <a:buNone/>
            </a:pPr>
            <a:r>
              <a:rPr lang="zh-CN" altLang="en-US" sz="2400" b="1" dirty="0" smtClean="0">
                <a:latin typeface="华文仿宋" pitchFamily="2" charset="-122"/>
                <a:ea typeface="华文仿宋" pitchFamily="2" charset="-122"/>
              </a:rPr>
              <a:t>是以保障民用航空器的安全性为目标的技术管理，是政府适航部门在制定了各种最低安全标准的基础上，对民用航空器的设计、制造、使用和维修等环节进行科学统一的</a:t>
            </a:r>
            <a:r>
              <a:rPr lang="zh-CN" altLang="en-US" sz="2400" b="1" dirty="0" smtClean="0">
                <a:solidFill>
                  <a:srgbClr val="FF0000"/>
                </a:solidFill>
                <a:latin typeface="华文仿宋" pitchFamily="2" charset="-122"/>
                <a:ea typeface="华文仿宋" pitchFamily="2" charset="-122"/>
              </a:rPr>
              <a:t>审查</a:t>
            </a:r>
            <a:r>
              <a:rPr lang="zh-CN" altLang="en-US" sz="2400" b="1" dirty="0" smtClean="0">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鉴定</a:t>
            </a:r>
            <a:r>
              <a:rPr lang="zh-CN" altLang="en-US" sz="2400" b="1" dirty="0" smtClean="0">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监督</a:t>
            </a:r>
            <a:r>
              <a:rPr lang="zh-CN" altLang="en-US" sz="2400" b="1" dirty="0" smtClean="0">
                <a:latin typeface="华文仿宋" pitchFamily="2" charset="-122"/>
                <a:ea typeface="华文仿宋" pitchFamily="2" charset="-122"/>
              </a:rPr>
              <a:t>和</a:t>
            </a:r>
            <a:r>
              <a:rPr lang="zh-CN" altLang="en-US" sz="2400" b="1" dirty="0" smtClean="0">
                <a:solidFill>
                  <a:srgbClr val="FF0000"/>
                </a:solidFill>
                <a:latin typeface="华文仿宋" pitchFamily="2" charset="-122"/>
                <a:ea typeface="华文仿宋" pitchFamily="2" charset="-122"/>
              </a:rPr>
              <a:t>管理</a:t>
            </a:r>
            <a:r>
              <a:rPr lang="zh-CN" altLang="en-US" sz="2400" b="1" dirty="0" smtClean="0">
                <a:latin typeface="华文仿宋" pitchFamily="2" charset="-122"/>
                <a:ea typeface="华文仿宋" pitchFamily="2" charset="-122"/>
              </a:rPr>
              <a:t>。</a:t>
            </a:r>
            <a:endParaRPr lang="en-US" altLang="zh-CN" sz="2400" b="1" dirty="0" smtClean="0">
              <a:latin typeface="华文仿宋" pitchFamily="2" charset="-122"/>
              <a:ea typeface="华文仿宋" pitchFamily="2" charset="-122"/>
            </a:endParaRPr>
          </a:p>
          <a:p>
            <a:pPr>
              <a:lnSpc>
                <a:spcPct val="150000"/>
              </a:lnSpc>
              <a:spcBef>
                <a:spcPts val="0"/>
              </a:spcBef>
              <a:buFont typeface="Wingdings" pitchFamily="2" charset="2"/>
              <a:buNone/>
            </a:pPr>
            <a:endParaRPr lang="en-US" altLang="zh-CN" sz="2400" b="1" dirty="0" smtClean="0">
              <a:latin typeface="华文仿宋" pitchFamily="2" charset="-122"/>
              <a:ea typeface="华文仿宋" pitchFamily="2" charset="-122"/>
            </a:endParaRPr>
          </a:p>
          <a:p>
            <a:pPr>
              <a:lnSpc>
                <a:spcPct val="150000"/>
              </a:lnSpc>
              <a:spcBef>
                <a:spcPts val="0"/>
              </a:spcBef>
            </a:pPr>
            <a:r>
              <a:rPr lang="zh-CN" altLang="en-US" sz="2400" b="1" dirty="0" smtClean="0">
                <a:latin typeface="华文仿宋" pitchFamily="2" charset="-122"/>
                <a:ea typeface="华文仿宋" pitchFamily="2" charset="-122"/>
              </a:rPr>
              <a:t>政府适航部门代表公众对航空器主制造商实施安全性监督与管理。</a:t>
            </a: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二、基本概念</a:t>
            </a:r>
            <a:endParaRPr lang="zh-CN" altLang="en-US" sz="4000" dirty="0">
              <a:latin typeface="Times New Roman" pitchFamily="18" charset="0"/>
              <a:ea typeface="华文新魏" pitchFamily="2" charset="-122"/>
            </a:endParaRPr>
          </a:p>
        </p:txBody>
      </p:sp>
      <p:sp>
        <p:nvSpPr>
          <p:cNvPr id="12" name="TextBox 11"/>
          <p:cNvSpPr txBox="1"/>
          <p:nvPr/>
        </p:nvSpPr>
        <p:spPr>
          <a:xfrm>
            <a:off x="179512" y="980728"/>
            <a:ext cx="8964488" cy="738664"/>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供应商适航管理</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4" name="矩形 3"/>
          <p:cNvSpPr/>
          <p:nvPr/>
        </p:nvSpPr>
        <p:spPr>
          <a:xfrm>
            <a:off x="611560" y="1597701"/>
            <a:ext cx="7632848" cy="1754326"/>
          </a:xfrm>
          <a:prstGeom prst="rect">
            <a:avLst/>
          </a:prstGeom>
        </p:spPr>
        <p:txBody>
          <a:bodyPr wrap="square">
            <a:spAutoFit/>
          </a:bodyPr>
          <a:lstStyle/>
          <a:p>
            <a:pPr>
              <a:lnSpc>
                <a:spcPct val="150000"/>
              </a:lnSpc>
              <a:spcBef>
                <a:spcPts val="0"/>
              </a:spcBef>
              <a:buFont typeface="Wingdings" pitchFamily="2" charset="2"/>
              <a:buNone/>
            </a:pPr>
            <a:r>
              <a:rPr lang="zh-CN" altLang="en-US" sz="2400" b="1" dirty="0" smtClean="0">
                <a:solidFill>
                  <a:srgbClr val="FF0000"/>
                </a:solidFill>
                <a:effectLst>
                  <a:outerShdw blurRad="38100" dist="38100" dir="2700000" algn="tl">
                    <a:srgbClr val="000000">
                      <a:alpha val="43137"/>
                    </a:srgbClr>
                  </a:outerShdw>
                </a:effectLst>
                <a:latin typeface="华文仿宋" pitchFamily="2" charset="-122"/>
                <a:ea typeface="华文仿宋" pitchFamily="2" charset="-122"/>
              </a:rPr>
              <a:t>政府适航部门</a:t>
            </a:r>
            <a:r>
              <a:rPr lang="zh-CN" altLang="en-US" sz="2400" b="1" dirty="0" smtClean="0">
                <a:latin typeface="华文仿宋" pitchFamily="2" charset="-122"/>
                <a:ea typeface="华文仿宋" pitchFamily="2" charset="-122"/>
              </a:rPr>
              <a:t>对主制造商控制下的供应商能否提供满足适航要求的零部件、机载设备、材料或服务，而通过主制造商对其供应商进行的审查、监督、鉴定和管理。</a:t>
            </a:r>
            <a:endParaRPr lang="en-US" altLang="zh-CN" sz="2400" b="1" dirty="0" smtClean="0">
              <a:latin typeface="华文仿宋" pitchFamily="2" charset="-122"/>
              <a:ea typeface="华文仿宋" pitchFamily="2" charset="-122"/>
            </a:endParaRPr>
          </a:p>
        </p:txBody>
      </p:sp>
      <p:sp>
        <p:nvSpPr>
          <p:cNvPr id="5" name="Rectangle 5"/>
          <p:cNvSpPr>
            <a:spLocks noChangeArrowheads="1"/>
          </p:cNvSpPr>
          <p:nvPr/>
        </p:nvSpPr>
        <p:spPr bwMode="auto">
          <a:xfrm>
            <a:off x="755576" y="3501008"/>
            <a:ext cx="7344816" cy="2308324"/>
          </a:xfrm>
          <a:prstGeom prst="rect">
            <a:avLst/>
          </a:prstGeom>
          <a:solidFill>
            <a:srgbClr val="99CCFF"/>
          </a:solidFill>
          <a:ln w="25400">
            <a:solidFill>
              <a:schemeClr val="tx1"/>
            </a:solidFill>
            <a:miter lim="800000"/>
            <a:headEnd/>
            <a:tailEnd/>
          </a:ln>
          <a:effectLst/>
        </p:spPr>
        <p:txBody>
          <a:bodyPr wrap="square">
            <a:spAutoFit/>
          </a:bodyPr>
          <a:lstStyle/>
          <a:p>
            <a:r>
              <a:rPr lang="zh-CN" altLang="en-US" sz="2400" b="1" dirty="0"/>
              <a:t>主制造商是飞机型号合格证申请人，对型号设计（包括供应商的设计）的适航符合性负责 ，供应商向主制造商负责其产品的适航符合性</a:t>
            </a:r>
            <a:r>
              <a:rPr lang="zh-CN" altLang="en-US" sz="2400" b="1" dirty="0" smtClean="0"/>
              <a:t>。主</a:t>
            </a:r>
            <a:r>
              <a:rPr lang="zh-CN" altLang="en-US" sz="2400" b="1" dirty="0"/>
              <a:t>制造商要求供应商按包含适航要求在内的设计要求（包括工艺规范）进行设计，按界面分工完成相关分析、试验，确保产品符合设计要求，由主制造商向局方表明适航符合性</a:t>
            </a:r>
            <a:r>
              <a:rPr lang="zh-CN" altLang="en-US" sz="2400" dirty="0"/>
              <a:t>。</a:t>
            </a: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Pct val="125000"/>
              <a:buFont typeface="Wingdings 2" pitchFamily="18" charset="2"/>
              <a:buNone/>
              <a:tabLst/>
              <a:defRPr/>
            </a:pPr>
            <a:r>
              <a:rPr kumimoji="0" lang="en-US" altLang="zh-CN" sz="4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华文新魏" pitchFamily="2" charset="-122"/>
                <a:cs typeface="+mj-cs"/>
              </a:rPr>
              <a:t>4.3 </a:t>
            </a:r>
            <a:r>
              <a:rPr kumimoji="0" lang="zh-CN" altLang="en-US" sz="4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华文新魏" pitchFamily="2" charset="-122"/>
                <a:cs typeface="+mj-cs"/>
              </a:rPr>
              <a:t>欧</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cs typeface="+mj-cs"/>
              </a:rPr>
              <a:t>洲</a:t>
            </a:r>
            <a:r>
              <a:rPr kumimoji="0" lang="zh-CN" altLang="en-US" sz="4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华文新魏" pitchFamily="2" charset="-122"/>
                <a:cs typeface="+mj-cs"/>
              </a:rPr>
              <a:t>相关情况介绍</a:t>
            </a:r>
            <a:endParaRPr kumimoji="0" lang="zh-CN" altLang="en-US" sz="4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Arial" charset="0"/>
              <a:ea typeface="+mj-ea"/>
              <a:cs typeface="+mj-cs"/>
            </a:endParaRPr>
          </a:p>
        </p:txBody>
      </p:sp>
      <p:sp>
        <p:nvSpPr>
          <p:cNvPr id="13"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r>
              <a:rPr lang="zh-CN" altLang="en-US" sz="2800" b="1" kern="0" dirty="0" smtClean="0">
                <a:solidFill>
                  <a:srgbClr val="000066"/>
                </a:solidFill>
                <a:latin typeface="Times New Roman" pitchFamily="18" charset="0"/>
                <a:ea typeface="华文仿宋" pitchFamily="2" charset="-122"/>
                <a:cs typeface="Times New Roman" pitchFamily="18" charset="0"/>
              </a:rPr>
              <a:t>范围内的供应商适航管理</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05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05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0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400" b="0" i="0" u="none" strike="noStrike" kern="0" cap="none" spc="0" normalizeH="0" baseline="0" noProof="0" dirty="0">
              <a:ln>
                <a:noFill/>
              </a:ln>
              <a:solidFill>
                <a:srgbClr val="000066"/>
              </a:solidFill>
              <a:effectLst/>
              <a:uLnTx/>
              <a:uFillTx/>
              <a:latin typeface="Arial" charset="0"/>
              <a:ea typeface="+mn-ea"/>
              <a:cs typeface="+mn-cs"/>
            </a:endParaRPr>
          </a:p>
        </p:txBody>
      </p:sp>
      <p:sp>
        <p:nvSpPr>
          <p:cNvPr id="6" name="Rectangle 3"/>
          <p:cNvSpPr>
            <a:spLocks noChangeArrowheads="1"/>
          </p:cNvSpPr>
          <p:nvPr/>
        </p:nvSpPr>
        <p:spPr bwMode="auto">
          <a:xfrm>
            <a:off x="7148513" y="2652713"/>
            <a:ext cx="180975" cy="393700"/>
          </a:xfrm>
          <a:prstGeom prst="rect">
            <a:avLst/>
          </a:prstGeom>
          <a:noFill/>
          <a:ln w="12700">
            <a:noFill/>
            <a:miter lim="800000"/>
            <a:headEnd/>
            <a:tailEnd/>
          </a:ln>
          <a:effectLst>
            <a:outerShdw dist="35921" dir="2700000" algn="ctr" rotWithShape="0">
              <a:schemeClr val="tx1"/>
            </a:outerShdw>
          </a:effectLst>
        </p:spPr>
        <p:txBody>
          <a:bodyPr wrap="none" lIns="90488" tIns="44450" rIns="90488" bIns="44450">
            <a:spAutoFit/>
          </a:bodyPr>
          <a:lstStyle/>
          <a:p>
            <a:pPr algn="ctr" eaLnBrk="0" hangingPunct="0"/>
            <a:endParaRPr lang="en-GB" sz="2000">
              <a:cs typeface="Arial" charset="0"/>
            </a:endParaRPr>
          </a:p>
        </p:txBody>
      </p:sp>
      <p:grpSp>
        <p:nvGrpSpPr>
          <p:cNvPr id="2" name="Group 4"/>
          <p:cNvGrpSpPr>
            <a:grpSpLocks/>
          </p:cNvGrpSpPr>
          <p:nvPr/>
        </p:nvGrpSpPr>
        <p:grpSpPr bwMode="auto">
          <a:xfrm>
            <a:off x="3025775" y="1989138"/>
            <a:ext cx="2560638" cy="2978150"/>
            <a:chOff x="1969" y="1231"/>
            <a:chExt cx="1818" cy="2150"/>
          </a:xfrm>
        </p:grpSpPr>
        <p:sp>
          <p:nvSpPr>
            <p:cNvPr id="9" name="Freeform 5"/>
            <p:cNvSpPr>
              <a:spLocks/>
            </p:cNvSpPr>
            <p:nvPr/>
          </p:nvSpPr>
          <p:spPr bwMode="auto">
            <a:xfrm>
              <a:off x="1969" y="1275"/>
              <a:ext cx="1818" cy="475"/>
            </a:xfrm>
            <a:custGeom>
              <a:avLst/>
              <a:gdLst>
                <a:gd name="T0" fmla="*/ 0 w 1818"/>
                <a:gd name="T1" fmla="*/ 427 h 475"/>
                <a:gd name="T2" fmla="*/ 335 w 1818"/>
                <a:gd name="T3" fmla="*/ 474 h 475"/>
                <a:gd name="T4" fmla="*/ 1817 w 1818"/>
                <a:gd name="T5" fmla="*/ 15 h 475"/>
                <a:gd name="T6" fmla="*/ 1482 w 1818"/>
                <a:gd name="T7" fmla="*/ 0 h 475"/>
                <a:gd name="T8" fmla="*/ 0 w 1818"/>
                <a:gd name="T9" fmla="*/ 427 h 475"/>
                <a:gd name="T10" fmla="*/ 0 60000 65536"/>
                <a:gd name="T11" fmla="*/ 0 60000 65536"/>
                <a:gd name="T12" fmla="*/ 0 60000 65536"/>
                <a:gd name="T13" fmla="*/ 0 60000 65536"/>
                <a:gd name="T14" fmla="*/ 0 60000 65536"/>
                <a:gd name="T15" fmla="*/ 0 w 1818"/>
                <a:gd name="T16" fmla="*/ 0 h 475"/>
                <a:gd name="T17" fmla="*/ 1818 w 1818"/>
                <a:gd name="T18" fmla="*/ 475 h 475"/>
              </a:gdLst>
              <a:ahLst/>
              <a:cxnLst>
                <a:cxn ang="T10">
                  <a:pos x="T0" y="T1"/>
                </a:cxn>
                <a:cxn ang="T11">
                  <a:pos x="T2" y="T3"/>
                </a:cxn>
                <a:cxn ang="T12">
                  <a:pos x="T4" y="T5"/>
                </a:cxn>
                <a:cxn ang="T13">
                  <a:pos x="T6" y="T7"/>
                </a:cxn>
                <a:cxn ang="T14">
                  <a:pos x="T8" y="T9"/>
                </a:cxn>
              </a:cxnLst>
              <a:rect l="T15" t="T16" r="T17" b="T18"/>
              <a:pathLst>
                <a:path w="1818" h="475">
                  <a:moveTo>
                    <a:pt x="0" y="427"/>
                  </a:moveTo>
                  <a:lnTo>
                    <a:pt x="335" y="474"/>
                  </a:lnTo>
                  <a:lnTo>
                    <a:pt x="1817" y="15"/>
                  </a:lnTo>
                  <a:lnTo>
                    <a:pt x="1482" y="0"/>
                  </a:lnTo>
                  <a:lnTo>
                    <a:pt x="0" y="427"/>
                  </a:lnTo>
                </a:path>
              </a:pathLst>
            </a:custGeom>
            <a:solidFill>
              <a:srgbClr val="FF8000"/>
            </a:solidFill>
            <a:ln w="12700" cap="rnd" cmpd="sng">
              <a:noFill/>
              <a:prstDash val="solid"/>
              <a:round/>
              <a:headEnd type="none" w="med" len="med"/>
              <a:tailEnd type="none" w="med" len="med"/>
            </a:ln>
          </p:spPr>
          <p:txBody>
            <a:bodyPr/>
            <a:lstStyle/>
            <a:p>
              <a:endParaRPr lang="zh-CN" altLang="en-US"/>
            </a:p>
          </p:txBody>
        </p:sp>
        <p:sp>
          <p:nvSpPr>
            <p:cNvPr id="11" name="Freeform 6"/>
            <p:cNvSpPr>
              <a:spLocks/>
            </p:cNvSpPr>
            <p:nvPr/>
          </p:nvSpPr>
          <p:spPr bwMode="auto">
            <a:xfrm>
              <a:off x="1969" y="1707"/>
              <a:ext cx="331" cy="1674"/>
            </a:xfrm>
            <a:custGeom>
              <a:avLst/>
              <a:gdLst>
                <a:gd name="T0" fmla="*/ 330 w 331"/>
                <a:gd name="T1" fmla="*/ 48 h 1674"/>
                <a:gd name="T2" fmla="*/ 330 w 331"/>
                <a:gd name="T3" fmla="*/ 1673 h 1674"/>
                <a:gd name="T4" fmla="*/ 0 w 331"/>
                <a:gd name="T5" fmla="*/ 1577 h 1674"/>
                <a:gd name="T6" fmla="*/ 0 w 331"/>
                <a:gd name="T7" fmla="*/ 0 h 1674"/>
                <a:gd name="T8" fmla="*/ 330 w 331"/>
                <a:gd name="T9" fmla="*/ 48 h 1674"/>
                <a:gd name="T10" fmla="*/ 0 60000 65536"/>
                <a:gd name="T11" fmla="*/ 0 60000 65536"/>
                <a:gd name="T12" fmla="*/ 0 60000 65536"/>
                <a:gd name="T13" fmla="*/ 0 60000 65536"/>
                <a:gd name="T14" fmla="*/ 0 60000 65536"/>
                <a:gd name="T15" fmla="*/ 0 w 331"/>
                <a:gd name="T16" fmla="*/ 0 h 1674"/>
                <a:gd name="T17" fmla="*/ 331 w 331"/>
                <a:gd name="T18" fmla="*/ 1674 h 1674"/>
              </a:gdLst>
              <a:ahLst/>
              <a:cxnLst>
                <a:cxn ang="T10">
                  <a:pos x="T0" y="T1"/>
                </a:cxn>
                <a:cxn ang="T11">
                  <a:pos x="T2" y="T3"/>
                </a:cxn>
                <a:cxn ang="T12">
                  <a:pos x="T4" y="T5"/>
                </a:cxn>
                <a:cxn ang="T13">
                  <a:pos x="T6" y="T7"/>
                </a:cxn>
                <a:cxn ang="T14">
                  <a:pos x="T8" y="T9"/>
                </a:cxn>
              </a:cxnLst>
              <a:rect l="T15" t="T16" r="T17" b="T18"/>
              <a:pathLst>
                <a:path w="331" h="1674">
                  <a:moveTo>
                    <a:pt x="330" y="48"/>
                  </a:moveTo>
                  <a:lnTo>
                    <a:pt x="330" y="1673"/>
                  </a:lnTo>
                  <a:lnTo>
                    <a:pt x="0" y="1577"/>
                  </a:lnTo>
                  <a:lnTo>
                    <a:pt x="0" y="0"/>
                  </a:lnTo>
                  <a:lnTo>
                    <a:pt x="330" y="48"/>
                  </a:lnTo>
                </a:path>
              </a:pathLst>
            </a:custGeom>
            <a:solidFill>
              <a:srgbClr val="603000"/>
            </a:solidFill>
            <a:ln w="12700" cap="rnd" cmpd="sng">
              <a:noFill/>
              <a:prstDash val="solid"/>
              <a:round/>
              <a:headEnd type="none" w="med" len="med"/>
              <a:tailEnd type="none" w="med" len="med"/>
            </a:ln>
          </p:spPr>
          <p:txBody>
            <a:bodyPr/>
            <a:lstStyle/>
            <a:p>
              <a:endParaRPr lang="zh-CN" altLang="en-US"/>
            </a:p>
          </p:txBody>
        </p:sp>
        <p:sp>
          <p:nvSpPr>
            <p:cNvPr id="12" name="Freeform 7"/>
            <p:cNvSpPr>
              <a:spLocks/>
            </p:cNvSpPr>
            <p:nvPr/>
          </p:nvSpPr>
          <p:spPr bwMode="auto">
            <a:xfrm>
              <a:off x="2305" y="1290"/>
              <a:ext cx="1482" cy="2091"/>
            </a:xfrm>
            <a:custGeom>
              <a:avLst/>
              <a:gdLst>
                <a:gd name="T0" fmla="*/ 0 w 1482"/>
                <a:gd name="T1" fmla="*/ 464 h 2091"/>
                <a:gd name="T2" fmla="*/ 0 w 1482"/>
                <a:gd name="T3" fmla="*/ 2090 h 2091"/>
                <a:gd name="T4" fmla="*/ 1481 w 1482"/>
                <a:gd name="T5" fmla="*/ 1420 h 2091"/>
                <a:gd name="T6" fmla="*/ 1481 w 1482"/>
                <a:gd name="T7" fmla="*/ 0 h 2091"/>
                <a:gd name="T8" fmla="*/ 0 w 1482"/>
                <a:gd name="T9" fmla="*/ 464 h 2091"/>
                <a:gd name="T10" fmla="*/ 0 60000 65536"/>
                <a:gd name="T11" fmla="*/ 0 60000 65536"/>
                <a:gd name="T12" fmla="*/ 0 60000 65536"/>
                <a:gd name="T13" fmla="*/ 0 60000 65536"/>
                <a:gd name="T14" fmla="*/ 0 60000 65536"/>
                <a:gd name="T15" fmla="*/ 0 w 1482"/>
                <a:gd name="T16" fmla="*/ 0 h 2091"/>
                <a:gd name="T17" fmla="*/ 1482 w 1482"/>
                <a:gd name="T18" fmla="*/ 2091 h 2091"/>
              </a:gdLst>
              <a:ahLst/>
              <a:cxnLst>
                <a:cxn ang="T10">
                  <a:pos x="T0" y="T1"/>
                </a:cxn>
                <a:cxn ang="T11">
                  <a:pos x="T2" y="T3"/>
                </a:cxn>
                <a:cxn ang="T12">
                  <a:pos x="T4" y="T5"/>
                </a:cxn>
                <a:cxn ang="T13">
                  <a:pos x="T6" y="T7"/>
                </a:cxn>
                <a:cxn ang="T14">
                  <a:pos x="T8" y="T9"/>
                </a:cxn>
              </a:cxnLst>
              <a:rect l="T15" t="T16" r="T17" b="T18"/>
              <a:pathLst>
                <a:path w="1482" h="2091">
                  <a:moveTo>
                    <a:pt x="0" y="464"/>
                  </a:moveTo>
                  <a:lnTo>
                    <a:pt x="0" y="2090"/>
                  </a:lnTo>
                  <a:lnTo>
                    <a:pt x="1481" y="1420"/>
                  </a:lnTo>
                  <a:lnTo>
                    <a:pt x="1481" y="0"/>
                  </a:lnTo>
                  <a:lnTo>
                    <a:pt x="0" y="464"/>
                  </a:lnTo>
                </a:path>
              </a:pathLst>
            </a:custGeom>
            <a:solidFill>
              <a:srgbClr val="804000"/>
            </a:solidFill>
            <a:ln w="12700" cap="rnd" cmpd="sng">
              <a:noFill/>
              <a:prstDash val="solid"/>
              <a:round/>
              <a:headEnd type="none" w="med" len="med"/>
              <a:tailEnd type="none" w="med" len="med"/>
            </a:ln>
          </p:spPr>
          <p:txBody>
            <a:bodyPr/>
            <a:lstStyle/>
            <a:p>
              <a:endParaRPr lang="zh-CN" altLang="en-US"/>
            </a:p>
          </p:txBody>
        </p:sp>
        <p:sp>
          <p:nvSpPr>
            <p:cNvPr id="14" name="Freeform 8"/>
            <p:cNvSpPr>
              <a:spLocks/>
            </p:cNvSpPr>
            <p:nvPr/>
          </p:nvSpPr>
          <p:spPr bwMode="auto">
            <a:xfrm>
              <a:off x="2122" y="1280"/>
              <a:ext cx="1470" cy="2049"/>
            </a:xfrm>
            <a:custGeom>
              <a:avLst/>
              <a:gdLst>
                <a:gd name="T0" fmla="*/ 0 w 1470"/>
                <a:gd name="T1" fmla="*/ 2048 h 2049"/>
                <a:gd name="T2" fmla="*/ 0 w 1470"/>
                <a:gd name="T3" fmla="*/ 447 h 2049"/>
                <a:gd name="T4" fmla="*/ 1469 w 1470"/>
                <a:gd name="T5" fmla="*/ 0 h 2049"/>
                <a:gd name="T6" fmla="*/ 0 60000 65536"/>
                <a:gd name="T7" fmla="*/ 0 60000 65536"/>
                <a:gd name="T8" fmla="*/ 0 60000 65536"/>
                <a:gd name="T9" fmla="*/ 0 w 1470"/>
                <a:gd name="T10" fmla="*/ 0 h 2049"/>
                <a:gd name="T11" fmla="*/ 1470 w 1470"/>
                <a:gd name="T12" fmla="*/ 2049 h 2049"/>
              </a:gdLst>
              <a:ahLst/>
              <a:cxnLst>
                <a:cxn ang="T6">
                  <a:pos x="T0" y="T1"/>
                </a:cxn>
                <a:cxn ang="T7">
                  <a:pos x="T2" y="T3"/>
                </a:cxn>
                <a:cxn ang="T8">
                  <a:pos x="T4" y="T5"/>
                </a:cxn>
              </a:cxnLst>
              <a:rect l="T9" t="T10" r="T11" b="T12"/>
              <a:pathLst>
                <a:path w="1470" h="2049">
                  <a:moveTo>
                    <a:pt x="0" y="2048"/>
                  </a:moveTo>
                  <a:lnTo>
                    <a:pt x="0" y="447"/>
                  </a:lnTo>
                  <a:lnTo>
                    <a:pt x="1469"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grpSp>
          <p:nvGrpSpPr>
            <p:cNvPr id="3" name="Group 9"/>
            <p:cNvGrpSpPr>
              <a:grpSpLocks/>
            </p:cNvGrpSpPr>
            <p:nvPr/>
          </p:nvGrpSpPr>
          <p:grpSpPr bwMode="auto">
            <a:xfrm>
              <a:off x="2665" y="1231"/>
              <a:ext cx="466" cy="338"/>
              <a:chOff x="2665" y="1231"/>
              <a:chExt cx="466" cy="338"/>
            </a:xfrm>
          </p:grpSpPr>
          <p:sp>
            <p:nvSpPr>
              <p:cNvPr id="19" name="Freeform 10"/>
              <p:cNvSpPr>
                <a:spLocks/>
              </p:cNvSpPr>
              <p:nvPr/>
            </p:nvSpPr>
            <p:spPr bwMode="auto">
              <a:xfrm>
                <a:off x="3016" y="1305"/>
                <a:ext cx="55" cy="158"/>
              </a:xfrm>
              <a:custGeom>
                <a:avLst/>
                <a:gdLst>
                  <a:gd name="T0" fmla="*/ 54 w 55"/>
                  <a:gd name="T1" fmla="*/ 157 h 158"/>
                  <a:gd name="T2" fmla="*/ 54 w 55"/>
                  <a:gd name="T3" fmla="*/ 0 h 158"/>
                  <a:gd name="T4" fmla="*/ 0 w 55"/>
                  <a:gd name="T5" fmla="*/ 1 h 158"/>
                  <a:gd name="T6" fmla="*/ 0 w 55"/>
                  <a:gd name="T7" fmla="*/ 141 h 158"/>
                  <a:gd name="T8" fmla="*/ 54 w 55"/>
                  <a:gd name="T9" fmla="*/ 157 h 158"/>
                  <a:gd name="T10" fmla="*/ 0 60000 65536"/>
                  <a:gd name="T11" fmla="*/ 0 60000 65536"/>
                  <a:gd name="T12" fmla="*/ 0 60000 65536"/>
                  <a:gd name="T13" fmla="*/ 0 60000 65536"/>
                  <a:gd name="T14" fmla="*/ 0 60000 65536"/>
                  <a:gd name="T15" fmla="*/ 0 w 55"/>
                  <a:gd name="T16" fmla="*/ 0 h 158"/>
                  <a:gd name="T17" fmla="*/ 55 w 55"/>
                  <a:gd name="T18" fmla="*/ 158 h 158"/>
                </a:gdLst>
                <a:ahLst/>
                <a:cxnLst>
                  <a:cxn ang="T10">
                    <a:pos x="T0" y="T1"/>
                  </a:cxn>
                  <a:cxn ang="T11">
                    <a:pos x="T2" y="T3"/>
                  </a:cxn>
                  <a:cxn ang="T12">
                    <a:pos x="T4" y="T5"/>
                  </a:cxn>
                  <a:cxn ang="T13">
                    <a:pos x="T6" y="T7"/>
                  </a:cxn>
                  <a:cxn ang="T14">
                    <a:pos x="T8" y="T9"/>
                  </a:cxn>
                </a:cxnLst>
                <a:rect l="T15" t="T16" r="T17" b="T18"/>
                <a:pathLst>
                  <a:path w="55" h="158">
                    <a:moveTo>
                      <a:pt x="54" y="157"/>
                    </a:moveTo>
                    <a:lnTo>
                      <a:pt x="54" y="0"/>
                    </a:lnTo>
                    <a:lnTo>
                      <a:pt x="0" y="1"/>
                    </a:lnTo>
                    <a:lnTo>
                      <a:pt x="0" y="141"/>
                    </a:lnTo>
                    <a:lnTo>
                      <a:pt x="54" y="157"/>
                    </a:lnTo>
                  </a:path>
                </a:pathLst>
              </a:custGeom>
              <a:solidFill>
                <a:srgbClr val="404000"/>
              </a:solidFill>
              <a:ln w="12700" cap="rnd" cmpd="sng">
                <a:solidFill>
                  <a:srgbClr val="606000"/>
                </a:solidFill>
                <a:prstDash val="solid"/>
                <a:round/>
                <a:headEnd type="none" w="med" len="med"/>
                <a:tailEnd type="none" w="med" len="med"/>
              </a:ln>
            </p:spPr>
            <p:txBody>
              <a:bodyPr/>
              <a:lstStyle/>
              <a:p>
                <a:endParaRPr lang="zh-CN" altLang="en-US"/>
              </a:p>
            </p:txBody>
          </p:sp>
          <p:sp>
            <p:nvSpPr>
              <p:cNvPr id="20" name="Freeform 11"/>
              <p:cNvSpPr>
                <a:spLocks/>
              </p:cNvSpPr>
              <p:nvPr/>
            </p:nvSpPr>
            <p:spPr bwMode="auto">
              <a:xfrm>
                <a:off x="2665" y="1241"/>
                <a:ext cx="466" cy="327"/>
              </a:xfrm>
              <a:custGeom>
                <a:avLst/>
                <a:gdLst>
                  <a:gd name="T0" fmla="*/ 0 w 466"/>
                  <a:gd name="T1" fmla="*/ 289 h 327"/>
                  <a:gd name="T2" fmla="*/ 60 w 466"/>
                  <a:gd name="T3" fmla="*/ 326 h 327"/>
                  <a:gd name="T4" fmla="*/ 134 w 466"/>
                  <a:gd name="T5" fmla="*/ 305 h 327"/>
                  <a:gd name="T6" fmla="*/ 134 w 466"/>
                  <a:gd name="T7" fmla="*/ 146 h 327"/>
                  <a:gd name="T8" fmla="*/ 404 w 466"/>
                  <a:gd name="T9" fmla="*/ 68 h 327"/>
                  <a:gd name="T10" fmla="*/ 404 w 466"/>
                  <a:gd name="T11" fmla="*/ 222 h 327"/>
                  <a:gd name="T12" fmla="*/ 465 w 466"/>
                  <a:gd name="T13" fmla="*/ 204 h 327"/>
                  <a:gd name="T14" fmla="*/ 464 w 466"/>
                  <a:gd name="T15" fmla="*/ 0 h 327"/>
                  <a:gd name="T16" fmla="*/ 61 w 466"/>
                  <a:gd name="T17" fmla="*/ 113 h 327"/>
                  <a:gd name="T18" fmla="*/ 0 w 466"/>
                  <a:gd name="T19" fmla="*/ 93 h 327"/>
                  <a:gd name="T20" fmla="*/ 0 w 466"/>
                  <a:gd name="T21" fmla="*/ 289 h 3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6"/>
                  <a:gd name="T34" fmla="*/ 0 h 327"/>
                  <a:gd name="T35" fmla="*/ 466 w 466"/>
                  <a:gd name="T36" fmla="*/ 327 h 3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6" h="327">
                    <a:moveTo>
                      <a:pt x="0" y="289"/>
                    </a:moveTo>
                    <a:lnTo>
                      <a:pt x="60" y="326"/>
                    </a:lnTo>
                    <a:lnTo>
                      <a:pt x="134" y="305"/>
                    </a:lnTo>
                    <a:lnTo>
                      <a:pt x="134" y="146"/>
                    </a:lnTo>
                    <a:lnTo>
                      <a:pt x="404" y="68"/>
                    </a:lnTo>
                    <a:lnTo>
                      <a:pt x="404" y="222"/>
                    </a:lnTo>
                    <a:lnTo>
                      <a:pt x="465" y="204"/>
                    </a:lnTo>
                    <a:lnTo>
                      <a:pt x="464" y="0"/>
                    </a:lnTo>
                    <a:lnTo>
                      <a:pt x="61" y="113"/>
                    </a:lnTo>
                    <a:lnTo>
                      <a:pt x="0" y="93"/>
                    </a:lnTo>
                    <a:lnTo>
                      <a:pt x="0" y="289"/>
                    </a:lnTo>
                  </a:path>
                </a:pathLst>
              </a:custGeom>
              <a:solidFill>
                <a:srgbClr val="E0E000"/>
              </a:solidFill>
              <a:ln w="12700" cap="rnd" cmpd="sng">
                <a:solidFill>
                  <a:srgbClr val="A0A000"/>
                </a:solidFill>
                <a:prstDash val="solid"/>
                <a:round/>
                <a:headEnd type="none" w="med" len="med"/>
                <a:tailEnd type="none" w="med" len="med"/>
              </a:ln>
            </p:spPr>
            <p:txBody>
              <a:bodyPr/>
              <a:lstStyle/>
              <a:p>
                <a:endParaRPr lang="zh-CN" altLang="en-US"/>
              </a:p>
            </p:txBody>
          </p:sp>
          <p:sp>
            <p:nvSpPr>
              <p:cNvPr id="21" name="Freeform 12"/>
              <p:cNvSpPr>
                <a:spLocks/>
              </p:cNvSpPr>
              <p:nvPr/>
            </p:nvSpPr>
            <p:spPr bwMode="auto">
              <a:xfrm>
                <a:off x="2665" y="1231"/>
                <a:ext cx="465" cy="124"/>
              </a:xfrm>
              <a:custGeom>
                <a:avLst/>
                <a:gdLst>
                  <a:gd name="T0" fmla="*/ 0 w 465"/>
                  <a:gd name="T1" fmla="*/ 102 h 124"/>
                  <a:gd name="T2" fmla="*/ 61 w 465"/>
                  <a:gd name="T3" fmla="*/ 123 h 124"/>
                  <a:gd name="T4" fmla="*/ 464 w 465"/>
                  <a:gd name="T5" fmla="*/ 9 h 124"/>
                  <a:gd name="T6" fmla="*/ 386 w 465"/>
                  <a:gd name="T7" fmla="*/ 0 h 124"/>
                  <a:gd name="T8" fmla="*/ 0 w 465"/>
                  <a:gd name="T9" fmla="*/ 102 h 124"/>
                  <a:gd name="T10" fmla="*/ 0 60000 65536"/>
                  <a:gd name="T11" fmla="*/ 0 60000 65536"/>
                  <a:gd name="T12" fmla="*/ 0 60000 65536"/>
                  <a:gd name="T13" fmla="*/ 0 60000 65536"/>
                  <a:gd name="T14" fmla="*/ 0 60000 65536"/>
                  <a:gd name="T15" fmla="*/ 0 w 465"/>
                  <a:gd name="T16" fmla="*/ 0 h 124"/>
                  <a:gd name="T17" fmla="*/ 465 w 465"/>
                  <a:gd name="T18" fmla="*/ 124 h 124"/>
                </a:gdLst>
                <a:ahLst/>
                <a:cxnLst>
                  <a:cxn ang="T10">
                    <a:pos x="T0" y="T1"/>
                  </a:cxn>
                  <a:cxn ang="T11">
                    <a:pos x="T2" y="T3"/>
                  </a:cxn>
                  <a:cxn ang="T12">
                    <a:pos x="T4" y="T5"/>
                  </a:cxn>
                  <a:cxn ang="T13">
                    <a:pos x="T6" y="T7"/>
                  </a:cxn>
                  <a:cxn ang="T14">
                    <a:pos x="T8" y="T9"/>
                  </a:cxn>
                </a:cxnLst>
                <a:rect l="T15" t="T16" r="T17" b="T18"/>
                <a:pathLst>
                  <a:path w="465" h="124">
                    <a:moveTo>
                      <a:pt x="0" y="102"/>
                    </a:moveTo>
                    <a:lnTo>
                      <a:pt x="61" y="123"/>
                    </a:lnTo>
                    <a:lnTo>
                      <a:pt x="464" y="9"/>
                    </a:lnTo>
                    <a:lnTo>
                      <a:pt x="386" y="0"/>
                    </a:lnTo>
                    <a:lnTo>
                      <a:pt x="0" y="102"/>
                    </a:lnTo>
                  </a:path>
                </a:pathLst>
              </a:custGeom>
              <a:solidFill>
                <a:srgbClr val="FFFF80"/>
              </a:solidFill>
              <a:ln w="12700" cap="rnd" cmpd="sng">
                <a:solidFill>
                  <a:srgbClr val="A0A000"/>
                </a:solidFill>
                <a:prstDash val="solid"/>
                <a:round/>
                <a:headEnd type="none" w="med" len="med"/>
                <a:tailEnd type="none" w="med" len="med"/>
              </a:ln>
            </p:spPr>
            <p:txBody>
              <a:bodyPr/>
              <a:lstStyle/>
              <a:p>
                <a:endParaRPr lang="zh-CN" altLang="en-US"/>
              </a:p>
            </p:txBody>
          </p:sp>
          <p:sp>
            <p:nvSpPr>
              <p:cNvPr id="22" name="Freeform 13"/>
              <p:cNvSpPr>
                <a:spLocks/>
              </p:cNvSpPr>
              <p:nvPr/>
            </p:nvSpPr>
            <p:spPr bwMode="auto">
              <a:xfrm>
                <a:off x="2666" y="1334"/>
                <a:ext cx="61" cy="235"/>
              </a:xfrm>
              <a:custGeom>
                <a:avLst/>
                <a:gdLst>
                  <a:gd name="T0" fmla="*/ 0 w 61"/>
                  <a:gd name="T1" fmla="*/ 0 h 235"/>
                  <a:gd name="T2" fmla="*/ 60 w 61"/>
                  <a:gd name="T3" fmla="*/ 20 h 235"/>
                  <a:gd name="T4" fmla="*/ 60 w 61"/>
                  <a:gd name="T5" fmla="*/ 234 h 235"/>
                  <a:gd name="T6" fmla="*/ 0 w 61"/>
                  <a:gd name="T7" fmla="*/ 217 h 235"/>
                  <a:gd name="T8" fmla="*/ 0 w 61"/>
                  <a:gd name="T9" fmla="*/ 0 h 235"/>
                  <a:gd name="T10" fmla="*/ 0 60000 65536"/>
                  <a:gd name="T11" fmla="*/ 0 60000 65536"/>
                  <a:gd name="T12" fmla="*/ 0 60000 65536"/>
                  <a:gd name="T13" fmla="*/ 0 60000 65536"/>
                  <a:gd name="T14" fmla="*/ 0 60000 65536"/>
                  <a:gd name="T15" fmla="*/ 0 w 61"/>
                  <a:gd name="T16" fmla="*/ 0 h 235"/>
                  <a:gd name="T17" fmla="*/ 61 w 61"/>
                  <a:gd name="T18" fmla="*/ 235 h 235"/>
                </a:gdLst>
                <a:ahLst/>
                <a:cxnLst>
                  <a:cxn ang="T10">
                    <a:pos x="T0" y="T1"/>
                  </a:cxn>
                  <a:cxn ang="T11">
                    <a:pos x="T2" y="T3"/>
                  </a:cxn>
                  <a:cxn ang="T12">
                    <a:pos x="T4" y="T5"/>
                  </a:cxn>
                  <a:cxn ang="T13">
                    <a:pos x="T6" y="T7"/>
                  </a:cxn>
                  <a:cxn ang="T14">
                    <a:pos x="T8" y="T9"/>
                  </a:cxn>
                </a:cxnLst>
                <a:rect l="T15" t="T16" r="T17" b="T18"/>
                <a:pathLst>
                  <a:path w="61" h="235">
                    <a:moveTo>
                      <a:pt x="0" y="0"/>
                    </a:moveTo>
                    <a:lnTo>
                      <a:pt x="60" y="20"/>
                    </a:lnTo>
                    <a:lnTo>
                      <a:pt x="60" y="234"/>
                    </a:lnTo>
                    <a:lnTo>
                      <a:pt x="0" y="217"/>
                    </a:lnTo>
                    <a:lnTo>
                      <a:pt x="0" y="0"/>
                    </a:lnTo>
                  </a:path>
                </a:pathLst>
              </a:custGeom>
              <a:solidFill>
                <a:srgbClr val="808000"/>
              </a:solidFill>
              <a:ln w="12700" cap="rnd" cmpd="sng">
                <a:solidFill>
                  <a:srgbClr val="A0A000"/>
                </a:solidFill>
                <a:prstDash val="solid"/>
                <a:round/>
                <a:headEnd type="none" w="med" len="med"/>
                <a:tailEnd type="none" w="med" len="med"/>
              </a:ln>
            </p:spPr>
            <p:txBody>
              <a:bodyPr/>
              <a:lstStyle/>
              <a:p>
                <a:endParaRPr lang="zh-CN" altLang="en-US"/>
              </a:p>
            </p:txBody>
          </p:sp>
        </p:grpSp>
        <p:grpSp>
          <p:nvGrpSpPr>
            <p:cNvPr id="4" name="Group 14"/>
            <p:cNvGrpSpPr>
              <a:grpSpLocks/>
            </p:cNvGrpSpPr>
            <p:nvPr/>
          </p:nvGrpSpPr>
          <p:grpSpPr bwMode="auto">
            <a:xfrm>
              <a:off x="2257" y="1322"/>
              <a:ext cx="1268" cy="355"/>
              <a:chOff x="2257" y="1322"/>
              <a:chExt cx="1268" cy="355"/>
            </a:xfrm>
          </p:grpSpPr>
          <p:sp>
            <p:nvSpPr>
              <p:cNvPr id="17" name="Freeform 15"/>
              <p:cNvSpPr>
                <a:spLocks/>
              </p:cNvSpPr>
              <p:nvPr/>
            </p:nvSpPr>
            <p:spPr bwMode="auto">
              <a:xfrm>
                <a:off x="2257" y="1613"/>
                <a:ext cx="289" cy="64"/>
              </a:xfrm>
              <a:custGeom>
                <a:avLst/>
                <a:gdLst>
                  <a:gd name="T0" fmla="*/ 0 w 289"/>
                  <a:gd name="T1" fmla="*/ 33 h 64"/>
                  <a:gd name="T2" fmla="*/ 189 w 289"/>
                  <a:gd name="T3" fmla="*/ 63 h 64"/>
                  <a:gd name="T4" fmla="*/ 288 w 289"/>
                  <a:gd name="T5" fmla="*/ 27 h 64"/>
                  <a:gd name="T6" fmla="*/ 96 w 289"/>
                  <a:gd name="T7" fmla="*/ 0 h 64"/>
                  <a:gd name="T8" fmla="*/ 0 w 289"/>
                  <a:gd name="T9" fmla="*/ 33 h 64"/>
                  <a:gd name="T10" fmla="*/ 0 60000 65536"/>
                  <a:gd name="T11" fmla="*/ 0 60000 65536"/>
                  <a:gd name="T12" fmla="*/ 0 60000 65536"/>
                  <a:gd name="T13" fmla="*/ 0 60000 65536"/>
                  <a:gd name="T14" fmla="*/ 0 60000 65536"/>
                  <a:gd name="T15" fmla="*/ 0 w 289"/>
                  <a:gd name="T16" fmla="*/ 0 h 64"/>
                  <a:gd name="T17" fmla="*/ 289 w 289"/>
                  <a:gd name="T18" fmla="*/ 64 h 64"/>
                </a:gdLst>
                <a:ahLst/>
                <a:cxnLst>
                  <a:cxn ang="T10">
                    <a:pos x="T0" y="T1"/>
                  </a:cxn>
                  <a:cxn ang="T11">
                    <a:pos x="T2" y="T3"/>
                  </a:cxn>
                  <a:cxn ang="T12">
                    <a:pos x="T4" y="T5"/>
                  </a:cxn>
                  <a:cxn ang="T13">
                    <a:pos x="T6" y="T7"/>
                  </a:cxn>
                  <a:cxn ang="T14">
                    <a:pos x="T8" y="T9"/>
                  </a:cxn>
                </a:cxnLst>
                <a:rect l="T15" t="T16" r="T17" b="T18"/>
                <a:pathLst>
                  <a:path w="289" h="64">
                    <a:moveTo>
                      <a:pt x="0" y="33"/>
                    </a:moveTo>
                    <a:lnTo>
                      <a:pt x="189" y="63"/>
                    </a:lnTo>
                    <a:lnTo>
                      <a:pt x="288" y="27"/>
                    </a:lnTo>
                    <a:lnTo>
                      <a:pt x="96" y="0"/>
                    </a:lnTo>
                    <a:lnTo>
                      <a:pt x="0" y="33"/>
                    </a:lnTo>
                  </a:path>
                </a:pathLst>
              </a:custGeom>
              <a:solidFill>
                <a:srgbClr val="E0E000"/>
              </a:solidFill>
              <a:ln w="12700" cap="rnd" cmpd="sng">
                <a:solidFill>
                  <a:srgbClr val="A0A000"/>
                </a:solidFill>
                <a:prstDash val="solid"/>
                <a:round/>
                <a:headEnd type="none" w="med" len="med"/>
                <a:tailEnd type="none" w="med" len="med"/>
              </a:ln>
            </p:spPr>
            <p:txBody>
              <a:bodyPr/>
              <a:lstStyle/>
              <a:p>
                <a:endParaRPr lang="zh-CN" altLang="en-US"/>
              </a:p>
            </p:txBody>
          </p:sp>
          <p:sp>
            <p:nvSpPr>
              <p:cNvPr id="18" name="Freeform 16"/>
              <p:cNvSpPr>
                <a:spLocks/>
              </p:cNvSpPr>
              <p:nvPr/>
            </p:nvSpPr>
            <p:spPr bwMode="auto">
              <a:xfrm>
                <a:off x="3272" y="1322"/>
                <a:ext cx="253" cy="54"/>
              </a:xfrm>
              <a:custGeom>
                <a:avLst/>
                <a:gdLst>
                  <a:gd name="T0" fmla="*/ 0 w 253"/>
                  <a:gd name="T1" fmla="*/ 28 h 54"/>
                  <a:gd name="T2" fmla="*/ 165 w 253"/>
                  <a:gd name="T3" fmla="*/ 53 h 54"/>
                  <a:gd name="T4" fmla="*/ 252 w 253"/>
                  <a:gd name="T5" fmla="*/ 23 h 54"/>
                  <a:gd name="T6" fmla="*/ 84 w 253"/>
                  <a:gd name="T7" fmla="*/ 0 h 54"/>
                  <a:gd name="T8" fmla="*/ 0 w 253"/>
                  <a:gd name="T9" fmla="*/ 28 h 54"/>
                  <a:gd name="T10" fmla="*/ 0 60000 65536"/>
                  <a:gd name="T11" fmla="*/ 0 60000 65536"/>
                  <a:gd name="T12" fmla="*/ 0 60000 65536"/>
                  <a:gd name="T13" fmla="*/ 0 60000 65536"/>
                  <a:gd name="T14" fmla="*/ 0 60000 65536"/>
                  <a:gd name="T15" fmla="*/ 0 w 253"/>
                  <a:gd name="T16" fmla="*/ 0 h 54"/>
                  <a:gd name="T17" fmla="*/ 253 w 253"/>
                  <a:gd name="T18" fmla="*/ 54 h 54"/>
                </a:gdLst>
                <a:ahLst/>
                <a:cxnLst>
                  <a:cxn ang="T10">
                    <a:pos x="T0" y="T1"/>
                  </a:cxn>
                  <a:cxn ang="T11">
                    <a:pos x="T2" y="T3"/>
                  </a:cxn>
                  <a:cxn ang="T12">
                    <a:pos x="T4" y="T5"/>
                  </a:cxn>
                  <a:cxn ang="T13">
                    <a:pos x="T6" y="T7"/>
                  </a:cxn>
                  <a:cxn ang="T14">
                    <a:pos x="T8" y="T9"/>
                  </a:cxn>
                </a:cxnLst>
                <a:rect l="T15" t="T16" r="T17" b="T18"/>
                <a:pathLst>
                  <a:path w="253" h="54">
                    <a:moveTo>
                      <a:pt x="0" y="28"/>
                    </a:moveTo>
                    <a:lnTo>
                      <a:pt x="165" y="53"/>
                    </a:lnTo>
                    <a:lnTo>
                      <a:pt x="252" y="23"/>
                    </a:lnTo>
                    <a:lnTo>
                      <a:pt x="84" y="0"/>
                    </a:lnTo>
                    <a:lnTo>
                      <a:pt x="0" y="28"/>
                    </a:lnTo>
                  </a:path>
                </a:pathLst>
              </a:custGeom>
              <a:solidFill>
                <a:srgbClr val="E0E000"/>
              </a:solidFill>
              <a:ln w="12700" cap="rnd" cmpd="sng">
                <a:solidFill>
                  <a:srgbClr val="A0A000"/>
                </a:solidFill>
                <a:prstDash val="solid"/>
                <a:round/>
                <a:headEnd type="none" w="med" len="med"/>
                <a:tailEnd type="none" w="med" len="med"/>
              </a:ln>
            </p:spPr>
            <p:txBody>
              <a:bodyPr/>
              <a:lstStyle/>
              <a:p>
                <a:endParaRPr lang="zh-CN" altLang="en-US"/>
              </a:p>
            </p:txBody>
          </p:sp>
        </p:grpSp>
      </p:grpSp>
      <p:grpSp>
        <p:nvGrpSpPr>
          <p:cNvPr id="5" name="Group 17"/>
          <p:cNvGrpSpPr>
            <a:grpSpLocks/>
          </p:cNvGrpSpPr>
          <p:nvPr/>
        </p:nvGrpSpPr>
        <p:grpSpPr bwMode="auto">
          <a:xfrm>
            <a:off x="2282825" y="3451225"/>
            <a:ext cx="1892300" cy="598488"/>
            <a:chOff x="1056" y="2283"/>
            <a:chExt cx="1537" cy="646"/>
          </a:xfrm>
        </p:grpSpPr>
        <p:sp>
          <p:nvSpPr>
            <p:cNvPr id="24" name="Freeform 18"/>
            <p:cNvSpPr>
              <a:spLocks/>
            </p:cNvSpPr>
            <p:nvPr/>
          </p:nvSpPr>
          <p:spPr bwMode="auto">
            <a:xfrm>
              <a:off x="1056" y="2303"/>
              <a:ext cx="1537" cy="626"/>
            </a:xfrm>
            <a:custGeom>
              <a:avLst/>
              <a:gdLst>
                <a:gd name="T0" fmla="*/ 1534 w 1537"/>
                <a:gd name="T1" fmla="*/ 83 h 626"/>
                <a:gd name="T2" fmla="*/ 1430 w 1537"/>
                <a:gd name="T3" fmla="*/ 42 h 626"/>
                <a:gd name="T4" fmla="*/ 1358 w 1537"/>
                <a:gd name="T5" fmla="*/ 25 h 626"/>
                <a:gd name="T6" fmla="*/ 1278 w 1537"/>
                <a:gd name="T7" fmla="*/ 11 h 626"/>
                <a:gd name="T8" fmla="*/ 1195 w 1537"/>
                <a:gd name="T9" fmla="*/ 4 h 626"/>
                <a:gd name="T10" fmla="*/ 1104 w 1537"/>
                <a:gd name="T11" fmla="*/ 0 h 626"/>
                <a:gd name="T12" fmla="*/ 996 w 1537"/>
                <a:gd name="T13" fmla="*/ 2 h 626"/>
                <a:gd name="T14" fmla="*/ 855 w 1537"/>
                <a:gd name="T15" fmla="*/ 12 h 626"/>
                <a:gd name="T16" fmla="*/ 730 w 1537"/>
                <a:gd name="T17" fmla="*/ 32 h 626"/>
                <a:gd name="T18" fmla="*/ 621 w 1537"/>
                <a:gd name="T19" fmla="*/ 55 h 626"/>
                <a:gd name="T20" fmla="*/ 509 w 1537"/>
                <a:gd name="T21" fmla="*/ 88 h 626"/>
                <a:gd name="T22" fmla="*/ 411 w 1537"/>
                <a:gd name="T23" fmla="*/ 124 h 626"/>
                <a:gd name="T24" fmla="*/ 325 w 1537"/>
                <a:gd name="T25" fmla="*/ 171 h 626"/>
                <a:gd name="T26" fmla="*/ 244 w 1537"/>
                <a:gd name="T27" fmla="*/ 232 h 626"/>
                <a:gd name="T28" fmla="*/ 185 w 1537"/>
                <a:gd name="T29" fmla="*/ 293 h 626"/>
                <a:gd name="T30" fmla="*/ 154 w 1537"/>
                <a:gd name="T31" fmla="*/ 332 h 626"/>
                <a:gd name="T32" fmla="*/ 0 w 1537"/>
                <a:gd name="T33" fmla="*/ 255 h 626"/>
                <a:gd name="T34" fmla="*/ 23 w 1537"/>
                <a:gd name="T35" fmla="*/ 313 h 626"/>
                <a:gd name="T36" fmla="*/ 37 w 1537"/>
                <a:gd name="T37" fmla="*/ 374 h 626"/>
                <a:gd name="T38" fmla="*/ 43 w 1537"/>
                <a:gd name="T39" fmla="*/ 433 h 626"/>
                <a:gd name="T40" fmla="*/ 42 w 1537"/>
                <a:gd name="T41" fmla="*/ 496 h 626"/>
                <a:gd name="T42" fmla="*/ 19 w 1537"/>
                <a:gd name="T43" fmla="*/ 580 h 626"/>
                <a:gd name="T44" fmla="*/ 52 w 1537"/>
                <a:gd name="T45" fmla="*/ 609 h 626"/>
                <a:gd name="T46" fmla="*/ 126 w 1537"/>
                <a:gd name="T47" fmla="*/ 581 h 626"/>
                <a:gd name="T48" fmla="*/ 187 w 1537"/>
                <a:gd name="T49" fmla="*/ 564 h 626"/>
                <a:gd name="T50" fmla="*/ 248 w 1537"/>
                <a:gd name="T51" fmla="*/ 555 h 626"/>
                <a:gd name="T52" fmla="*/ 313 w 1537"/>
                <a:gd name="T53" fmla="*/ 552 h 626"/>
                <a:gd name="T54" fmla="*/ 388 w 1537"/>
                <a:gd name="T55" fmla="*/ 555 h 626"/>
                <a:gd name="T56" fmla="*/ 444 w 1537"/>
                <a:gd name="T57" fmla="*/ 520 h 626"/>
                <a:gd name="T58" fmla="*/ 318 w 1537"/>
                <a:gd name="T59" fmla="*/ 422 h 626"/>
                <a:gd name="T60" fmla="*/ 397 w 1537"/>
                <a:gd name="T61" fmla="*/ 350 h 626"/>
                <a:gd name="T62" fmla="*/ 480 w 1537"/>
                <a:gd name="T63" fmla="*/ 289 h 626"/>
                <a:gd name="T64" fmla="*/ 555 w 1537"/>
                <a:gd name="T65" fmla="*/ 240 h 626"/>
                <a:gd name="T66" fmla="*/ 650 w 1537"/>
                <a:gd name="T67" fmla="*/ 190 h 626"/>
                <a:gd name="T68" fmla="*/ 747 w 1537"/>
                <a:gd name="T69" fmla="*/ 154 h 626"/>
                <a:gd name="T70" fmla="*/ 839 w 1537"/>
                <a:gd name="T71" fmla="*/ 125 h 626"/>
                <a:gd name="T72" fmla="*/ 951 w 1537"/>
                <a:gd name="T73" fmla="*/ 102 h 626"/>
                <a:gd name="T74" fmla="*/ 1061 w 1537"/>
                <a:gd name="T75" fmla="*/ 83 h 626"/>
                <a:gd name="T76" fmla="*/ 1191 w 1537"/>
                <a:gd name="T77" fmla="*/ 66 h 626"/>
                <a:gd name="T78" fmla="*/ 1293 w 1537"/>
                <a:gd name="T79" fmla="*/ 63 h 626"/>
                <a:gd name="T80" fmla="*/ 1368 w 1537"/>
                <a:gd name="T81" fmla="*/ 68 h 626"/>
                <a:gd name="T82" fmla="*/ 1433 w 1537"/>
                <a:gd name="T83" fmla="*/ 79 h 6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7"/>
                <a:gd name="T127" fmla="*/ 0 h 626"/>
                <a:gd name="T128" fmla="*/ 1537 w 1537"/>
                <a:gd name="T129" fmla="*/ 626 h 6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7" h="626">
                  <a:moveTo>
                    <a:pt x="1536" y="106"/>
                  </a:moveTo>
                  <a:lnTo>
                    <a:pt x="1534" y="83"/>
                  </a:lnTo>
                  <a:lnTo>
                    <a:pt x="1470" y="56"/>
                  </a:lnTo>
                  <a:lnTo>
                    <a:pt x="1430" y="42"/>
                  </a:lnTo>
                  <a:lnTo>
                    <a:pt x="1391" y="34"/>
                  </a:lnTo>
                  <a:lnTo>
                    <a:pt x="1358" y="25"/>
                  </a:lnTo>
                  <a:lnTo>
                    <a:pt x="1316" y="18"/>
                  </a:lnTo>
                  <a:lnTo>
                    <a:pt x="1278" y="11"/>
                  </a:lnTo>
                  <a:lnTo>
                    <a:pt x="1232" y="8"/>
                  </a:lnTo>
                  <a:lnTo>
                    <a:pt x="1195" y="4"/>
                  </a:lnTo>
                  <a:lnTo>
                    <a:pt x="1157" y="1"/>
                  </a:lnTo>
                  <a:lnTo>
                    <a:pt x="1104" y="0"/>
                  </a:lnTo>
                  <a:lnTo>
                    <a:pt x="1054" y="1"/>
                  </a:lnTo>
                  <a:lnTo>
                    <a:pt x="996" y="2"/>
                  </a:lnTo>
                  <a:lnTo>
                    <a:pt x="918" y="6"/>
                  </a:lnTo>
                  <a:lnTo>
                    <a:pt x="855" y="12"/>
                  </a:lnTo>
                  <a:lnTo>
                    <a:pt x="804" y="20"/>
                  </a:lnTo>
                  <a:lnTo>
                    <a:pt x="730" y="32"/>
                  </a:lnTo>
                  <a:lnTo>
                    <a:pt x="675" y="42"/>
                  </a:lnTo>
                  <a:lnTo>
                    <a:pt x="621" y="55"/>
                  </a:lnTo>
                  <a:lnTo>
                    <a:pt x="564" y="69"/>
                  </a:lnTo>
                  <a:lnTo>
                    <a:pt x="509" y="88"/>
                  </a:lnTo>
                  <a:lnTo>
                    <a:pt x="459" y="104"/>
                  </a:lnTo>
                  <a:lnTo>
                    <a:pt x="411" y="124"/>
                  </a:lnTo>
                  <a:lnTo>
                    <a:pt x="368" y="148"/>
                  </a:lnTo>
                  <a:lnTo>
                    <a:pt x="325" y="171"/>
                  </a:lnTo>
                  <a:lnTo>
                    <a:pt x="283" y="198"/>
                  </a:lnTo>
                  <a:lnTo>
                    <a:pt x="244" y="232"/>
                  </a:lnTo>
                  <a:lnTo>
                    <a:pt x="215" y="259"/>
                  </a:lnTo>
                  <a:lnTo>
                    <a:pt x="185" y="293"/>
                  </a:lnTo>
                  <a:lnTo>
                    <a:pt x="163" y="319"/>
                  </a:lnTo>
                  <a:lnTo>
                    <a:pt x="154" y="332"/>
                  </a:lnTo>
                  <a:lnTo>
                    <a:pt x="0" y="225"/>
                  </a:lnTo>
                  <a:lnTo>
                    <a:pt x="0" y="255"/>
                  </a:lnTo>
                  <a:lnTo>
                    <a:pt x="13" y="285"/>
                  </a:lnTo>
                  <a:lnTo>
                    <a:pt x="23" y="313"/>
                  </a:lnTo>
                  <a:lnTo>
                    <a:pt x="30" y="342"/>
                  </a:lnTo>
                  <a:lnTo>
                    <a:pt x="37" y="374"/>
                  </a:lnTo>
                  <a:lnTo>
                    <a:pt x="40" y="406"/>
                  </a:lnTo>
                  <a:lnTo>
                    <a:pt x="43" y="433"/>
                  </a:lnTo>
                  <a:lnTo>
                    <a:pt x="42" y="466"/>
                  </a:lnTo>
                  <a:lnTo>
                    <a:pt x="42" y="496"/>
                  </a:lnTo>
                  <a:lnTo>
                    <a:pt x="36" y="536"/>
                  </a:lnTo>
                  <a:lnTo>
                    <a:pt x="19" y="580"/>
                  </a:lnTo>
                  <a:lnTo>
                    <a:pt x="18" y="625"/>
                  </a:lnTo>
                  <a:lnTo>
                    <a:pt x="52" y="609"/>
                  </a:lnTo>
                  <a:lnTo>
                    <a:pt x="85" y="596"/>
                  </a:lnTo>
                  <a:lnTo>
                    <a:pt x="126" y="581"/>
                  </a:lnTo>
                  <a:lnTo>
                    <a:pt x="163" y="570"/>
                  </a:lnTo>
                  <a:lnTo>
                    <a:pt x="187" y="564"/>
                  </a:lnTo>
                  <a:lnTo>
                    <a:pt x="211" y="560"/>
                  </a:lnTo>
                  <a:lnTo>
                    <a:pt x="248" y="555"/>
                  </a:lnTo>
                  <a:lnTo>
                    <a:pt x="282" y="553"/>
                  </a:lnTo>
                  <a:lnTo>
                    <a:pt x="313" y="552"/>
                  </a:lnTo>
                  <a:lnTo>
                    <a:pt x="350" y="554"/>
                  </a:lnTo>
                  <a:lnTo>
                    <a:pt x="388" y="555"/>
                  </a:lnTo>
                  <a:lnTo>
                    <a:pt x="444" y="563"/>
                  </a:lnTo>
                  <a:lnTo>
                    <a:pt x="444" y="520"/>
                  </a:lnTo>
                  <a:lnTo>
                    <a:pt x="307" y="436"/>
                  </a:lnTo>
                  <a:lnTo>
                    <a:pt x="318" y="422"/>
                  </a:lnTo>
                  <a:lnTo>
                    <a:pt x="360" y="382"/>
                  </a:lnTo>
                  <a:lnTo>
                    <a:pt x="397" y="350"/>
                  </a:lnTo>
                  <a:lnTo>
                    <a:pt x="447" y="310"/>
                  </a:lnTo>
                  <a:lnTo>
                    <a:pt x="480" y="289"/>
                  </a:lnTo>
                  <a:lnTo>
                    <a:pt x="510" y="268"/>
                  </a:lnTo>
                  <a:lnTo>
                    <a:pt x="555" y="240"/>
                  </a:lnTo>
                  <a:lnTo>
                    <a:pt x="600" y="215"/>
                  </a:lnTo>
                  <a:lnTo>
                    <a:pt x="650" y="190"/>
                  </a:lnTo>
                  <a:lnTo>
                    <a:pt x="697" y="172"/>
                  </a:lnTo>
                  <a:lnTo>
                    <a:pt x="747" y="154"/>
                  </a:lnTo>
                  <a:lnTo>
                    <a:pt x="798" y="135"/>
                  </a:lnTo>
                  <a:lnTo>
                    <a:pt x="839" y="125"/>
                  </a:lnTo>
                  <a:lnTo>
                    <a:pt x="894" y="112"/>
                  </a:lnTo>
                  <a:lnTo>
                    <a:pt x="951" y="102"/>
                  </a:lnTo>
                  <a:lnTo>
                    <a:pt x="1003" y="92"/>
                  </a:lnTo>
                  <a:lnTo>
                    <a:pt x="1061" y="83"/>
                  </a:lnTo>
                  <a:lnTo>
                    <a:pt x="1127" y="75"/>
                  </a:lnTo>
                  <a:lnTo>
                    <a:pt x="1191" y="66"/>
                  </a:lnTo>
                  <a:lnTo>
                    <a:pt x="1252" y="66"/>
                  </a:lnTo>
                  <a:lnTo>
                    <a:pt x="1293" y="63"/>
                  </a:lnTo>
                  <a:lnTo>
                    <a:pt x="1336" y="65"/>
                  </a:lnTo>
                  <a:lnTo>
                    <a:pt x="1368" y="68"/>
                  </a:lnTo>
                  <a:lnTo>
                    <a:pt x="1402" y="73"/>
                  </a:lnTo>
                  <a:lnTo>
                    <a:pt x="1433" y="79"/>
                  </a:lnTo>
                  <a:lnTo>
                    <a:pt x="1536" y="106"/>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25" name="Freeform 19"/>
            <p:cNvSpPr>
              <a:spLocks/>
            </p:cNvSpPr>
            <p:nvPr/>
          </p:nvSpPr>
          <p:spPr bwMode="auto">
            <a:xfrm>
              <a:off x="1056" y="2283"/>
              <a:ext cx="1537" cy="598"/>
            </a:xfrm>
            <a:custGeom>
              <a:avLst/>
              <a:gdLst>
                <a:gd name="T0" fmla="*/ 1462 w 1537"/>
                <a:gd name="T1" fmla="*/ 61 h 598"/>
                <a:gd name="T2" fmla="*/ 1392 w 1537"/>
                <a:gd name="T3" fmla="*/ 39 h 598"/>
                <a:gd name="T4" fmla="*/ 1319 w 1537"/>
                <a:gd name="T5" fmla="*/ 22 h 598"/>
                <a:gd name="T6" fmla="*/ 1232 w 1537"/>
                <a:gd name="T7" fmla="*/ 9 h 598"/>
                <a:gd name="T8" fmla="*/ 1157 w 1537"/>
                <a:gd name="T9" fmla="*/ 2 h 598"/>
                <a:gd name="T10" fmla="*/ 1054 w 1537"/>
                <a:gd name="T11" fmla="*/ 2 h 598"/>
                <a:gd name="T12" fmla="*/ 918 w 1537"/>
                <a:gd name="T13" fmla="*/ 7 h 598"/>
                <a:gd name="T14" fmla="*/ 804 w 1537"/>
                <a:gd name="T15" fmla="*/ 21 h 598"/>
                <a:gd name="T16" fmla="*/ 675 w 1537"/>
                <a:gd name="T17" fmla="*/ 41 h 598"/>
                <a:gd name="T18" fmla="*/ 564 w 1537"/>
                <a:gd name="T19" fmla="*/ 67 h 598"/>
                <a:gd name="T20" fmla="*/ 459 w 1537"/>
                <a:gd name="T21" fmla="*/ 100 h 598"/>
                <a:gd name="T22" fmla="*/ 368 w 1537"/>
                <a:gd name="T23" fmla="*/ 142 h 598"/>
                <a:gd name="T24" fmla="*/ 283 w 1537"/>
                <a:gd name="T25" fmla="*/ 190 h 598"/>
                <a:gd name="T26" fmla="*/ 215 w 1537"/>
                <a:gd name="T27" fmla="*/ 248 h 598"/>
                <a:gd name="T28" fmla="*/ 163 w 1537"/>
                <a:gd name="T29" fmla="*/ 304 h 598"/>
                <a:gd name="T30" fmla="*/ 0 w 1537"/>
                <a:gd name="T31" fmla="*/ 243 h 598"/>
                <a:gd name="T32" fmla="*/ 23 w 1537"/>
                <a:gd name="T33" fmla="*/ 299 h 598"/>
                <a:gd name="T34" fmla="*/ 37 w 1537"/>
                <a:gd name="T35" fmla="*/ 357 h 598"/>
                <a:gd name="T36" fmla="*/ 43 w 1537"/>
                <a:gd name="T37" fmla="*/ 414 h 598"/>
                <a:gd name="T38" fmla="*/ 42 w 1537"/>
                <a:gd name="T39" fmla="*/ 473 h 598"/>
                <a:gd name="T40" fmla="*/ 31 w 1537"/>
                <a:gd name="T41" fmla="*/ 545 h 598"/>
                <a:gd name="T42" fmla="*/ 19 w 1537"/>
                <a:gd name="T43" fmla="*/ 597 h 598"/>
                <a:gd name="T44" fmla="*/ 85 w 1537"/>
                <a:gd name="T45" fmla="*/ 568 h 598"/>
                <a:gd name="T46" fmla="*/ 163 w 1537"/>
                <a:gd name="T47" fmla="*/ 544 h 598"/>
                <a:gd name="T48" fmla="*/ 211 w 1537"/>
                <a:gd name="T49" fmla="*/ 535 h 598"/>
                <a:gd name="T50" fmla="*/ 282 w 1537"/>
                <a:gd name="T51" fmla="*/ 527 h 598"/>
                <a:gd name="T52" fmla="*/ 350 w 1537"/>
                <a:gd name="T53" fmla="*/ 528 h 598"/>
                <a:gd name="T54" fmla="*/ 444 w 1537"/>
                <a:gd name="T55" fmla="*/ 537 h 598"/>
                <a:gd name="T56" fmla="*/ 318 w 1537"/>
                <a:gd name="T57" fmla="*/ 403 h 598"/>
                <a:gd name="T58" fmla="*/ 397 w 1537"/>
                <a:gd name="T59" fmla="*/ 334 h 598"/>
                <a:gd name="T60" fmla="*/ 480 w 1537"/>
                <a:gd name="T61" fmla="*/ 276 h 598"/>
                <a:gd name="T62" fmla="*/ 555 w 1537"/>
                <a:gd name="T63" fmla="*/ 229 h 598"/>
                <a:gd name="T64" fmla="*/ 650 w 1537"/>
                <a:gd name="T65" fmla="*/ 182 h 598"/>
                <a:gd name="T66" fmla="*/ 747 w 1537"/>
                <a:gd name="T67" fmla="*/ 147 h 598"/>
                <a:gd name="T68" fmla="*/ 839 w 1537"/>
                <a:gd name="T69" fmla="*/ 120 h 598"/>
                <a:gd name="T70" fmla="*/ 951 w 1537"/>
                <a:gd name="T71" fmla="*/ 98 h 598"/>
                <a:gd name="T72" fmla="*/ 1061 w 1537"/>
                <a:gd name="T73" fmla="*/ 80 h 598"/>
                <a:gd name="T74" fmla="*/ 1191 w 1537"/>
                <a:gd name="T75" fmla="*/ 64 h 598"/>
                <a:gd name="T76" fmla="*/ 1293 w 1537"/>
                <a:gd name="T77" fmla="*/ 61 h 598"/>
                <a:gd name="T78" fmla="*/ 1371 w 1537"/>
                <a:gd name="T79" fmla="*/ 65 h 598"/>
                <a:gd name="T80" fmla="*/ 1433 w 1537"/>
                <a:gd name="T81" fmla="*/ 76 h 5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37"/>
                <a:gd name="T124" fmla="*/ 0 h 598"/>
                <a:gd name="T125" fmla="*/ 1537 w 1537"/>
                <a:gd name="T126" fmla="*/ 598 h 5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37" h="598">
                  <a:moveTo>
                    <a:pt x="1536" y="103"/>
                  </a:moveTo>
                  <a:lnTo>
                    <a:pt x="1462" y="61"/>
                  </a:lnTo>
                  <a:lnTo>
                    <a:pt x="1429" y="50"/>
                  </a:lnTo>
                  <a:lnTo>
                    <a:pt x="1392" y="39"/>
                  </a:lnTo>
                  <a:lnTo>
                    <a:pt x="1360" y="30"/>
                  </a:lnTo>
                  <a:lnTo>
                    <a:pt x="1319" y="22"/>
                  </a:lnTo>
                  <a:lnTo>
                    <a:pt x="1279" y="14"/>
                  </a:lnTo>
                  <a:lnTo>
                    <a:pt x="1232" y="9"/>
                  </a:lnTo>
                  <a:lnTo>
                    <a:pt x="1195" y="5"/>
                  </a:lnTo>
                  <a:lnTo>
                    <a:pt x="1157" y="2"/>
                  </a:lnTo>
                  <a:lnTo>
                    <a:pt x="1104" y="0"/>
                  </a:lnTo>
                  <a:lnTo>
                    <a:pt x="1054" y="2"/>
                  </a:lnTo>
                  <a:lnTo>
                    <a:pt x="996" y="4"/>
                  </a:lnTo>
                  <a:lnTo>
                    <a:pt x="918" y="7"/>
                  </a:lnTo>
                  <a:lnTo>
                    <a:pt x="855" y="13"/>
                  </a:lnTo>
                  <a:lnTo>
                    <a:pt x="804" y="21"/>
                  </a:lnTo>
                  <a:lnTo>
                    <a:pt x="730" y="31"/>
                  </a:lnTo>
                  <a:lnTo>
                    <a:pt x="675" y="41"/>
                  </a:lnTo>
                  <a:lnTo>
                    <a:pt x="621" y="53"/>
                  </a:lnTo>
                  <a:lnTo>
                    <a:pt x="564" y="67"/>
                  </a:lnTo>
                  <a:lnTo>
                    <a:pt x="509" y="84"/>
                  </a:lnTo>
                  <a:lnTo>
                    <a:pt x="459" y="100"/>
                  </a:lnTo>
                  <a:lnTo>
                    <a:pt x="411" y="119"/>
                  </a:lnTo>
                  <a:lnTo>
                    <a:pt x="368" y="142"/>
                  </a:lnTo>
                  <a:lnTo>
                    <a:pt x="325" y="163"/>
                  </a:lnTo>
                  <a:lnTo>
                    <a:pt x="283" y="190"/>
                  </a:lnTo>
                  <a:lnTo>
                    <a:pt x="244" y="222"/>
                  </a:lnTo>
                  <a:lnTo>
                    <a:pt x="215" y="248"/>
                  </a:lnTo>
                  <a:lnTo>
                    <a:pt x="185" y="280"/>
                  </a:lnTo>
                  <a:lnTo>
                    <a:pt x="163" y="304"/>
                  </a:lnTo>
                  <a:lnTo>
                    <a:pt x="135" y="338"/>
                  </a:lnTo>
                  <a:lnTo>
                    <a:pt x="0" y="243"/>
                  </a:lnTo>
                  <a:lnTo>
                    <a:pt x="13" y="273"/>
                  </a:lnTo>
                  <a:lnTo>
                    <a:pt x="23" y="299"/>
                  </a:lnTo>
                  <a:lnTo>
                    <a:pt x="30" y="327"/>
                  </a:lnTo>
                  <a:lnTo>
                    <a:pt x="37" y="357"/>
                  </a:lnTo>
                  <a:lnTo>
                    <a:pt x="40" y="388"/>
                  </a:lnTo>
                  <a:lnTo>
                    <a:pt x="43" y="414"/>
                  </a:lnTo>
                  <a:lnTo>
                    <a:pt x="42" y="444"/>
                  </a:lnTo>
                  <a:lnTo>
                    <a:pt x="42" y="473"/>
                  </a:lnTo>
                  <a:lnTo>
                    <a:pt x="36" y="511"/>
                  </a:lnTo>
                  <a:lnTo>
                    <a:pt x="31" y="545"/>
                  </a:lnTo>
                  <a:lnTo>
                    <a:pt x="25" y="568"/>
                  </a:lnTo>
                  <a:lnTo>
                    <a:pt x="19" y="597"/>
                  </a:lnTo>
                  <a:lnTo>
                    <a:pt x="52" y="582"/>
                  </a:lnTo>
                  <a:lnTo>
                    <a:pt x="85" y="568"/>
                  </a:lnTo>
                  <a:lnTo>
                    <a:pt x="126" y="554"/>
                  </a:lnTo>
                  <a:lnTo>
                    <a:pt x="163" y="544"/>
                  </a:lnTo>
                  <a:lnTo>
                    <a:pt x="187" y="538"/>
                  </a:lnTo>
                  <a:lnTo>
                    <a:pt x="211" y="535"/>
                  </a:lnTo>
                  <a:lnTo>
                    <a:pt x="248" y="529"/>
                  </a:lnTo>
                  <a:lnTo>
                    <a:pt x="282" y="527"/>
                  </a:lnTo>
                  <a:lnTo>
                    <a:pt x="313" y="526"/>
                  </a:lnTo>
                  <a:lnTo>
                    <a:pt x="350" y="528"/>
                  </a:lnTo>
                  <a:lnTo>
                    <a:pt x="388" y="529"/>
                  </a:lnTo>
                  <a:lnTo>
                    <a:pt x="444" y="537"/>
                  </a:lnTo>
                  <a:lnTo>
                    <a:pt x="281" y="436"/>
                  </a:lnTo>
                  <a:lnTo>
                    <a:pt x="318" y="403"/>
                  </a:lnTo>
                  <a:lnTo>
                    <a:pt x="360" y="365"/>
                  </a:lnTo>
                  <a:lnTo>
                    <a:pt x="397" y="334"/>
                  </a:lnTo>
                  <a:lnTo>
                    <a:pt x="447" y="297"/>
                  </a:lnTo>
                  <a:lnTo>
                    <a:pt x="480" y="276"/>
                  </a:lnTo>
                  <a:lnTo>
                    <a:pt x="510" y="256"/>
                  </a:lnTo>
                  <a:lnTo>
                    <a:pt x="555" y="229"/>
                  </a:lnTo>
                  <a:lnTo>
                    <a:pt x="600" y="205"/>
                  </a:lnTo>
                  <a:lnTo>
                    <a:pt x="650" y="182"/>
                  </a:lnTo>
                  <a:lnTo>
                    <a:pt x="697" y="165"/>
                  </a:lnTo>
                  <a:lnTo>
                    <a:pt x="747" y="147"/>
                  </a:lnTo>
                  <a:lnTo>
                    <a:pt x="798" y="130"/>
                  </a:lnTo>
                  <a:lnTo>
                    <a:pt x="839" y="120"/>
                  </a:lnTo>
                  <a:lnTo>
                    <a:pt x="894" y="108"/>
                  </a:lnTo>
                  <a:lnTo>
                    <a:pt x="951" y="98"/>
                  </a:lnTo>
                  <a:lnTo>
                    <a:pt x="1003" y="89"/>
                  </a:lnTo>
                  <a:lnTo>
                    <a:pt x="1061" y="80"/>
                  </a:lnTo>
                  <a:lnTo>
                    <a:pt x="1127" y="72"/>
                  </a:lnTo>
                  <a:lnTo>
                    <a:pt x="1191" y="64"/>
                  </a:lnTo>
                  <a:lnTo>
                    <a:pt x="1252" y="63"/>
                  </a:lnTo>
                  <a:lnTo>
                    <a:pt x="1293" y="61"/>
                  </a:lnTo>
                  <a:lnTo>
                    <a:pt x="1336" y="62"/>
                  </a:lnTo>
                  <a:lnTo>
                    <a:pt x="1371" y="65"/>
                  </a:lnTo>
                  <a:lnTo>
                    <a:pt x="1404" y="69"/>
                  </a:lnTo>
                  <a:lnTo>
                    <a:pt x="1433" y="76"/>
                  </a:lnTo>
                  <a:lnTo>
                    <a:pt x="1536" y="103"/>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grpSp>
        <p:nvGrpSpPr>
          <p:cNvPr id="7" name="Group 20"/>
          <p:cNvGrpSpPr>
            <a:grpSpLocks/>
          </p:cNvGrpSpPr>
          <p:nvPr/>
        </p:nvGrpSpPr>
        <p:grpSpPr bwMode="auto">
          <a:xfrm>
            <a:off x="2620963" y="4116388"/>
            <a:ext cx="1662112" cy="865187"/>
            <a:chOff x="1819" y="2738"/>
            <a:chExt cx="1330" cy="1159"/>
          </a:xfrm>
        </p:grpSpPr>
        <p:sp>
          <p:nvSpPr>
            <p:cNvPr id="27" name="Freeform 21"/>
            <p:cNvSpPr>
              <a:spLocks/>
            </p:cNvSpPr>
            <p:nvPr/>
          </p:nvSpPr>
          <p:spPr bwMode="auto">
            <a:xfrm>
              <a:off x="1820" y="2744"/>
              <a:ext cx="1329" cy="1153"/>
            </a:xfrm>
            <a:custGeom>
              <a:avLst/>
              <a:gdLst>
                <a:gd name="T0" fmla="*/ 1316 w 1329"/>
                <a:gd name="T1" fmla="*/ 0 h 1153"/>
                <a:gd name="T2" fmla="*/ 1205 w 1329"/>
                <a:gd name="T3" fmla="*/ 9 h 1153"/>
                <a:gd name="T4" fmla="*/ 1133 w 1329"/>
                <a:gd name="T5" fmla="*/ 25 h 1153"/>
                <a:gd name="T6" fmla="*/ 1054 w 1329"/>
                <a:gd name="T7" fmla="*/ 47 h 1153"/>
                <a:gd name="T8" fmla="*/ 977 w 1329"/>
                <a:gd name="T9" fmla="*/ 78 h 1153"/>
                <a:gd name="T10" fmla="*/ 894 w 1329"/>
                <a:gd name="T11" fmla="*/ 115 h 1153"/>
                <a:gd name="T12" fmla="*/ 797 w 1329"/>
                <a:gd name="T13" fmla="*/ 163 h 1153"/>
                <a:gd name="T14" fmla="*/ 675 w 1329"/>
                <a:gd name="T15" fmla="*/ 234 h 1153"/>
                <a:gd name="T16" fmla="*/ 572 w 1329"/>
                <a:gd name="T17" fmla="*/ 307 h 1153"/>
                <a:gd name="T18" fmla="*/ 484 w 1329"/>
                <a:gd name="T19" fmla="*/ 375 h 1153"/>
                <a:gd name="T20" fmla="*/ 397 w 1329"/>
                <a:gd name="T21" fmla="*/ 455 h 1153"/>
                <a:gd name="T22" fmla="*/ 325 w 1329"/>
                <a:gd name="T23" fmla="*/ 529 h 1153"/>
                <a:gd name="T24" fmla="*/ 269 w 1329"/>
                <a:gd name="T25" fmla="*/ 609 h 1153"/>
                <a:gd name="T26" fmla="*/ 222 w 1329"/>
                <a:gd name="T27" fmla="*/ 700 h 1153"/>
                <a:gd name="T28" fmla="*/ 196 w 1329"/>
                <a:gd name="T29" fmla="*/ 781 h 1153"/>
                <a:gd name="T30" fmla="*/ 185 w 1329"/>
                <a:gd name="T31" fmla="*/ 829 h 1153"/>
                <a:gd name="T32" fmla="*/ 13 w 1329"/>
                <a:gd name="T33" fmla="*/ 828 h 1153"/>
                <a:gd name="T34" fmla="*/ 59 w 1329"/>
                <a:gd name="T35" fmla="*/ 870 h 1153"/>
                <a:gd name="T36" fmla="*/ 99 w 1329"/>
                <a:gd name="T37" fmla="*/ 918 h 1153"/>
                <a:gd name="T38" fmla="*/ 129 w 1329"/>
                <a:gd name="T39" fmla="*/ 969 h 1153"/>
                <a:gd name="T40" fmla="*/ 156 w 1329"/>
                <a:gd name="T41" fmla="*/ 1025 h 1153"/>
                <a:gd name="T42" fmla="*/ 173 w 1329"/>
                <a:gd name="T43" fmla="*/ 1111 h 1153"/>
                <a:gd name="T44" fmla="*/ 215 w 1329"/>
                <a:gd name="T45" fmla="*/ 1123 h 1153"/>
                <a:gd name="T46" fmla="*/ 269 w 1329"/>
                <a:gd name="T47" fmla="*/ 1065 h 1153"/>
                <a:gd name="T48" fmla="*/ 317 w 1329"/>
                <a:gd name="T49" fmla="*/ 1023 h 1153"/>
                <a:gd name="T50" fmla="*/ 368 w 1329"/>
                <a:gd name="T51" fmla="*/ 988 h 1153"/>
                <a:gd name="T52" fmla="*/ 425 w 1329"/>
                <a:gd name="T53" fmla="*/ 957 h 1153"/>
                <a:gd name="T54" fmla="*/ 493 w 1329"/>
                <a:gd name="T55" fmla="*/ 927 h 1153"/>
                <a:gd name="T56" fmla="*/ 529 w 1329"/>
                <a:gd name="T57" fmla="*/ 871 h 1153"/>
                <a:gd name="T58" fmla="*/ 373 w 1329"/>
                <a:gd name="T59" fmla="*/ 838 h 1153"/>
                <a:gd name="T60" fmla="*/ 412 w 1329"/>
                <a:gd name="T61" fmla="*/ 739 h 1153"/>
                <a:gd name="T62" fmla="*/ 459 w 1329"/>
                <a:gd name="T63" fmla="*/ 647 h 1153"/>
                <a:gd name="T64" fmla="*/ 506 w 1329"/>
                <a:gd name="T65" fmla="*/ 570 h 1153"/>
                <a:gd name="T66" fmla="*/ 569 w 1329"/>
                <a:gd name="T67" fmla="*/ 484 h 1153"/>
                <a:gd name="T68" fmla="*/ 640 w 1329"/>
                <a:gd name="T69" fmla="*/ 409 h 1153"/>
                <a:gd name="T70" fmla="*/ 710 w 1329"/>
                <a:gd name="T71" fmla="*/ 343 h 1153"/>
                <a:gd name="T72" fmla="*/ 800 w 1329"/>
                <a:gd name="T73" fmla="*/ 273 h 1153"/>
                <a:gd name="T74" fmla="*/ 891 w 1329"/>
                <a:gd name="T75" fmla="*/ 208 h 1153"/>
                <a:gd name="T76" fmla="*/ 1001 w 1329"/>
                <a:gd name="T77" fmla="*/ 136 h 1153"/>
                <a:gd name="T78" fmla="*/ 1091 w 1329"/>
                <a:gd name="T79" fmla="*/ 88 h 1153"/>
                <a:gd name="T80" fmla="*/ 1160 w 1329"/>
                <a:gd name="T81" fmla="*/ 60 h 1153"/>
                <a:gd name="T82" fmla="*/ 1224 w 1329"/>
                <a:gd name="T83" fmla="*/ 41 h 11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29"/>
                <a:gd name="T127" fmla="*/ 0 h 1153"/>
                <a:gd name="T128" fmla="*/ 1329 w 1329"/>
                <a:gd name="T129" fmla="*/ 1153 h 11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29" h="1153">
                  <a:moveTo>
                    <a:pt x="1328" y="20"/>
                  </a:moveTo>
                  <a:lnTo>
                    <a:pt x="1316" y="0"/>
                  </a:lnTo>
                  <a:lnTo>
                    <a:pt x="1247" y="4"/>
                  </a:lnTo>
                  <a:lnTo>
                    <a:pt x="1205" y="9"/>
                  </a:lnTo>
                  <a:lnTo>
                    <a:pt x="1167" y="19"/>
                  </a:lnTo>
                  <a:lnTo>
                    <a:pt x="1133" y="25"/>
                  </a:lnTo>
                  <a:lnTo>
                    <a:pt x="1093" y="38"/>
                  </a:lnTo>
                  <a:lnTo>
                    <a:pt x="1054" y="47"/>
                  </a:lnTo>
                  <a:lnTo>
                    <a:pt x="1012" y="66"/>
                  </a:lnTo>
                  <a:lnTo>
                    <a:pt x="977" y="78"/>
                  </a:lnTo>
                  <a:lnTo>
                    <a:pt x="942" y="91"/>
                  </a:lnTo>
                  <a:lnTo>
                    <a:pt x="894" y="115"/>
                  </a:lnTo>
                  <a:lnTo>
                    <a:pt x="849" y="137"/>
                  </a:lnTo>
                  <a:lnTo>
                    <a:pt x="797" y="163"/>
                  </a:lnTo>
                  <a:lnTo>
                    <a:pt x="729" y="201"/>
                  </a:lnTo>
                  <a:lnTo>
                    <a:pt x="675" y="234"/>
                  </a:lnTo>
                  <a:lnTo>
                    <a:pt x="632" y="264"/>
                  </a:lnTo>
                  <a:lnTo>
                    <a:pt x="572" y="307"/>
                  </a:lnTo>
                  <a:lnTo>
                    <a:pt x="526" y="340"/>
                  </a:lnTo>
                  <a:lnTo>
                    <a:pt x="484" y="375"/>
                  </a:lnTo>
                  <a:lnTo>
                    <a:pt x="439" y="413"/>
                  </a:lnTo>
                  <a:lnTo>
                    <a:pt x="397" y="455"/>
                  </a:lnTo>
                  <a:lnTo>
                    <a:pt x="359" y="490"/>
                  </a:lnTo>
                  <a:lnTo>
                    <a:pt x="325" y="529"/>
                  </a:lnTo>
                  <a:lnTo>
                    <a:pt x="296" y="570"/>
                  </a:lnTo>
                  <a:lnTo>
                    <a:pt x="269" y="609"/>
                  </a:lnTo>
                  <a:lnTo>
                    <a:pt x="242" y="653"/>
                  </a:lnTo>
                  <a:lnTo>
                    <a:pt x="222" y="700"/>
                  </a:lnTo>
                  <a:lnTo>
                    <a:pt x="208" y="736"/>
                  </a:lnTo>
                  <a:lnTo>
                    <a:pt x="196" y="781"/>
                  </a:lnTo>
                  <a:lnTo>
                    <a:pt x="187" y="813"/>
                  </a:lnTo>
                  <a:lnTo>
                    <a:pt x="185" y="829"/>
                  </a:lnTo>
                  <a:lnTo>
                    <a:pt x="0" y="801"/>
                  </a:lnTo>
                  <a:lnTo>
                    <a:pt x="13" y="828"/>
                  </a:lnTo>
                  <a:lnTo>
                    <a:pt x="38" y="849"/>
                  </a:lnTo>
                  <a:lnTo>
                    <a:pt x="59" y="870"/>
                  </a:lnTo>
                  <a:lnTo>
                    <a:pt x="79" y="893"/>
                  </a:lnTo>
                  <a:lnTo>
                    <a:pt x="99" y="918"/>
                  </a:lnTo>
                  <a:lnTo>
                    <a:pt x="116" y="945"/>
                  </a:lnTo>
                  <a:lnTo>
                    <a:pt x="129" y="969"/>
                  </a:lnTo>
                  <a:lnTo>
                    <a:pt x="143" y="998"/>
                  </a:lnTo>
                  <a:lnTo>
                    <a:pt x="156" y="1025"/>
                  </a:lnTo>
                  <a:lnTo>
                    <a:pt x="169" y="1064"/>
                  </a:lnTo>
                  <a:lnTo>
                    <a:pt x="173" y="1111"/>
                  </a:lnTo>
                  <a:lnTo>
                    <a:pt x="192" y="1152"/>
                  </a:lnTo>
                  <a:lnTo>
                    <a:pt x="215" y="1123"/>
                  </a:lnTo>
                  <a:lnTo>
                    <a:pt x="239" y="1096"/>
                  </a:lnTo>
                  <a:lnTo>
                    <a:pt x="269" y="1065"/>
                  </a:lnTo>
                  <a:lnTo>
                    <a:pt x="297" y="1039"/>
                  </a:lnTo>
                  <a:lnTo>
                    <a:pt x="317" y="1023"/>
                  </a:lnTo>
                  <a:lnTo>
                    <a:pt x="336" y="1009"/>
                  </a:lnTo>
                  <a:lnTo>
                    <a:pt x="368" y="988"/>
                  </a:lnTo>
                  <a:lnTo>
                    <a:pt x="397" y="972"/>
                  </a:lnTo>
                  <a:lnTo>
                    <a:pt x="425" y="957"/>
                  </a:lnTo>
                  <a:lnTo>
                    <a:pt x="458" y="942"/>
                  </a:lnTo>
                  <a:lnTo>
                    <a:pt x="493" y="927"/>
                  </a:lnTo>
                  <a:lnTo>
                    <a:pt x="547" y="910"/>
                  </a:lnTo>
                  <a:lnTo>
                    <a:pt x="529" y="871"/>
                  </a:lnTo>
                  <a:lnTo>
                    <a:pt x="369" y="855"/>
                  </a:lnTo>
                  <a:lnTo>
                    <a:pt x="373" y="838"/>
                  </a:lnTo>
                  <a:lnTo>
                    <a:pt x="392" y="784"/>
                  </a:lnTo>
                  <a:lnTo>
                    <a:pt x="412" y="739"/>
                  </a:lnTo>
                  <a:lnTo>
                    <a:pt x="439" y="681"/>
                  </a:lnTo>
                  <a:lnTo>
                    <a:pt x="459" y="647"/>
                  </a:lnTo>
                  <a:lnTo>
                    <a:pt x="477" y="615"/>
                  </a:lnTo>
                  <a:lnTo>
                    <a:pt x="506" y="570"/>
                  </a:lnTo>
                  <a:lnTo>
                    <a:pt x="535" y="529"/>
                  </a:lnTo>
                  <a:lnTo>
                    <a:pt x="569" y="484"/>
                  </a:lnTo>
                  <a:lnTo>
                    <a:pt x="603" y="447"/>
                  </a:lnTo>
                  <a:lnTo>
                    <a:pt x="640" y="409"/>
                  </a:lnTo>
                  <a:lnTo>
                    <a:pt x="678" y="370"/>
                  </a:lnTo>
                  <a:lnTo>
                    <a:pt x="710" y="343"/>
                  </a:lnTo>
                  <a:lnTo>
                    <a:pt x="754" y="307"/>
                  </a:lnTo>
                  <a:lnTo>
                    <a:pt x="800" y="273"/>
                  </a:lnTo>
                  <a:lnTo>
                    <a:pt x="843" y="241"/>
                  </a:lnTo>
                  <a:lnTo>
                    <a:pt x="891" y="208"/>
                  </a:lnTo>
                  <a:lnTo>
                    <a:pt x="947" y="172"/>
                  </a:lnTo>
                  <a:lnTo>
                    <a:pt x="1001" y="136"/>
                  </a:lnTo>
                  <a:lnTo>
                    <a:pt x="1056" y="109"/>
                  </a:lnTo>
                  <a:lnTo>
                    <a:pt x="1091" y="88"/>
                  </a:lnTo>
                  <a:lnTo>
                    <a:pt x="1131" y="71"/>
                  </a:lnTo>
                  <a:lnTo>
                    <a:pt x="1160" y="60"/>
                  </a:lnTo>
                  <a:lnTo>
                    <a:pt x="1194" y="49"/>
                  </a:lnTo>
                  <a:lnTo>
                    <a:pt x="1224" y="41"/>
                  </a:lnTo>
                  <a:lnTo>
                    <a:pt x="1328" y="20"/>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28" name="Freeform 22"/>
            <p:cNvSpPr>
              <a:spLocks/>
            </p:cNvSpPr>
            <p:nvPr/>
          </p:nvSpPr>
          <p:spPr bwMode="auto">
            <a:xfrm>
              <a:off x="1819" y="2738"/>
              <a:ext cx="1320" cy="1115"/>
            </a:xfrm>
            <a:custGeom>
              <a:avLst/>
              <a:gdLst>
                <a:gd name="T0" fmla="*/ 1235 w 1320"/>
                <a:gd name="T1" fmla="*/ 0 h 1115"/>
                <a:gd name="T2" fmla="*/ 1162 w 1320"/>
                <a:gd name="T3" fmla="*/ 11 h 1115"/>
                <a:gd name="T4" fmla="*/ 1088 w 1320"/>
                <a:gd name="T5" fmla="*/ 27 h 1115"/>
                <a:gd name="T6" fmla="*/ 1005 w 1320"/>
                <a:gd name="T7" fmla="*/ 55 h 1115"/>
                <a:gd name="T8" fmla="*/ 935 w 1320"/>
                <a:gd name="T9" fmla="*/ 80 h 1115"/>
                <a:gd name="T10" fmla="*/ 842 w 1320"/>
                <a:gd name="T11" fmla="*/ 126 h 1115"/>
                <a:gd name="T12" fmla="*/ 722 w 1320"/>
                <a:gd name="T13" fmla="*/ 190 h 1115"/>
                <a:gd name="T14" fmla="*/ 625 w 1320"/>
                <a:gd name="T15" fmla="*/ 252 h 1115"/>
                <a:gd name="T16" fmla="*/ 518 w 1320"/>
                <a:gd name="T17" fmla="*/ 327 h 1115"/>
                <a:gd name="T18" fmla="*/ 430 w 1320"/>
                <a:gd name="T19" fmla="*/ 399 h 1115"/>
                <a:gd name="T20" fmla="*/ 350 w 1320"/>
                <a:gd name="T21" fmla="*/ 474 h 1115"/>
                <a:gd name="T22" fmla="*/ 286 w 1320"/>
                <a:gd name="T23" fmla="*/ 552 h 1115"/>
                <a:gd name="T24" fmla="*/ 231 w 1320"/>
                <a:gd name="T25" fmla="*/ 633 h 1115"/>
                <a:gd name="T26" fmla="*/ 196 w 1320"/>
                <a:gd name="T27" fmla="*/ 714 h 1115"/>
                <a:gd name="T28" fmla="*/ 173 w 1320"/>
                <a:gd name="T29" fmla="*/ 788 h 1115"/>
                <a:gd name="T30" fmla="*/ 0 w 1320"/>
                <a:gd name="T31" fmla="*/ 805 h 1115"/>
                <a:gd name="T32" fmla="*/ 45 w 1320"/>
                <a:gd name="T33" fmla="*/ 845 h 1115"/>
                <a:gd name="T34" fmla="*/ 83 w 1320"/>
                <a:gd name="T35" fmla="*/ 890 h 1115"/>
                <a:gd name="T36" fmla="*/ 113 w 1320"/>
                <a:gd name="T37" fmla="*/ 940 h 1115"/>
                <a:gd name="T38" fmla="*/ 138 w 1320"/>
                <a:gd name="T39" fmla="*/ 993 h 1115"/>
                <a:gd name="T40" fmla="*/ 161 w 1320"/>
                <a:gd name="T41" fmla="*/ 1062 h 1115"/>
                <a:gd name="T42" fmla="*/ 173 w 1320"/>
                <a:gd name="T43" fmla="*/ 1114 h 1115"/>
                <a:gd name="T44" fmla="*/ 219 w 1320"/>
                <a:gd name="T45" fmla="*/ 1059 h 1115"/>
                <a:gd name="T46" fmla="*/ 278 w 1320"/>
                <a:gd name="T47" fmla="*/ 1004 h 1115"/>
                <a:gd name="T48" fmla="*/ 317 w 1320"/>
                <a:gd name="T49" fmla="*/ 974 h 1115"/>
                <a:gd name="T50" fmla="*/ 378 w 1320"/>
                <a:gd name="T51" fmla="*/ 936 h 1115"/>
                <a:gd name="T52" fmla="*/ 439 w 1320"/>
                <a:gd name="T53" fmla="*/ 907 h 1115"/>
                <a:gd name="T54" fmla="*/ 528 w 1320"/>
                <a:gd name="T55" fmla="*/ 874 h 1115"/>
                <a:gd name="T56" fmla="*/ 357 w 1320"/>
                <a:gd name="T57" fmla="*/ 809 h 1115"/>
                <a:gd name="T58" fmla="*/ 397 w 1320"/>
                <a:gd name="T59" fmla="*/ 713 h 1115"/>
                <a:gd name="T60" fmla="*/ 446 w 1320"/>
                <a:gd name="T61" fmla="*/ 624 h 1115"/>
                <a:gd name="T62" fmla="*/ 493 w 1320"/>
                <a:gd name="T63" fmla="*/ 548 h 1115"/>
                <a:gd name="T64" fmla="*/ 558 w 1320"/>
                <a:gd name="T65" fmla="*/ 465 h 1115"/>
                <a:gd name="T66" fmla="*/ 629 w 1320"/>
                <a:gd name="T67" fmla="*/ 391 h 1115"/>
                <a:gd name="T68" fmla="*/ 700 w 1320"/>
                <a:gd name="T69" fmla="*/ 326 h 1115"/>
                <a:gd name="T70" fmla="*/ 791 w 1320"/>
                <a:gd name="T71" fmla="*/ 258 h 1115"/>
                <a:gd name="T72" fmla="*/ 882 w 1320"/>
                <a:gd name="T73" fmla="*/ 193 h 1115"/>
                <a:gd name="T74" fmla="*/ 992 w 1320"/>
                <a:gd name="T75" fmla="*/ 122 h 1115"/>
                <a:gd name="T76" fmla="*/ 1083 w 1320"/>
                <a:gd name="T77" fmla="*/ 74 h 1115"/>
                <a:gd name="T78" fmla="*/ 1154 w 1320"/>
                <a:gd name="T79" fmla="*/ 44 h 1115"/>
                <a:gd name="T80" fmla="*/ 1215 w 1320"/>
                <a:gd name="T81" fmla="*/ 26 h 11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0"/>
                <a:gd name="T124" fmla="*/ 0 h 1115"/>
                <a:gd name="T125" fmla="*/ 1320 w 1320"/>
                <a:gd name="T126" fmla="*/ 1115 h 111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0" h="1115">
                  <a:moveTo>
                    <a:pt x="1319" y="5"/>
                  </a:moveTo>
                  <a:lnTo>
                    <a:pt x="1235" y="0"/>
                  </a:lnTo>
                  <a:lnTo>
                    <a:pt x="1200" y="5"/>
                  </a:lnTo>
                  <a:lnTo>
                    <a:pt x="1162" y="11"/>
                  </a:lnTo>
                  <a:lnTo>
                    <a:pt x="1129" y="17"/>
                  </a:lnTo>
                  <a:lnTo>
                    <a:pt x="1088" y="27"/>
                  </a:lnTo>
                  <a:lnTo>
                    <a:pt x="1049" y="38"/>
                  </a:lnTo>
                  <a:lnTo>
                    <a:pt x="1005" y="55"/>
                  </a:lnTo>
                  <a:lnTo>
                    <a:pt x="970" y="67"/>
                  </a:lnTo>
                  <a:lnTo>
                    <a:pt x="935" y="80"/>
                  </a:lnTo>
                  <a:lnTo>
                    <a:pt x="886" y="103"/>
                  </a:lnTo>
                  <a:lnTo>
                    <a:pt x="842" y="126"/>
                  </a:lnTo>
                  <a:lnTo>
                    <a:pt x="791" y="153"/>
                  </a:lnTo>
                  <a:lnTo>
                    <a:pt x="722" y="190"/>
                  </a:lnTo>
                  <a:lnTo>
                    <a:pt x="668" y="223"/>
                  </a:lnTo>
                  <a:lnTo>
                    <a:pt x="625" y="252"/>
                  </a:lnTo>
                  <a:lnTo>
                    <a:pt x="563" y="294"/>
                  </a:lnTo>
                  <a:lnTo>
                    <a:pt x="518" y="327"/>
                  </a:lnTo>
                  <a:lnTo>
                    <a:pt x="475" y="361"/>
                  </a:lnTo>
                  <a:lnTo>
                    <a:pt x="430" y="399"/>
                  </a:lnTo>
                  <a:lnTo>
                    <a:pt x="388" y="439"/>
                  </a:lnTo>
                  <a:lnTo>
                    <a:pt x="350" y="474"/>
                  </a:lnTo>
                  <a:lnTo>
                    <a:pt x="315" y="513"/>
                  </a:lnTo>
                  <a:lnTo>
                    <a:pt x="286" y="552"/>
                  </a:lnTo>
                  <a:lnTo>
                    <a:pt x="257" y="590"/>
                  </a:lnTo>
                  <a:lnTo>
                    <a:pt x="231" y="633"/>
                  </a:lnTo>
                  <a:lnTo>
                    <a:pt x="210" y="679"/>
                  </a:lnTo>
                  <a:lnTo>
                    <a:pt x="196" y="714"/>
                  </a:lnTo>
                  <a:lnTo>
                    <a:pt x="183" y="757"/>
                  </a:lnTo>
                  <a:lnTo>
                    <a:pt x="173" y="788"/>
                  </a:lnTo>
                  <a:lnTo>
                    <a:pt x="163" y="830"/>
                  </a:lnTo>
                  <a:lnTo>
                    <a:pt x="0" y="805"/>
                  </a:lnTo>
                  <a:lnTo>
                    <a:pt x="25" y="826"/>
                  </a:lnTo>
                  <a:lnTo>
                    <a:pt x="45" y="845"/>
                  </a:lnTo>
                  <a:lnTo>
                    <a:pt x="64" y="867"/>
                  </a:lnTo>
                  <a:lnTo>
                    <a:pt x="83" y="890"/>
                  </a:lnTo>
                  <a:lnTo>
                    <a:pt x="100" y="917"/>
                  </a:lnTo>
                  <a:lnTo>
                    <a:pt x="113" y="940"/>
                  </a:lnTo>
                  <a:lnTo>
                    <a:pt x="125" y="967"/>
                  </a:lnTo>
                  <a:lnTo>
                    <a:pt x="138" y="993"/>
                  </a:lnTo>
                  <a:lnTo>
                    <a:pt x="150" y="1030"/>
                  </a:lnTo>
                  <a:lnTo>
                    <a:pt x="161" y="1062"/>
                  </a:lnTo>
                  <a:lnTo>
                    <a:pt x="165" y="1086"/>
                  </a:lnTo>
                  <a:lnTo>
                    <a:pt x="173" y="1114"/>
                  </a:lnTo>
                  <a:lnTo>
                    <a:pt x="195" y="1087"/>
                  </a:lnTo>
                  <a:lnTo>
                    <a:pt x="219" y="1059"/>
                  </a:lnTo>
                  <a:lnTo>
                    <a:pt x="250" y="1029"/>
                  </a:lnTo>
                  <a:lnTo>
                    <a:pt x="278" y="1004"/>
                  </a:lnTo>
                  <a:lnTo>
                    <a:pt x="298" y="988"/>
                  </a:lnTo>
                  <a:lnTo>
                    <a:pt x="317" y="974"/>
                  </a:lnTo>
                  <a:lnTo>
                    <a:pt x="349" y="953"/>
                  </a:lnTo>
                  <a:lnTo>
                    <a:pt x="378" y="936"/>
                  </a:lnTo>
                  <a:lnTo>
                    <a:pt x="405" y="921"/>
                  </a:lnTo>
                  <a:lnTo>
                    <a:pt x="439" y="907"/>
                  </a:lnTo>
                  <a:lnTo>
                    <a:pt x="474" y="892"/>
                  </a:lnTo>
                  <a:lnTo>
                    <a:pt x="528" y="874"/>
                  </a:lnTo>
                  <a:lnTo>
                    <a:pt x="337" y="854"/>
                  </a:lnTo>
                  <a:lnTo>
                    <a:pt x="357" y="809"/>
                  </a:lnTo>
                  <a:lnTo>
                    <a:pt x="377" y="757"/>
                  </a:lnTo>
                  <a:lnTo>
                    <a:pt x="397" y="713"/>
                  </a:lnTo>
                  <a:lnTo>
                    <a:pt x="425" y="658"/>
                  </a:lnTo>
                  <a:lnTo>
                    <a:pt x="446" y="624"/>
                  </a:lnTo>
                  <a:lnTo>
                    <a:pt x="464" y="593"/>
                  </a:lnTo>
                  <a:lnTo>
                    <a:pt x="493" y="548"/>
                  </a:lnTo>
                  <a:lnTo>
                    <a:pt x="523" y="508"/>
                  </a:lnTo>
                  <a:lnTo>
                    <a:pt x="558" y="465"/>
                  </a:lnTo>
                  <a:lnTo>
                    <a:pt x="592" y="429"/>
                  </a:lnTo>
                  <a:lnTo>
                    <a:pt x="629" y="391"/>
                  </a:lnTo>
                  <a:lnTo>
                    <a:pt x="668" y="353"/>
                  </a:lnTo>
                  <a:lnTo>
                    <a:pt x="700" y="326"/>
                  </a:lnTo>
                  <a:lnTo>
                    <a:pt x="744" y="292"/>
                  </a:lnTo>
                  <a:lnTo>
                    <a:pt x="791" y="258"/>
                  </a:lnTo>
                  <a:lnTo>
                    <a:pt x="834" y="227"/>
                  </a:lnTo>
                  <a:lnTo>
                    <a:pt x="882" y="193"/>
                  </a:lnTo>
                  <a:lnTo>
                    <a:pt x="938" y="157"/>
                  </a:lnTo>
                  <a:lnTo>
                    <a:pt x="992" y="122"/>
                  </a:lnTo>
                  <a:lnTo>
                    <a:pt x="1046" y="94"/>
                  </a:lnTo>
                  <a:lnTo>
                    <a:pt x="1083" y="74"/>
                  </a:lnTo>
                  <a:lnTo>
                    <a:pt x="1122" y="56"/>
                  </a:lnTo>
                  <a:lnTo>
                    <a:pt x="1154" y="44"/>
                  </a:lnTo>
                  <a:lnTo>
                    <a:pt x="1186" y="33"/>
                  </a:lnTo>
                  <a:lnTo>
                    <a:pt x="1215" y="26"/>
                  </a:lnTo>
                  <a:lnTo>
                    <a:pt x="1319" y="5"/>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grpSp>
        <p:nvGrpSpPr>
          <p:cNvPr id="8" name="Group 23"/>
          <p:cNvGrpSpPr>
            <a:grpSpLocks/>
          </p:cNvGrpSpPr>
          <p:nvPr/>
        </p:nvGrpSpPr>
        <p:grpSpPr bwMode="auto">
          <a:xfrm>
            <a:off x="2417763" y="2254250"/>
            <a:ext cx="1587500" cy="1022350"/>
            <a:chOff x="1299" y="991"/>
            <a:chExt cx="1364" cy="1139"/>
          </a:xfrm>
        </p:grpSpPr>
        <p:sp>
          <p:nvSpPr>
            <p:cNvPr id="30" name="Freeform 24"/>
            <p:cNvSpPr>
              <a:spLocks/>
            </p:cNvSpPr>
            <p:nvPr/>
          </p:nvSpPr>
          <p:spPr bwMode="auto">
            <a:xfrm>
              <a:off x="1299" y="993"/>
              <a:ext cx="1363" cy="1137"/>
            </a:xfrm>
            <a:custGeom>
              <a:avLst/>
              <a:gdLst>
                <a:gd name="T0" fmla="*/ 1362 w 1363"/>
                <a:gd name="T1" fmla="*/ 1121 h 1137"/>
                <a:gd name="T2" fmla="*/ 1330 w 1363"/>
                <a:gd name="T3" fmla="*/ 1014 h 1137"/>
                <a:gd name="T4" fmla="*/ 1298 w 1363"/>
                <a:gd name="T5" fmla="*/ 946 h 1137"/>
                <a:gd name="T6" fmla="*/ 1260 w 1363"/>
                <a:gd name="T7" fmla="*/ 875 h 1137"/>
                <a:gd name="T8" fmla="*/ 1215 w 1363"/>
                <a:gd name="T9" fmla="*/ 805 h 1137"/>
                <a:gd name="T10" fmla="*/ 1162 w 1363"/>
                <a:gd name="T11" fmla="*/ 731 h 1137"/>
                <a:gd name="T12" fmla="*/ 1093 w 1363"/>
                <a:gd name="T13" fmla="*/ 647 h 1137"/>
                <a:gd name="T14" fmla="*/ 1000 w 1363"/>
                <a:gd name="T15" fmla="*/ 542 h 1137"/>
                <a:gd name="T16" fmla="*/ 907 w 1363"/>
                <a:gd name="T17" fmla="*/ 456 h 1137"/>
                <a:gd name="T18" fmla="*/ 821 w 1363"/>
                <a:gd name="T19" fmla="*/ 384 h 1137"/>
                <a:gd name="T20" fmla="*/ 727 w 1363"/>
                <a:gd name="T21" fmla="*/ 316 h 1137"/>
                <a:gd name="T22" fmla="*/ 637 w 1363"/>
                <a:gd name="T23" fmla="*/ 261 h 1137"/>
                <a:gd name="T24" fmla="*/ 547 w 1363"/>
                <a:gd name="T25" fmla="*/ 222 h 1137"/>
                <a:gd name="T26" fmla="*/ 449 w 1363"/>
                <a:gd name="T27" fmla="*/ 196 h 1137"/>
                <a:gd name="T28" fmla="*/ 365 w 1363"/>
                <a:gd name="T29" fmla="*/ 187 h 1137"/>
                <a:gd name="T30" fmla="*/ 315 w 1363"/>
                <a:gd name="T31" fmla="*/ 186 h 1137"/>
                <a:gd name="T32" fmla="*/ 281 w 1363"/>
                <a:gd name="T33" fmla="*/ 18 h 1137"/>
                <a:gd name="T34" fmla="*/ 249 w 1363"/>
                <a:gd name="T35" fmla="*/ 72 h 1137"/>
                <a:gd name="T36" fmla="*/ 210 w 1363"/>
                <a:gd name="T37" fmla="*/ 120 h 1137"/>
                <a:gd name="T38" fmla="*/ 168 w 1363"/>
                <a:gd name="T39" fmla="*/ 162 h 1137"/>
                <a:gd name="T40" fmla="*/ 117 w 1363"/>
                <a:gd name="T41" fmla="*/ 199 h 1137"/>
                <a:gd name="T42" fmla="*/ 37 w 1363"/>
                <a:gd name="T43" fmla="*/ 233 h 1137"/>
                <a:gd name="T44" fmla="*/ 34 w 1363"/>
                <a:gd name="T45" fmla="*/ 277 h 1137"/>
                <a:gd name="T46" fmla="*/ 102 w 1363"/>
                <a:gd name="T47" fmla="*/ 318 h 1137"/>
                <a:gd name="T48" fmla="*/ 153 w 1363"/>
                <a:gd name="T49" fmla="*/ 355 h 1137"/>
                <a:gd name="T50" fmla="*/ 198 w 1363"/>
                <a:gd name="T51" fmla="*/ 398 h 1137"/>
                <a:gd name="T52" fmla="*/ 240 w 1363"/>
                <a:gd name="T53" fmla="*/ 447 h 1137"/>
                <a:gd name="T54" fmla="*/ 284 w 1363"/>
                <a:gd name="T55" fmla="*/ 509 h 1137"/>
                <a:gd name="T56" fmla="*/ 346 w 1363"/>
                <a:gd name="T57" fmla="*/ 531 h 1137"/>
                <a:gd name="T58" fmla="*/ 345 w 1363"/>
                <a:gd name="T59" fmla="*/ 371 h 1137"/>
                <a:gd name="T60" fmla="*/ 451 w 1363"/>
                <a:gd name="T61" fmla="*/ 390 h 1137"/>
                <a:gd name="T62" fmla="*/ 550 w 1363"/>
                <a:gd name="T63" fmla="*/ 417 h 1137"/>
                <a:gd name="T64" fmla="*/ 635 w 1363"/>
                <a:gd name="T65" fmla="*/ 446 h 1137"/>
                <a:gd name="T66" fmla="*/ 732 w 1363"/>
                <a:gd name="T67" fmla="*/ 490 h 1137"/>
                <a:gd name="T68" fmla="*/ 821 w 1363"/>
                <a:gd name="T69" fmla="*/ 544 h 1137"/>
                <a:gd name="T70" fmla="*/ 900 w 1363"/>
                <a:gd name="T71" fmla="*/ 599 h 1137"/>
                <a:gd name="T72" fmla="*/ 988 w 1363"/>
                <a:gd name="T73" fmla="*/ 673 h 1137"/>
                <a:gd name="T74" fmla="*/ 1070 w 1363"/>
                <a:gd name="T75" fmla="*/ 748 h 1137"/>
                <a:gd name="T76" fmla="*/ 1163 w 1363"/>
                <a:gd name="T77" fmla="*/ 840 h 1137"/>
                <a:gd name="T78" fmla="*/ 1228 w 1363"/>
                <a:gd name="T79" fmla="*/ 919 h 1137"/>
                <a:gd name="T80" fmla="*/ 1270 w 1363"/>
                <a:gd name="T81" fmla="*/ 981 h 1137"/>
                <a:gd name="T82" fmla="*/ 1302 w 1363"/>
                <a:gd name="T83" fmla="*/ 1039 h 1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63"/>
                <a:gd name="T127" fmla="*/ 0 h 1137"/>
                <a:gd name="T128" fmla="*/ 1363 w 1363"/>
                <a:gd name="T129" fmla="*/ 1137 h 1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63" h="1137">
                  <a:moveTo>
                    <a:pt x="1344" y="1136"/>
                  </a:moveTo>
                  <a:lnTo>
                    <a:pt x="1362" y="1121"/>
                  </a:lnTo>
                  <a:lnTo>
                    <a:pt x="1343" y="1054"/>
                  </a:lnTo>
                  <a:lnTo>
                    <a:pt x="1330" y="1014"/>
                  </a:lnTo>
                  <a:lnTo>
                    <a:pt x="1312" y="978"/>
                  </a:lnTo>
                  <a:lnTo>
                    <a:pt x="1298" y="946"/>
                  </a:lnTo>
                  <a:lnTo>
                    <a:pt x="1278" y="909"/>
                  </a:lnTo>
                  <a:lnTo>
                    <a:pt x="1260" y="875"/>
                  </a:lnTo>
                  <a:lnTo>
                    <a:pt x="1235" y="837"/>
                  </a:lnTo>
                  <a:lnTo>
                    <a:pt x="1215" y="805"/>
                  </a:lnTo>
                  <a:lnTo>
                    <a:pt x="1193" y="774"/>
                  </a:lnTo>
                  <a:lnTo>
                    <a:pt x="1162" y="731"/>
                  </a:lnTo>
                  <a:lnTo>
                    <a:pt x="1130" y="692"/>
                  </a:lnTo>
                  <a:lnTo>
                    <a:pt x="1093" y="647"/>
                  </a:lnTo>
                  <a:lnTo>
                    <a:pt x="1042" y="588"/>
                  </a:lnTo>
                  <a:lnTo>
                    <a:pt x="1000" y="542"/>
                  </a:lnTo>
                  <a:lnTo>
                    <a:pt x="961" y="506"/>
                  </a:lnTo>
                  <a:lnTo>
                    <a:pt x="907" y="456"/>
                  </a:lnTo>
                  <a:lnTo>
                    <a:pt x="865" y="419"/>
                  </a:lnTo>
                  <a:lnTo>
                    <a:pt x="821" y="384"/>
                  </a:lnTo>
                  <a:lnTo>
                    <a:pt x="775" y="348"/>
                  </a:lnTo>
                  <a:lnTo>
                    <a:pt x="727" y="316"/>
                  </a:lnTo>
                  <a:lnTo>
                    <a:pt x="683" y="287"/>
                  </a:lnTo>
                  <a:lnTo>
                    <a:pt x="637" y="261"/>
                  </a:lnTo>
                  <a:lnTo>
                    <a:pt x="592" y="242"/>
                  </a:lnTo>
                  <a:lnTo>
                    <a:pt x="547" y="222"/>
                  </a:lnTo>
                  <a:lnTo>
                    <a:pt x="500" y="206"/>
                  </a:lnTo>
                  <a:lnTo>
                    <a:pt x="449" y="196"/>
                  </a:lnTo>
                  <a:lnTo>
                    <a:pt x="411" y="190"/>
                  </a:lnTo>
                  <a:lnTo>
                    <a:pt x="365" y="187"/>
                  </a:lnTo>
                  <a:lnTo>
                    <a:pt x="332" y="185"/>
                  </a:lnTo>
                  <a:lnTo>
                    <a:pt x="315" y="186"/>
                  </a:lnTo>
                  <a:lnTo>
                    <a:pt x="305" y="0"/>
                  </a:lnTo>
                  <a:lnTo>
                    <a:pt x="281" y="18"/>
                  </a:lnTo>
                  <a:lnTo>
                    <a:pt x="265" y="47"/>
                  </a:lnTo>
                  <a:lnTo>
                    <a:pt x="249" y="72"/>
                  </a:lnTo>
                  <a:lnTo>
                    <a:pt x="231" y="95"/>
                  </a:lnTo>
                  <a:lnTo>
                    <a:pt x="210" y="120"/>
                  </a:lnTo>
                  <a:lnTo>
                    <a:pt x="187" y="142"/>
                  </a:lnTo>
                  <a:lnTo>
                    <a:pt x="168" y="162"/>
                  </a:lnTo>
                  <a:lnTo>
                    <a:pt x="141" y="181"/>
                  </a:lnTo>
                  <a:lnTo>
                    <a:pt x="117" y="199"/>
                  </a:lnTo>
                  <a:lnTo>
                    <a:pt x="82" y="219"/>
                  </a:lnTo>
                  <a:lnTo>
                    <a:pt x="37" y="233"/>
                  </a:lnTo>
                  <a:lnTo>
                    <a:pt x="0" y="260"/>
                  </a:lnTo>
                  <a:lnTo>
                    <a:pt x="34" y="277"/>
                  </a:lnTo>
                  <a:lnTo>
                    <a:pt x="65" y="295"/>
                  </a:lnTo>
                  <a:lnTo>
                    <a:pt x="102" y="318"/>
                  </a:lnTo>
                  <a:lnTo>
                    <a:pt x="134" y="340"/>
                  </a:lnTo>
                  <a:lnTo>
                    <a:pt x="153" y="355"/>
                  </a:lnTo>
                  <a:lnTo>
                    <a:pt x="171" y="372"/>
                  </a:lnTo>
                  <a:lnTo>
                    <a:pt x="198" y="398"/>
                  </a:lnTo>
                  <a:lnTo>
                    <a:pt x="220" y="424"/>
                  </a:lnTo>
                  <a:lnTo>
                    <a:pt x="240" y="447"/>
                  </a:lnTo>
                  <a:lnTo>
                    <a:pt x="261" y="478"/>
                  </a:lnTo>
                  <a:lnTo>
                    <a:pt x="284" y="509"/>
                  </a:lnTo>
                  <a:lnTo>
                    <a:pt x="312" y="558"/>
                  </a:lnTo>
                  <a:lnTo>
                    <a:pt x="346" y="531"/>
                  </a:lnTo>
                  <a:lnTo>
                    <a:pt x="327" y="371"/>
                  </a:lnTo>
                  <a:lnTo>
                    <a:pt x="345" y="371"/>
                  </a:lnTo>
                  <a:lnTo>
                    <a:pt x="403" y="380"/>
                  </a:lnTo>
                  <a:lnTo>
                    <a:pt x="451" y="390"/>
                  </a:lnTo>
                  <a:lnTo>
                    <a:pt x="513" y="404"/>
                  </a:lnTo>
                  <a:lnTo>
                    <a:pt x="550" y="417"/>
                  </a:lnTo>
                  <a:lnTo>
                    <a:pt x="585" y="428"/>
                  </a:lnTo>
                  <a:lnTo>
                    <a:pt x="635" y="446"/>
                  </a:lnTo>
                  <a:lnTo>
                    <a:pt x="683" y="466"/>
                  </a:lnTo>
                  <a:lnTo>
                    <a:pt x="732" y="490"/>
                  </a:lnTo>
                  <a:lnTo>
                    <a:pt x="775" y="516"/>
                  </a:lnTo>
                  <a:lnTo>
                    <a:pt x="821" y="544"/>
                  </a:lnTo>
                  <a:lnTo>
                    <a:pt x="867" y="573"/>
                  </a:lnTo>
                  <a:lnTo>
                    <a:pt x="900" y="599"/>
                  </a:lnTo>
                  <a:lnTo>
                    <a:pt x="945" y="634"/>
                  </a:lnTo>
                  <a:lnTo>
                    <a:pt x="988" y="673"/>
                  </a:lnTo>
                  <a:lnTo>
                    <a:pt x="1027" y="708"/>
                  </a:lnTo>
                  <a:lnTo>
                    <a:pt x="1070" y="748"/>
                  </a:lnTo>
                  <a:lnTo>
                    <a:pt x="1117" y="795"/>
                  </a:lnTo>
                  <a:lnTo>
                    <a:pt x="1163" y="840"/>
                  </a:lnTo>
                  <a:lnTo>
                    <a:pt x="1201" y="888"/>
                  </a:lnTo>
                  <a:lnTo>
                    <a:pt x="1228" y="919"/>
                  </a:lnTo>
                  <a:lnTo>
                    <a:pt x="1254" y="954"/>
                  </a:lnTo>
                  <a:lnTo>
                    <a:pt x="1270" y="981"/>
                  </a:lnTo>
                  <a:lnTo>
                    <a:pt x="1287" y="1011"/>
                  </a:lnTo>
                  <a:lnTo>
                    <a:pt x="1302" y="1039"/>
                  </a:lnTo>
                  <a:lnTo>
                    <a:pt x="1344" y="1136"/>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31" name="Freeform 25"/>
            <p:cNvSpPr>
              <a:spLocks/>
            </p:cNvSpPr>
            <p:nvPr/>
          </p:nvSpPr>
          <p:spPr bwMode="auto">
            <a:xfrm>
              <a:off x="1338" y="991"/>
              <a:ext cx="1325" cy="1125"/>
            </a:xfrm>
            <a:custGeom>
              <a:avLst/>
              <a:gdLst>
                <a:gd name="T0" fmla="*/ 1311 w 1325"/>
                <a:gd name="T1" fmla="*/ 1040 h 1125"/>
                <a:gd name="T2" fmla="*/ 1285 w 1325"/>
                <a:gd name="T3" fmla="*/ 972 h 1125"/>
                <a:gd name="T4" fmla="*/ 1253 w 1325"/>
                <a:gd name="T5" fmla="*/ 903 h 1125"/>
                <a:gd name="T6" fmla="*/ 1211 w 1325"/>
                <a:gd name="T7" fmla="*/ 827 h 1125"/>
                <a:gd name="T8" fmla="*/ 1169 w 1325"/>
                <a:gd name="T9" fmla="*/ 764 h 1125"/>
                <a:gd name="T10" fmla="*/ 1106 w 1325"/>
                <a:gd name="T11" fmla="*/ 682 h 1125"/>
                <a:gd name="T12" fmla="*/ 1018 w 1325"/>
                <a:gd name="T13" fmla="*/ 578 h 1125"/>
                <a:gd name="T14" fmla="*/ 937 w 1325"/>
                <a:gd name="T15" fmla="*/ 497 h 1125"/>
                <a:gd name="T16" fmla="*/ 842 w 1325"/>
                <a:gd name="T17" fmla="*/ 408 h 1125"/>
                <a:gd name="T18" fmla="*/ 753 w 1325"/>
                <a:gd name="T19" fmla="*/ 336 h 1125"/>
                <a:gd name="T20" fmla="*/ 663 w 1325"/>
                <a:gd name="T21" fmla="*/ 274 h 1125"/>
                <a:gd name="T22" fmla="*/ 574 w 1325"/>
                <a:gd name="T23" fmla="*/ 228 h 1125"/>
                <a:gd name="T24" fmla="*/ 483 w 1325"/>
                <a:gd name="T25" fmla="*/ 191 h 1125"/>
                <a:gd name="T26" fmla="*/ 396 w 1325"/>
                <a:gd name="T27" fmla="*/ 172 h 1125"/>
                <a:gd name="T28" fmla="*/ 320 w 1325"/>
                <a:gd name="T29" fmla="*/ 166 h 1125"/>
                <a:gd name="T30" fmla="*/ 267 w 1325"/>
                <a:gd name="T31" fmla="*/ 0 h 1125"/>
                <a:gd name="T32" fmla="*/ 237 w 1325"/>
                <a:gd name="T33" fmla="*/ 53 h 1125"/>
                <a:gd name="T34" fmla="*/ 200 w 1325"/>
                <a:gd name="T35" fmla="*/ 100 h 1125"/>
                <a:gd name="T36" fmla="*/ 160 w 1325"/>
                <a:gd name="T37" fmla="*/ 140 h 1125"/>
                <a:gd name="T38" fmla="*/ 112 w 1325"/>
                <a:gd name="T39" fmla="*/ 175 h 1125"/>
                <a:gd name="T40" fmla="*/ 48 w 1325"/>
                <a:gd name="T41" fmla="*/ 210 h 1125"/>
                <a:gd name="T42" fmla="*/ 0 w 1325"/>
                <a:gd name="T43" fmla="*/ 233 h 1125"/>
                <a:gd name="T44" fmla="*/ 64 w 1325"/>
                <a:gd name="T45" fmla="*/ 267 h 1125"/>
                <a:gd name="T46" fmla="*/ 131 w 1325"/>
                <a:gd name="T47" fmla="*/ 314 h 1125"/>
                <a:gd name="T48" fmla="*/ 167 w 1325"/>
                <a:gd name="T49" fmla="*/ 346 h 1125"/>
                <a:gd name="T50" fmla="*/ 217 w 1325"/>
                <a:gd name="T51" fmla="*/ 397 h 1125"/>
                <a:gd name="T52" fmla="*/ 259 w 1325"/>
                <a:gd name="T53" fmla="*/ 452 h 1125"/>
                <a:gd name="T54" fmla="*/ 310 w 1325"/>
                <a:gd name="T55" fmla="*/ 531 h 1125"/>
                <a:gd name="T56" fmla="*/ 337 w 1325"/>
                <a:gd name="T57" fmla="*/ 349 h 1125"/>
                <a:gd name="T58" fmla="*/ 441 w 1325"/>
                <a:gd name="T59" fmla="*/ 369 h 1125"/>
                <a:gd name="T60" fmla="*/ 537 w 1325"/>
                <a:gd name="T61" fmla="*/ 399 h 1125"/>
                <a:gd name="T62" fmla="*/ 620 w 1325"/>
                <a:gd name="T63" fmla="*/ 429 h 1125"/>
                <a:gd name="T64" fmla="*/ 715 w 1325"/>
                <a:gd name="T65" fmla="*/ 475 h 1125"/>
                <a:gd name="T66" fmla="*/ 803 w 1325"/>
                <a:gd name="T67" fmla="*/ 529 h 1125"/>
                <a:gd name="T68" fmla="*/ 881 w 1325"/>
                <a:gd name="T69" fmla="*/ 586 h 1125"/>
                <a:gd name="T70" fmla="*/ 968 w 1325"/>
                <a:gd name="T71" fmla="*/ 660 h 1125"/>
                <a:gd name="T72" fmla="*/ 1049 w 1325"/>
                <a:gd name="T73" fmla="*/ 736 h 1125"/>
                <a:gd name="T74" fmla="*/ 1141 w 1325"/>
                <a:gd name="T75" fmla="*/ 828 h 1125"/>
                <a:gd name="T76" fmla="*/ 1207 w 1325"/>
                <a:gd name="T77" fmla="*/ 907 h 1125"/>
                <a:gd name="T78" fmla="*/ 1252 w 1325"/>
                <a:gd name="T79" fmla="*/ 971 h 1125"/>
                <a:gd name="T80" fmla="*/ 1281 w 1325"/>
                <a:gd name="T81" fmla="*/ 1027 h 11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5"/>
                <a:gd name="T124" fmla="*/ 0 h 1125"/>
                <a:gd name="T125" fmla="*/ 1325 w 1325"/>
                <a:gd name="T126" fmla="*/ 1125 h 11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5" h="1125">
                  <a:moveTo>
                    <a:pt x="1324" y="1124"/>
                  </a:moveTo>
                  <a:lnTo>
                    <a:pt x="1311" y="1040"/>
                  </a:lnTo>
                  <a:lnTo>
                    <a:pt x="1299" y="1008"/>
                  </a:lnTo>
                  <a:lnTo>
                    <a:pt x="1285" y="972"/>
                  </a:lnTo>
                  <a:lnTo>
                    <a:pt x="1272" y="940"/>
                  </a:lnTo>
                  <a:lnTo>
                    <a:pt x="1253" y="903"/>
                  </a:lnTo>
                  <a:lnTo>
                    <a:pt x="1236" y="867"/>
                  </a:lnTo>
                  <a:lnTo>
                    <a:pt x="1211" y="827"/>
                  </a:lnTo>
                  <a:lnTo>
                    <a:pt x="1191" y="795"/>
                  </a:lnTo>
                  <a:lnTo>
                    <a:pt x="1169" y="764"/>
                  </a:lnTo>
                  <a:lnTo>
                    <a:pt x="1139" y="721"/>
                  </a:lnTo>
                  <a:lnTo>
                    <a:pt x="1106" y="682"/>
                  </a:lnTo>
                  <a:lnTo>
                    <a:pt x="1069" y="638"/>
                  </a:lnTo>
                  <a:lnTo>
                    <a:pt x="1018" y="578"/>
                  </a:lnTo>
                  <a:lnTo>
                    <a:pt x="975" y="533"/>
                  </a:lnTo>
                  <a:lnTo>
                    <a:pt x="937" y="497"/>
                  </a:lnTo>
                  <a:lnTo>
                    <a:pt x="884" y="445"/>
                  </a:lnTo>
                  <a:lnTo>
                    <a:pt x="842" y="408"/>
                  </a:lnTo>
                  <a:lnTo>
                    <a:pt x="799" y="372"/>
                  </a:lnTo>
                  <a:lnTo>
                    <a:pt x="753" y="336"/>
                  </a:lnTo>
                  <a:lnTo>
                    <a:pt x="707" y="303"/>
                  </a:lnTo>
                  <a:lnTo>
                    <a:pt x="663" y="274"/>
                  </a:lnTo>
                  <a:lnTo>
                    <a:pt x="618" y="248"/>
                  </a:lnTo>
                  <a:lnTo>
                    <a:pt x="574" y="228"/>
                  </a:lnTo>
                  <a:lnTo>
                    <a:pt x="530" y="207"/>
                  </a:lnTo>
                  <a:lnTo>
                    <a:pt x="483" y="191"/>
                  </a:lnTo>
                  <a:lnTo>
                    <a:pt x="434" y="179"/>
                  </a:lnTo>
                  <a:lnTo>
                    <a:pt x="396" y="172"/>
                  </a:lnTo>
                  <a:lnTo>
                    <a:pt x="352" y="169"/>
                  </a:lnTo>
                  <a:lnTo>
                    <a:pt x="320" y="166"/>
                  </a:lnTo>
                  <a:lnTo>
                    <a:pt x="275" y="165"/>
                  </a:lnTo>
                  <a:lnTo>
                    <a:pt x="267" y="0"/>
                  </a:lnTo>
                  <a:lnTo>
                    <a:pt x="252" y="29"/>
                  </a:lnTo>
                  <a:lnTo>
                    <a:pt x="237" y="53"/>
                  </a:lnTo>
                  <a:lnTo>
                    <a:pt x="220" y="75"/>
                  </a:lnTo>
                  <a:lnTo>
                    <a:pt x="200" y="100"/>
                  </a:lnTo>
                  <a:lnTo>
                    <a:pt x="178" y="121"/>
                  </a:lnTo>
                  <a:lnTo>
                    <a:pt x="160" y="140"/>
                  </a:lnTo>
                  <a:lnTo>
                    <a:pt x="135" y="157"/>
                  </a:lnTo>
                  <a:lnTo>
                    <a:pt x="112" y="175"/>
                  </a:lnTo>
                  <a:lnTo>
                    <a:pt x="78" y="193"/>
                  </a:lnTo>
                  <a:lnTo>
                    <a:pt x="48" y="210"/>
                  </a:lnTo>
                  <a:lnTo>
                    <a:pt x="27" y="220"/>
                  </a:lnTo>
                  <a:lnTo>
                    <a:pt x="0" y="233"/>
                  </a:lnTo>
                  <a:lnTo>
                    <a:pt x="32" y="250"/>
                  </a:lnTo>
                  <a:lnTo>
                    <a:pt x="64" y="267"/>
                  </a:lnTo>
                  <a:lnTo>
                    <a:pt x="100" y="291"/>
                  </a:lnTo>
                  <a:lnTo>
                    <a:pt x="131" y="314"/>
                  </a:lnTo>
                  <a:lnTo>
                    <a:pt x="150" y="329"/>
                  </a:lnTo>
                  <a:lnTo>
                    <a:pt x="167" y="346"/>
                  </a:lnTo>
                  <a:lnTo>
                    <a:pt x="195" y="371"/>
                  </a:lnTo>
                  <a:lnTo>
                    <a:pt x="217" y="397"/>
                  </a:lnTo>
                  <a:lnTo>
                    <a:pt x="237" y="421"/>
                  </a:lnTo>
                  <a:lnTo>
                    <a:pt x="259" y="452"/>
                  </a:lnTo>
                  <a:lnTo>
                    <a:pt x="281" y="482"/>
                  </a:lnTo>
                  <a:lnTo>
                    <a:pt x="310" y="531"/>
                  </a:lnTo>
                  <a:lnTo>
                    <a:pt x="288" y="340"/>
                  </a:lnTo>
                  <a:lnTo>
                    <a:pt x="337" y="349"/>
                  </a:lnTo>
                  <a:lnTo>
                    <a:pt x="393" y="359"/>
                  </a:lnTo>
                  <a:lnTo>
                    <a:pt x="441" y="369"/>
                  </a:lnTo>
                  <a:lnTo>
                    <a:pt x="500" y="386"/>
                  </a:lnTo>
                  <a:lnTo>
                    <a:pt x="537" y="399"/>
                  </a:lnTo>
                  <a:lnTo>
                    <a:pt x="571" y="410"/>
                  </a:lnTo>
                  <a:lnTo>
                    <a:pt x="620" y="429"/>
                  </a:lnTo>
                  <a:lnTo>
                    <a:pt x="667" y="450"/>
                  </a:lnTo>
                  <a:lnTo>
                    <a:pt x="715" y="475"/>
                  </a:lnTo>
                  <a:lnTo>
                    <a:pt x="758" y="501"/>
                  </a:lnTo>
                  <a:lnTo>
                    <a:pt x="803" y="529"/>
                  </a:lnTo>
                  <a:lnTo>
                    <a:pt x="847" y="560"/>
                  </a:lnTo>
                  <a:lnTo>
                    <a:pt x="881" y="586"/>
                  </a:lnTo>
                  <a:lnTo>
                    <a:pt x="925" y="621"/>
                  </a:lnTo>
                  <a:lnTo>
                    <a:pt x="968" y="660"/>
                  </a:lnTo>
                  <a:lnTo>
                    <a:pt x="1007" y="696"/>
                  </a:lnTo>
                  <a:lnTo>
                    <a:pt x="1049" y="736"/>
                  </a:lnTo>
                  <a:lnTo>
                    <a:pt x="1096" y="783"/>
                  </a:lnTo>
                  <a:lnTo>
                    <a:pt x="1141" y="828"/>
                  </a:lnTo>
                  <a:lnTo>
                    <a:pt x="1180" y="876"/>
                  </a:lnTo>
                  <a:lnTo>
                    <a:pt x="1207" y="907"/>
                  </a:lnTo>
                  <a:lnTo>
                    <a:pt x="1233" y="942"/>
                  </a:lnTo>
                  <a:lnTo>
                    <a:pt x="1252" y="971"/>
                  </a:lnTo>
                  <a:lnTo>
                    <a:pt x="1269" y="999"/>
                  </a:lnTo>
                  <a:lnTo>
                    <a:pt x="1281" y="1027"/>
                  </a:lnTo>
                  <a:lnTo>
                    <a:pt x="1324" y="1124"/>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sp>
        <p:nvSpPr>
          <p:cNvPr id="32" name="Rectangle 26"/>
          <p:cNvSpPr>
            <a:spLocks noChangeArrowheads="1"/>
          </p:cNvSpPr>
          <p:nvPr/>
        </p:nvSpPr>
        <p:spPr bwMode="auto">
          <a:xfrm>
            <a:off x="4032160" y="3055938"/>
            <a:ext cx="1003481" cy="643766"/>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GB" sz="3600" dirty="0" smtClean="0">
                <a:solidFill>
                  <a:schemeClr val="bg1"/>
                </a:solidFill>
                <a:effectLst>
                  <a:outerShdw blurRad="38100" dist="38100" dir="2700000" algn="tl">
                    <a:srgbClr val="C0C0C0"/>
                  </a:outerShdw>
                </a:effectLst>
                <a:latin typeface="Arial Narrow" pitchFamily="34" charset="0"/>
                <a:ea typeface="+mn-ea"/>
              </a:rPr>
              <a:t>DOA</a:t>
            </a:r>
          </a:p>
        </p:txBody>
      </p:sp>
      <p:grpSp>
        <p:nvGrpSpPr>
          <p:cNvPr id="15" name="Group 27"/>
          <p:cNvGrpSpPr>
            <a:grpSpLocks/>
          </p:cNvGrpSpPr>
          <p:nvPr/>
        </p:nvGrpSpPr>
        <p:grpSpPr bwMode="auto">
          <a:xfrm>
            <a:off x="4716463" y="3451225"/>
            <a:ext cx="1677987" cy="592138"/>
            <a:chOff x="3272" y="2112"/>
            <a:chExt cx="1433" cy="427"/>
          </a:xfrm>
        </p:grpSpPr>
        <p:sp>
          <p:nvSpPr>
            <p:cNvPr id="34" name="Freeform 28"/>
            <p:cNvSpPr>
              <a:spLocks/>
            </p:cNvSpPr>
            <p:nvPr/>
          </p:nvSpPr>
          <p:spPr bwMode="auto">
            <a:xfrm>
              <a:off x="3273" y="2112"/>
              <a:ext cx="1432" cy="424"/>
            </a:xfrm>
            <a:custGeom>
              <a:avLst/>
              <a:gdLst>
                <a:gd name="T0" fmla="*/ 0 w 1432"/>
                <a:gd name="T1" fmla="*/ 32 h 424"/>
                <a:gd name="T2" fmla="*/ 73 w 1432"/>
                <a:gd name="T3" fmla="*/ 100 h 424"/>
                <a:gd name="T4" fmla="*/ 128 w 1432"/>
                <a:gd name="T5" fmla="*/ 138 h 424"/>
                <a:gd name="T6" fmla="*/ 188 w 1432"/>
                <a:gd name="T7" fmla="*/ 175 h 424"/>
                <a:gd name="T8" fmla="*/ 254 w 1432"/>
                <a:gd name="T9" fmla="*/ 209 h 424"/>
                <a:gd name="T10" fmla="*/ 327 w 1432"/>
                <a:gd name="T11" fmla="*/ 242 h 424"/>
                <a:gd name="T12" fmla="*/ 418 w 1432"/>
                <a:gd name="T13" fmla="*/ 276 h 424"/>
                <a:gd name="T14" fmla="*/ 536 w 1432"/>
                <a:gd name="T15" fmla="*/ 315 h 424"/>
                <a:gd name="T16" fmla="*/ 645 w 1432"/>
                <a:gd name="T17" fmla="*/ 340 h 424"/>
                <a:gd name="T18" fmla="*/ 744 w 1432"/>
                <a:gd name="T19" fmla="*/ 357 h 424"/>
                <a:gd name="T20" fmla="*/ 846 w 1432"/>
                <a:gd name="T21" fmla="*/ 367 h 424"/>
                <a:gd name="T22" fmla="*/ 940 w 1432"/>
                <a:gd name="T23" fmla="*/ 370 h 424"/>
                <a:gd name="T24" fmla="*/ 1027 w 1432"/>
                <a:gd name="T25" fmla="*/ 360 h 424"/>
                <a:gd name="T26" fmla="*/ 1114 w 1432"/>
                <a:gd name="T27" fmla="*/ 336 h 424"/>
                <a:gd name="T28" fmla="*/ 1183 w 1432"/>
                <a:gd name="T29" fmla="*/ 306 h 424"/>
                <a:gd name="T30" fmla="*/ 1221 w 1432"/>
                <a:gd name="T31" fmla="*/ 285 h 424"/>
                <a:gd name="T32" fmla="*/ 1322 w 1432"/>
                <a:gd name="T33" fmla="*/ 398 h 424"/>
                <a:gd name="T34" fmla="*/ 1323 w 1432"/>
                <a:gd name="T35" fmla="*/ 344 h 424"/>
                <a:gd name="T36" fmla="*/ 1331 w 1432"/>
                <a:gd name="T37" fmla="*/ 290 h 424"/>
                <a:gd name="T38" fmla="*/ 1345 w 1432"/>
                <a:gd name="T39" fmla="*/ 239 h 424"/>
                <a:gd name="T40" fmla="*/ 1368 w 1432"/>
                <a:gd name="T41" fmla="*/ 188 h 424"/>
                <a:gd name="T42" fmla="*/ 1415 w 1432"/>
                <a:gd name="T43" fmla="*/ 126 h 424"/>
                <a:gd name="T44" fmla="*/ 1397 w 1432"/>
                <a:gd name="T45" fmla="*/ 92 h 424"/>
                <a:gd name="T46" fmla="*/ 1326 w 1432"/>
                <a:gd name="T47" fmla="*/ 91 h 424"/>
                <a:gd name="T48" fmla="*/ 1271 w 1432"/>
                <a:gd name="T49" fmla="*/ 85 h 424"/>
                <a:gd name="T50" fmla="*/ 1217 w 1432"/>
                <a:gd name="T51" fmla="*/ 72 h 424"/>
                <a:gd name="T52" fmla="*/ 1163 w 1432"/>
                <a:gd name="T53" fmla="*/ 53 h 424"/>
                <a:gd name="T54" fmla="*/ 1102 w 1432"/>
                <a:gd name="T55" fmla="*/ 25 h 424"/>
                <a:gd name="T56" fmla="*/ 1044 w 1432"/>
                <a:gd name="T57" fmla="*/ 35 h 424"/>
                <a:gd name="T58" fmla="*/ 1116 w 1432"/>
                <a:gd name="T59" fmla="*/ 157 h 424"/>
                <a:gd name="T60" fmla="*/ 1026 w 1432"/>
                <a:gd name="T61" fmla="*/ 189 h 424"/>
                <a:gd name="T62" fmla="*/ 938 w 1432"/>
                <a:gd name="T63" fmla="*/ 213 h 424"/>
                <a:gd name="T64" fmla="*/ 859 w 1432"/>
                <a:gd name="T65" fmla="*/ 228 h 424"/>
                <a:gd name="T66" fmla="*/ 765 w 1432"/>
                <a:gd name="T67" fmla="*/ 237 h 424"/>
                <a:gd name="T68" fmla="*/ 673 w 1432"/>
                <a:gd name="T69" fmla="*/ 235 h 424"/>
                <a:gd name="T70" fmla="*/ 588 w 1432"/>
                <a:gd name="T71" fmla="*/ 227 h 424"/>
                <a:gd name="T72" fmla="*/ 487 w 1432"/>
                <a:gd name="T73" fmla="*/ 209 h 424"/>
                <a:gd name="T74" fmla="*/ 391 w 1432"/>
                <a:gd name="T75" fmla="*/ 188 h 424"/>
                <a:gd name="T76" fmla="*/ 279 w 1432"/>
                <a:gd name="T77" fmla="*/ 160 h 424"/>
                <a:gd name="T78" fmla="*/ 193 w 1432"/>
                <a:gd name="T79" fmla="*/ 127 h 424"/>
                <a:gd name="T80" fmla="*/ 133 w 1432"/>
                <a:gd name="T81" fmla="*/ 98 h 424"/>
                <a:gd name="T82" fmla="*/ 83 w 1432"/>
                <a:gd name="T83" fmla="*/ 68 h 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2"/>
                <a:gd name="T127" fmla="*/ 0 h 424"/>
                <a:gd name="T128" fmla="*/ 1432 w 1432"/>
                <a:gd name="T129" fmla="*/ 424 h 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2" h="424">
                  <a:moveTo>
                    <a:pt x="8" y="12"/>
                  </a:moveTo>
                  <a:lnTo>
                    <a:pt x="0" y="32"/>
                  </a:lnTo>
                  <a:lnTo>
                    <a:pt x="45" y="75"/>
                  </a:lnTo>
                  <a:lnTo>
                    <a:pt x="73" y="100"/>
                  </a:lnTo>
                  <a:lnTo>
                    <a:pt x="103" y="119"/>
                  </a:lnTo>
                  <a:lnTo>
                    <a:pt x="128" y="138"/>
                  </a:lnTo>
                  <a:lnTo>
                    <a:pt x="159" y="157"/>
                  </a:lnTo>
                  <a:lnTo>
                    <a:pt x="188" y="175"/>
                  </a:lnTo>
                  <a:lnTo>
                    <a:pt x="224" y="193"/>
                  </a:lnTo>
                  <a:lnTo>
                    <a:pt x="254" y="209"/>
                  </a:lnTo>
                  <a:lnTo>
                    <a:pt x="285" y="223"/>
                  </a:lnTo>
                  <a:lnTo>
                    <a:pt x="327" y="242"/>
                  </a:lnTo>
                  <a:lnTo>
                    <a:pt x="370" y="258"/>
                  </a:lnTo>
                  <a:lnTo>
                    <a:pt x="418" y="276"/>
                  </a:lnTo>
                  <a:lnTo>
                    <a:pt x="484" y="298"/>
                  </a:lnTo>
                  <a:lnTo>
                    <a:pt x="536" y="315"/>
                  </a:lnTo>
                  <a:lnTo>
                    <a:pt x="582" y="326"/>
                  </a:lnTo>
                  <a:lnTo>
                    <a:pt x="645" y="340"/>
                  </a:lnTo>
                  <a:lnTo>
                    <a:pt x="695" y="350"/>
                  </a:lnTo>
                  <a:lnTo>
                    <a:pt x="744" y="357"/>
                  </a:lnTo>
                  <a:lnTo>
                    <a:pt x="795" y="365"/>
                  </a:lnTo>
                  <a:lnTo>
                    <a:pt x="846" y="367"/>
                  </a:lnTo>
                  <a:lnTo>
                    <a:pt x="893" y="370"/>
                  </a:lnTo>
                  <a:lnTo>
                    <a:pt x="940" y="370"/>
                  </a:lnTo>
                  <a:lnTo>
                    <a:pt x="983" y="365"/>
                  </a:lnTo>
                  <a:lnTo>
                    <a:pt x="1027" y="360"/>
                  </a:lnTo>
                  <a:lnTo>
                    <a:pt x="1070" y="352"/>
                  </a:lnTo>
                  <a:lnTo>
                    <a:pt x="1114" y="336"/>
                  </a:lnTo>
                  <a:lnTo>
                    <a:pt x="1146" y="324"/>
                  </a:lnTo>
                  <a:lnTo>
                    <a:pt x="1183" y="306"/>
                  </a:lnTo>
                  <a:lnTo>
                    <a:pt x="1209" y="294"/>
                  </a:lnTo>
                  <a:lnTo>
                    <a:pt x="1221" y="285"/>
                  </a:lnTo>
                  <a:lnTo>
                    <a:pt x="1312" y="423"/>
                  </a:lnTo>
                  <a:lnTo>
                    <a:pt x="1322" y="398"/>
                  </a:lnTo>
                  <a:lnTo>
                    <a:pt x="1322" y="369"/>
                  </a:lnTo>
                  <a:lnTo>
                    <a:pt x="1323" y="344"/>
                  </a:lnTo>
                  <a:lnTo>
                    <a:pt x="1327" y="318"/>
                  </a:lnTo>
                  <a:lnTo>
                    <a:pt x="1331" y="290"/>
                  </a:lnTo>
                  <a:lnTo>
                    <a:pt x="1339" y="262"/>
                  </a:lnTo>
                  <a:lnTo>
                    <a:pt x="1345" y="239"/>
                  </a:lnTo>
                  <a:lnTo>
                    <a:pt x="1358" y="212"/>
                  </a:lnTo>
                  <a:lnTo>
                    <a:pt x="1368" y="188"/>
                  </a:lnTo>
                  <a:lnTo>
                    <a:pt x="1387" y="157"/>
                  </a:lnTo>
                  <a:lnTo>
                    <a:pt x="1415" y="126"/>
                  </a:lnTo>
                  <a:lnTo>
                    <a:pt x="1431" y="90"/>
                  </a:lnTo>
                  <a:lnTo>
                    <a:pt x="1397" y="92"/>
                  </a:lnTo>
                  <a:lnTo>
                    <a:pt x="1365" y="92"/>
                  </a:lnTo>
                  <a:lnTo>
                    <a:pt x="1326" y="91"/>
                  </a:lnTo>
                  <a:lnTo>
                    <a:pt x="1292" y="88"/>
                  </a:lnTo>
                  <a:lnTo>
                    <a:pt x="1271" y="85"/>
                  </a:lnTo>
                  <a:lnTo>
                    <a:pt x="1250" y="79"/>
                  </a:lnTo>
                  <a:lnTo>
                    <a:pt x="1217" y="72"/>
                  </a:lnTo>
                  <a:lnTo>
                    <a:pt x="1188" y="62"/>
                  </a:lnTo>
                  <a:lnTo>
                    <a:pt x="1163" y="53"/>
                  </a:lnTo>
                  <a:lnTo>
                    <a:pt x="1133" y="38"/>
                  </a:lnTo>
                  <a:lnTo>
                    <a:pt x="1102" y="25"/>
                  </a:lnTo>
                  <a:lnTo>
                    <a:pt x="1059" y="0"/>
                  </a:lnTo>
                  <a:lnTo>
                    <a:pt x="1044" y="35"/>
                  </a:lnTo>
                  <a:lnTo>
                    <a:pt x="1131" y="149"/>
                  </a:lnTo>
                  <a:lnTo>
                    <a:pt x="1116" y="157"/>
                  </a:lnTo>
                  <a:lnTo>
                    <a:pt x="1067" y="176"/>
                  </a:lnTo>
                  <a:lnTo>
                    <a:pt x="1026" y="189"/>
                  </a:lnTo>
                  <a:lnTo>
                    <a:pt x="971" y="206"/>
                  </a:lnTo>
                  <a:lnTo>
                    <a:pt x="938" y="213"/>
                  </a:lnTo>
                  <a:lnTo>
                    <a:pt x="906" y="219"/>
                  </a:lnTo>
                  <a:lnTo>
                    <a:pt x="859" y="228"/>
                  </a:lnTo>
                  <a:lnTo>
                    <a:pt x="813" y="233"/>
                  </a:lnTo>
                  <a:lnTo>
                    <a:pt x="765" y="237"/>
                  </a:lnTo>
                  <a:lnTo>
                    <a:pt x="721" y="236"/>
                  </a:lnTo>
                  <a:lnTo>
                    <a:pt x="673" y="235"/>
                  </a:lnTo>
                  <a:lnTo>
                    <a:pt x="625" y="233"/>
                  </a:lnTo>
                  <a:lnTo>
                    <a:pt x="588" y="227"/>
                  </a:lnTo>
                  <a:lnTo>
                    <a:pt x="538" y="221"/>
                  </a:lnTo>
                  <a:lnTo>
                    <a:pt x="487" y="209"/>
                  </a:lnTo>
                  <a:lnTo>
                    <a:pt x="442" y="200"/>
                  </a:lnTo>
                  <a:lnTo>
                    <a:pt x="391" y="188"/>
                  </a:lnTo>
                  <a:lnTo>
                    <a:pt x="333" y="174"/>
                  </a:lnTo>
                  <a:lnTo>
                    <a:pt x="279" y="160"/>
                  </a:lnTo>
                  <a:lnTo>
                    <a:pt x="228" y="140"/>
                  </a:lnTo>
                  <a:lnTo>
                    <a:pt x="193" y="127"/>
                  </a:lnTo>
                  <a:lnTo>
                    <a:pt x="158" y="112"/>
                  </a:lnTo>
                  <a:lnTo>
                    <a:pt x="133" y="98"/>
                  </a:lnTo>
                  <a:lnTo>
                    <a:pt x="107" y="83"/>
                  </a:lnTo>
                  <a:lnTo>
                    <a:pt x="83" y="68"/>
                  </a:lnTo>
                  <a:lnTo>
                    <a:pt x="8" y="12"/>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35" name="Freeform 29"/>
            <p:cNvSpPr>
              <a:spLocks/>
            </p:cNvSpPr>
            <p:nvPr/>
          </p:nvSpPr>
          <p:spPr bwMode="auto">
            <a:xfrm>
              <a:off x="3272" y="2144"/>
              <a:ext cx="1416" cy="395"/>
            </a:xfrm>
            <a:custGeom>
              <a:avLst/>
              <a:gdLst>
                <a:gd name="T0" fmla="*/ 48 w 1416"/>
                <a:gd name="T1" fmla="*/ 58 h 395"/>
                <a:gd name="T2" fmla="*/ 98 w 1416"/>
                <a:gd name="T3" fmla="*/ 99 h 395"/>
                <a:gd name="T4" fmla="*/ 153 w 1416"/>
                <a:gd name="T5" fmla="*/ 138 h 395"/>
                <a:gd name="T6" fmla="*/ 219 w 1416"/>
                <a:gd name="T7" fmla="*/ 178 h 395"/>
                <a:gd name="T8" fmla="*/ 280 w 1416"/>
                <a:gd name="T9" fmla="*/ 207 h 395"/>
                <a:gd name="T10" fmla="*/ 364 w 1416"/>
                <a:gd name="T11" fmla="*/ 242 h 395"/>
                <a:gd name="T12" fmla="*/ 478 w 1416"/>
                <a:gd name="T13" fmla="*/ 283 h 395"/>
                <a:gd name="T14" fmla="*/ 577 w 1416"/>
                <a:gd name="T15" fmla="*/ 308 h 395"/>
                <a:gd name="T16" fmla="*/ 689 w 1416"/>
                <a:gd name="T17" fmla="*/ 335 h 395"/>
                <a:gd name="T18" fmla="*/ 789 w 1416"/>
                <a:gd name="T19" fmla="*/ 351 h 395"/>
                <a:gd name="T20" fmla="*/ 886 w 1416"/>
                <a:gd name="T21" fmla="*/ 358 h 395"/>
                <a:gd name="T22" fmla="*/ 975 w 1416"/>
                <a:gd name="T23" fmla="*/ 354 h 395"/>
                <a:gd name="T24" fmla="*/ 1062 w 1416"/>
                <a:gd name="T25" fmla="*/ 343 h 395"/>
                <a:gd name="T26" fmla="*/ 1137 w 1416"/>
                <a:gd name="T27" fmla="*/ 319 h 395"/>
                <a:gd name="T28" fmla="*/ 1198 w 1416"/>
                <a:gd name="T29" fmla="*/ 290 h 395"/>
                <a:gd name="T30" fmla="*/ 1313 w 1416"/>
                <a:gd name="T31" fmla="*/ 394 h 395"/>
                <a:gd name="T32" fmla="*/ 1313 w 1416"/>
                <a:gd name="T33" fmla="*/ 340 h 395"/>
                <a:gd name="T34" fmla="*/ 1320 w 1416"/>
                <a:gd name="T35" fmla="*/ 287 h 395"/>
                <a:gd name="T36" fmla="*/ 1332 w 1416"/>
                <a:gd name="T37" fmla="*/ 239 h 395"/>
                <a:gd name="T38" fmla="*/ 1355 w 1416"/>
                <a:gd name="T39" fmla="*/ 191 h 395"/>
                <a:gd name="T40" fmla="*/ 1387 w 1416"/>
                <a:gd name="T41" fmla="*/ 136 h 395"/>
                <a:gd name="T42" fmla="*/ 1415 w 1416"/>
                <a:gd name="T43" fmla="*/ 97 h 395"/>
                <a:gd name="T44" fmla="*/ 1351 w 1416"/>
                <a:gd name="T45" fmla="*/ 100 h 395"/>
                <a:gd name="T46" fmla="*/ 1278 w 1416"/>
                <a:gd name="T47" fmla="*/ 94 h 395"/>
                <a:gd name="T48" fmla="*/ 1235 w 1416"/>
                <a:gd name="T49" fmla="*/ 85 h 395"/>
                <a:gd name="T50" fmla="*/ 1175 w 1416"/>
                <a:gd name="T51" fmla="*/ 68 h 395"/>
                <a:gd name="T52" fmla="*/ 1118 w 1416"/>
                <a:gd name="T53" fmla="*/ 44 h 395"/>
                <a:gd name="T54" fmla="*/ 1044 w 1416"/>
                <a:gd name="T55" fmla="*/ 6 h 395"/>
                <a:gd name="T56" fmla="*/ 1104 w 1416"/>
                <a:gd name="T57" fmla="*/ 158 h 395"/>
                <a:gd name="T58" fmla="*/ 1015 w 1416"/>
                <a:gd name="T59" fmla="*/ 188 h 395"/>
                <a:gd name="T60" fmla="*/ 928 w 1416"/>
                <a:gd name="T61" fmla="*/ 208 h 395"/>
                <a:gd name="T62" fmla="*/ 851 w 1416"/>
                <a:gd name="T63" fmla="*/ 221 h 395"/>
                <a:gd name="T64" fmla="*/ 757 w 1416"/>
                <a:gd name="T65" fmla="*/ 227 h 395"/>
                <a:gd name="T66" fmla="*/ 666 w 1416"/>
                <a:gd name="T67" fmla="*/ 225 h 395"/>
                <a:gd name="T68" fmla="*/ 580 w 1416"/>
                <a:gd name="T69" fmla="*/ 216 h 395"/>
                <a:gd name="T70" fmla="*/ 481 w 1416"/>
                <a:gd name="T71" fmla="*/ 198 h 395"/>
                <a:gd name="T72" fmla="*/ 385 w 1416"/>
                <a:gd name="T73" fmla="*/ 175 h 395"/>
                <a:gd name="T74" fmla="*/ 273 w 1416"/>
                <a:gd name="T75" fmla="*/ 146 h 395"/>
                <a:gd name="T76" fmla="*/ 187 w 1416"/>
                <a:gd name="T77" fmla="*/ 114 h 395"/>
                <a:gd name="T78" fmla="*/ 124 w 1416"/>
                <a:gd name="T79" fmla="*/ 86 h 395"/>
                <a:gd name="T80" fmla="*/ 76 w 1416"/>
                <a:gd name="T81" fmla="*/ 55 h 3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6"/>
                <a:gd name="T124" fmla="*/ 0 h 395"/>
                <a:gd name="T125" fmla="*/ 1416 w 1416"/>
                <a:gd name="T126" fmla="*/ 395 h 3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6" h="395">
                  <a:moveTo>
                    <a:pt x="0" y="0"/>
                  </a:moveTo>
                  <a:lnTo>
                    <a:pt x="48" y="58"/>
                  </a:lnTo>
                  <a:lnTo>
                    <a:pt x="71" y="78"/>
                  </a:lnTo>
                  <a:lnTo>
                    <a:pt x="98" y="99"/>
                  </a:lnTo>
                  <a:lnTo>
                    <a:pt x="122" y="118"/>
                  </a:lnTo>
                  <a:lnTo>
                    <a:pt x="153" y="138"/>
                  </a:lnTo>
                  <a:lnTo>
                    <a:pt x="182" y="158"/>
                  </a:lnTo>
                  <a:lnTo>
                    <a:pt x="219" y="178"/>
                  </a:lnTo>
                  <a:lnTo>
                    <a:pt x="249" y="193"/>
                  </a:lnTo>
                  <a:lnTo>
                    <a:pt x="280" y="207"/>
                  </a:lnTo>
                  <a:lnTo>
                    <a:pt x="322" y="226"/>
                  </a:lnTo>
                  <a:lnTo>
                    <a:pt x="364" y="242"/>
                  </a:lnTo>
                  <a:lnTo>
                    <a:pt x="412" y="259"/>
                  </a:lnTo>
                  <a:lnTo>
                    <a:pt x="478" y="283"/>
                  </a:lnTo>
                  <a:lnTo>
                    <a:pt x="532" y="298"/>
                  </a:lnTo>
                  <a:lnTo>
                    <a:pt x="577" y="308"/>
                  </a:lnTo>
                  <a:lnTo>
                    <a:pt x="640" y="325"/>
                  </a:lnTo>
                  <a:lnTo>
                    <a:pt x="689" y="335"/>
                  </a:lnTo>
                  <a:lnTo>
                    <a:pt x="738" y="344"/>
                  </a:lnTo>
                  <a:lnTo>
                    <a:pt x="789" y="351"/>
                  </a:lnTo>
                  <a:lnTo>
                    <a:pt x="840" y="355"/>
                  </a:lnTo>
                  <a:lnTo>
                    <a:pt x="886" y="358"/>
                  </a:lnTo>
                  <a:lnTo>
                    <a:pt x="932" y="359"/>
                  </a:lnTo>
                  <a:lnTo>
                    <a:pt x="975" y="354"/>
                  </a:lnTo>
                  <a:lnTo>
                    <a:pt x="1019" y="352"/>
                  </a:lnTo>
                  <a:lnTo>
                    <a:pt x="1062" y="343"/>
                  </a:lnTo>
                  <a:lnTo>
                    <a:pt x="1105" y="330"/>
                  </a:lnTo>
                  <a:lnTo>
                    <a:pt x="1137" y="319"/>
                  </a:lnTo>
                  <a:lnTo>
                    <a:pt x="1172" y="301"/>
                  </a:lnTo>
                  <a:lnTo>
                    <a:pt x="1198" y="290"/>
                  </a:lnTo>
                  <a:lnTo>
                    <a:pt x="1234" y="271"/>
                  </a:lnTo>
                  <a:lnTo>
                    <a:pt x="1313" y="394"/>
                  </a:lnTo>
                  <a:lnTo>
                    <a:pt x="1312" y="365"/>
                  </a:lnTo>
                  <a:lnTo>
                    <a:pt x="1313" y="340"/>
                  </a:lnTo>
                  <a:lnTo>
                    <a:pt x="1315" y="315"/>
                  </a:lnTo>
                  <a:lnTo>
                    <a:pt x="1320" y="287"/>
                  </a:lnTo>
                  <a:lnTo>
                    <a:pt x="1328" y="261"/>
                  </a:lnTo>
                  <a:lnTo>
                    <a:pt x="1332" y="239"/>
                  </a:lnTo>
                  <a:lnTo>
                    <a:pt x="1345" y="216"/>
                  </a:lnTo>
                  <a:lnTo>
                    <a:pt x="1355" y="191"/>
                  </a:lnTo>
                  <a:lnTo>
                    <a:pt x="1372" y="163"/>
                  </a:lnTo>
                  <a:lnTo>
                    <a:pt x="1387" y="136"/>
                  </a:lnTo>
                  <a:lnTo>
                    <a:pt x="1400" y="119"/>
                  </a:lnTo>
                  <a:lnTo>
                    <a:pt x="1415" y="97"/>
                  </a:lnTo>
                  <a:lnTo>
                    <a:pt x="1382" y="98"/>
                  </a:lnTo>
                  <a:lnTo>
                    <a:pt x="1351" y="100"/>
                  </a:lnTo>
                  <a:lnTo>
                    <a:pt x="1312" y="97"/>
                  </a:lnTo>
                  <a:lnTo>
                    <a:pt x="1278" y="94"/>
                  </a:lnTo>
                  <a:lnTo>
                    <a:pt x="1257" y="90"/>
                  </a:lnTo>
                  <a:lnTo>
                    <a:pt x="1235" y="85"/>
                  </a:lnTo>
                  <a:lnTo>
                    <a:pt x="1203" y="78"/>
                  </a:lnTo>
                  <a:lnTo>
                    <a:pt x="1175" y="68"/>
                  </a:lnTo>
                  <a:lnTo>
                    <a:pt x="1149" y="58"/>
                  </a:lnTo>
                  <a:lnTo>
                    <a:pt x="1118" y="44"/>
                  </a:lnTo>
                  <a:lnTo>
                    <a:pt x="1088" y="31"/>
                  </a:lnTo>
                  <a:lnTo>
                    <a:pt x="1044" y="6"/>
                  </a:lnTo>
                  <a:lnTo>
                    <a:pt x="1146" y="142"/>
                  </a:lnTo>
                  <a:lnTo>
                    <a:pt x="1104" y="158"/>
                  </a:lnTo>
                  <a:lnTo>
                    <a:pt x="1057" y="175"/>
                  </a:lnTo>
                  <a:lnTo>
                    <a:pt x="1015" y="188"/>
                  </a:lnTo>
                  <a:lnTo>
                    <a:pt x="962" y="201"/>
                  </a:lnTo>
                  <a:lnTo>
                    <a:pt x="928" y="208"/>
                  </a:lnTo>
                  <a:lnTo>
                    <a:pt x="896" y="215"/>
                  </a:lnTo>
                  <a:lnTo>
                    <a:pt x="851" y="221"/>
                  </a:lnTo>
                  <a:lnTo>
                    <a:pt x="804" y="225"/>
                  </a:lnTo>
                  <a:lnTo>
                    <a:pt x="757" y="227"/>
                  </a:lnTo>
                  <a:lnTo>
                    <a:pt x="713" y="227"/>
                  </a:lnTo>
                  <a:lnTo>
                    <a:pt x="666" y="225"/>
                  </a:lnTo>
                  <a:lnTo>
                    <a:pt x="617" y="221"/>
                  </a:lnTo>
                  <a:lnTo>
                    <a:pt x="580" y="216"/>
                  </a:lnTo>
                  <a:lnTo>
                    <a:pt x="531" y="208"/>
                  </a:lnTo>
                  <a:lnTo>
                    <a:pt x="481" y="198"/>
                  </a:lnTo>
                  <a:lnTo>
                    <a:pt x="435" y="187"/>
                  </a:lnTo>
                  <a:lnTo>
                    <a:pt x="385" y="175"/>
                  </a:lnTo>
                  <a:lnTo>
                    <a:pt x="327" y="161"/>
                  </a:lnTo>
                  <a:lnTo>
                    <a:pt x="273" y="146"/>
                  </a:lnTo>
                  <a:lnTo>
                    <a:pt x="221" y="126"/>
                  </a:lnTo>
                  <a:lnTo>
                    <a:pt x="187" y="114"/>
                  </a:lnTo>
                  <a:lnTo>
                    <a:pt x="151" y="99"/>
                  </a:lnTo>
                  <a:lnTo>
                    <a:pt x="124" y="86"/>
                  </a:lnTo>
                  <a:lnTo>
                    <a:pt x="98" y="72"/>
                  </a:lnTo>
                  <a:lnTo>
                    <a:pt x="76" y="55"/>
                  </a:lnTo>
                  <a:lnTo>
                    <a:pt x="0" y="0"/>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grpSp>
        <p:nvGrpSpPr>
          <p:cNvPr id="16" name="Group 30"/>
          <p:cNvGrpSpPr>
            <a:grpSpLocks/>
          </p:cNvGrpSpPr>
          <p:nvPr/>
        </p:nvGrpSpPr>
        <p:grpSpPr bwMode="auto">
          <a:xfrm>
            <a:off x="4513263" y="4183063"/>
            <a:ext cx="1757362" cy="798512"/>
            <a:chOff x="3248" y="2512"/>
            <a:chExt cx="1532" cy="854"/>
          </a:xfrm>
        </p:grpSpPr>
        <p:sp>
          <p:nvSpPr>
            <p:cNvPr id="37" name="Freeform 31"/>
            <p:cNvSpPr>
              <a:spLocks/>
            </p:cNvSpPr>
            <p:nvPr/>
          </p:nvSpPr>
          <p:spPr bwMode="auto">
            <a:xfrm>
              <a:off x="3249" y="2512"/>
              <a:ext cx="1531" cy="852"/>
            </a:xfrm>
            <a:custGeom>
              <a:avLst/>
              <a:gdLst>
                <a:gd name="T0" fmla="*/ 0 w 1531"/>
                <a:gd name="T1" fmla="*/ 19 h 852"/>
                <a:gd name="T2" fmla="*/ 57 w 1531"/>
                <a:gd name="T3" fmla="*/ 115 h 852"/>
                <a:gd name="T4" fmla="*/ 104 w 1531"/>
                <a:gd name="T5" fmla="*/ 173 h 852"/>
                <a:gd name="T6" fmla="*/ 158 w 1531"/>
                <a:gd name="T7" fmla="*/ 233 h 852"/>
                <a:gd name="T8" fmla="*/ 219 w 1531"/>
                <a:gd name="T9" fmla="*/ 290 h 852"/>
                <a:gd name="T10" fmla="*/ 288 w 1531"/>
                <a:gd name="T11" fmla="*/ 349 h 852"/>
                <a:gd name="T12" fmla="*/ 376 w 1531"/>
                <a:gd name="T13" fmla="*/ 414 h 852"/>
                <a:gd name="T14" fmla="*/ 491 w 1531"/>
                <a:gd name="T15" fmla="*/ 493 h 852"/>
                <a:gd name="T16" fmla="*/ 603 w 1531"/>
                <a:gd name="T17" fmla="*/ 555 h 852"/>
                <a:gd name="T18" fmla="*/ 703 w 1531"/>
                <a:gd name="T19" fmla="*/ 604 h 852"/>
                <a:gd name="T20" fmla="*/ 811 w 1531"/>
                <a:gd name="T21" fmla="*/ 647 h 852"/>
                <a:gd name="T22" fmla="*/ 912 w 1531"/>
                <a:gd name="T23" fmla="*/ 678 h 852"/>
                <a:gd name="T24" fmla="*/ 1008 w 1531"/>
                <a:gd name="T25" fmla="*/ 695 h 852"/>
                <a:gd name="T26" fmla="*/ 1110 w 1531"/>
                <a:gd name="T27" fmla="*/ 696 h 852"/>
                <a:gd name="T28" fmla="*/ 1194 w 1531"/>
                <a:gd name="T29" fmla="*/ 685 h 852"/>
                <a:gd name="T30" fmla="*/ 1242 w 1531"/>
                <a:gd name="T31" fmla="*/ 673 h 852"/>
                <a:gd name="T32" fmla="*/ 1316 w 1531"/>
                <a:gd name="T33" fmla="*/ 828 h 852"/>
                <a:gd name="T34" fmla="*/ 1334 w 1531"/>
                <a:gd name="T35" fmla="*/ 767 h 852"/>
                <a:gd name="T36" fmla="*/ 1360 w 1531"/>
                <a:gd name="T37" fmla="*/ 712 h 852"/>
                <a:gd name="T38" fmla="*/ 1391 w 1531"/>
                <a:gd name="T39" fmla="*/ 661 h 852"/>
                <a:gd name="T40" fmla="*/ 1431 w 1531"/>
                <a:gd name="T41" fmla="*/ 613 h 852"/>
                <a:gd name="T42" fmla="*/ 1501 w 1531"/>
                <a:gd name="T43" fmla="*/ 560 h 852"/>
                <a:gd name="T44" fmla="*/ 1493 w 1531"/>
                <a:gd name="T45" fmla="*/ 516 h 852"/>
                <a:gd name="T46" fmla="*/ 1417 w 1531"/>
                <a:gd name="T47" fmla="*/ 494 h 852"/>
                <a:gd name="T48" fmla="*/ 1358 w 1531"/>
                <a:gd name="T49" fmla="*/ 470 h 852"/>
                <a:gd name="T50" fmla="*/ 1305 w 1531"/>
                <a:gd name="T51" fmla="*/ 439 h 852"/>
                <a:gd name="T52" fmla="*/ 1252 w 1531"/>
                <a:gd name="T53" fmla="*/ 401 h 852"/>
                <a:gd name="T54" fmla="*/ 1194 w 1531"/>
                <a:gd name="T55" fmla="*/ 352 h 852"/>
                <a:gd name="T56" fmla="*/ 1129 w 1531"/>
                <a:gd name="T57" fmla="*/ 346 h 852"/>
                <a:gd name="T58" fmla="*/ 1168 w 1531"/>
                <a:gd name="T59" fmla="*/ 501 h 852"/>
                <a:gd name="T60" fmla="*/ 1061 w 1531"/>
                <a:gd name="T61" fmla="*/ 508 h 852"/>
                <a:gd name="T62" fmla="*/ 958 w 1531"/>
                <a:gd name="T63" fmla="*/ 506 h 852"/>
                <a:gd name="T64" fmla="*/ 869 w 1531"/>
                <a:gd name="T65" fmla="*/ 498 h 852"/>
                <a:gd name="T66" fmla="*/ 765 w 1531"/>
                <a:gd name="T67" fmla="*/ 479 h 852"/>
                <a:gd name="T68" fmla="*/ 665 w 1531"/>
                <a:gd name="T69" fmla="*/ 448 h 852"/>
                <a:gd name="T70" fmla="*/ 575 w 1531"/>
                <a:gd name="T71" fmla="*/ 414 h 852"/>
                <a:gd name="T72" fmla="*/ 471 w 1531"/>
                <a:gd name="T73" fmla="*/ 363 h 852"/>
                <a:gd name="T74" fmla="*/ 374 w 1531"/>
                <a:gd name="T75" fmla="*/ 310 h 852"/>
                <a:gd name="T76" fmla="*/ 261 w 1531"/>
                <a:gd name="T77" fmla="*/ 244 h 852"/>
                <a:gd name="T78" fmla="*/ 179 w 1531"/>
                <a:gd name="T79" fmla="*/ 182 h 852"/>
                <a:gd name="T80" fmla="*/ 124 w 1531"/>
                <a:gd name="T81" fmla="*/ 132 h 852"/>
                <a:gd name="T82" fmla="*/ 78 w 1531"/>
                <a:gd name="T83" fmla="*/ 84 h 8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1"/>
                <a:gd name="T127" fmla="*/ 0 h 852"/>
                <a:gd name="T128" fmla="*/ 1531 w 1531"/>
                <a:gd name="T129" fmla="*/ 852 h 8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1" h="852">
                  <a:moveTo>
                    <a:pt x="14" y="0"/>
                  </a:moveTo>
                  <a:lnTo>
                    <a:pt x="0" y="19"/>
                  </a:lnTo>
                  <a:lnTo>
                    <a:pt x="35" y="79"/>
                  </a:lnTo>
                  <a:lnTo>
                    <a:pt x="57" y="115"/>
                  </a:lnTo>
                  <a:lnTo>
                    <a:pt x="84" y="146"/>
                  </a:lnTo>
                  <a:lnTo>
                    <a:pt x="104" y="173"/>
                  </a:lnTo>
                  <a:lnTo>
                    <a:pt x="133" y="204"/>
                  </a:lnTo>
                  <a:lnTo>
                    <a:pt x="158" y="233"/>
                  </a:lnTo>
                  <a:lnTo>
                    <a:pt x="192" y="264"/>
                  </a:lnTo>
                  <a:lnTo>
                    <a:pt x="219" y="290"/>
                  </a:lnTo>
                  <a:lnTo>
                    <a:pt x="248" y="315"/>
                  </a:lnTo>
                  <a:lnTo>
                    <a:pt x="288" y="349"/>
                  </a:lnTo>
                  <a:lnTo>
                    <a:pt x="329" y="380"/>
                  </a:lnTo>
                  <a:lnTo>
                    <a:pt x="376" y="414"/>
                  </a:lnTo>
                  <a:lnTo>
                    <a:pt x="440" y="459"/>
                  </a:lnTo>
                  <a:lnTo>
                    <a:pt x="491" y="493"/>
                  </a:lnTo>
                  <a:lnTo>
                    <a:pt x="538" y="519"/>
                  </a:lnTo>
                  <a:lnTo>
                    <a:pt x="603" y="555"/>
                  </a:lnTo>
                  <a:lnTo>
                    <a:pt x="652" y="581"/>
                  </a:lnTo>
                  <a:lnTo>
                    <a:pt x="703" y="604"/>
                  </a:lnTo>
                  <a:lnTo>
                    <a:pt x="757" y="627"/>
                  </a:lnTo>
                  <a:lnTo>
                    <a:pt x="811" y="647"/>
                  </a:lnTo>
                  <a:lnTo>
                    <a:pt x="861" y="664"/>
                  </a:lnTo>
                  <a:lnTo>
                    <a:pt x="912" y="678"/>
                  </a:lnTo>
                  <a:lnTo>
                    <a:pt x="960" y="685"/>
                  </a:lnTo>
                  <a:lnTo>
                    <a:pt x="1008" y="695"/>
                  </a:lnTo>
                  <a:lnTo>
                    <a:pt x="1058" y="698"/>
                  </a:lnTo>
                  <a:lnTo>
                    <a:pt x="1110" y="696"/>
                  </a:lnTo>
                  <a:lnTo>
                    <a:pt x="1148" y="693"/>
                  </a:lnTo>
                  <a:lnTo>
                    <a:pt x="1194" y="685"/>
                  </a:lnTo>
                  <a:lnTo>
                    <a:pt x="1226" y="679"/>
                  </a:lnTo>
                  <a:lnTo>
                    <a:pt x="1242" y="673"/>
                  </a:lnTo>
                  <a:lnTo>
                    <a:pt x="1297" y="851"/>
                  </a:lnTo>
                  <a:lnTo>
                    <a:pt x="1316" y="828"/>
                  </a:lnTo>
                  <a:lnTo>
                    <a:pt x="1325" y="796"/>
                  </a:lnTo>
                  <a:lnTo>
                    <a:pt x="1334" y="767"/>
                  </a:lnTo>
                  <a:lnTo>
                    <a:pt x="1346" y="741"/>
                  </a:lnTo>
                  <a:lnTo>
                    <a:pt x="1360" y="712"/>
                  </a:lnTo>
                  <a:lnTo>
                    <a:pt x="1377" y="684"/>
                  </a:lnTo>
                  <a:lnTo>
                    <a:pt x="1391" y="661"/>
                  </a:lnTo>
                  <a:lnTo>
                    <a:pt x="1412" y="636"/>
                  </a:lnTo>
                  <a:lnTo>
                    <a:pt x="1431" y="613"/>
                  </a:lnTo>
                  <a:lnTo>
                    <a:pt x="1460" y="585"/>
                  </a:lnTo>
                  <a:lnTo>
                    <a:pt x="1501" y="560"/>
                  </a:lnTo>
                  <a:lnTo>
                    <a:pt x="1530" y="525"/>
                  </a:lnTo>
                  <a:lnTo>
                    <a:pt x="1493" y="516"/>
                  </a:lnTo>
                  <a:lnTo>
                    <a:pt x="1459" y="507"/>
                  </a:lnTo>
                  <a:lnTo>
                    <a:pt x="1417" y="494"/>
                  </a:lnTo>
                  <a:lnTo>
                    <a:pt x="1381" y="480"/>
                  </a:lnTo>
                  <a:lnTo>
                    <a:pt x="1358" y="470"/>
                  </a:lnTo>
                  <a:lnTo>
                    <a:pt x="1337" y="458"/>
                  </a:lnTo>
                  <a:lnTo>
                    <a:pt x="1305" y="439"/>
                  </a:lnTo>
                  <a:lnTo>
                    <a:pt x="1277" y="419"/>
                  </a:lnTo>
                  <a:lnTo>
                    <a:pt x="1252" y="401"/>
                  </a:lnTo>
                  <a:lnTo>
                    <a:pt x="1225" y="376"/>
                  </a:lnTo>
                  <a:lnTo>
                    <a:pt x="1194" y="352"/>
                  </a:lnTo>
                  <a:lnTo>
                    <a:pt x="1155" y="312"/>
                  </a:lnTo>
                  <a:lnTo>
                    <a:pt x="1129" y="346"/>
                  </a:lnTo>
                  <a:lnTo>
                    <a:pt x="1185" y="496"/>
                  </a:lnTo>
                  <a:lnTo>
                    <a:pt x="1168" y="501"/>
                  </a:lnTo>
                  <a:lnTo>
                    <a:pt x="1110" y="506"/>
                  </a:lnTo>
                  <a:lnTo>
                    <a:pt x="1061" y="508"/>
                  </a:lnTo>
                  <a:lnTo>
                    <a:pt x="997" y="509"/>
                  </a:lnTo>
                  <a:lnTo>
                    <a:pt x="958" y="506"/>
                  </a:lnTo>
                  <a:lnTo>
                    <a:pt x="922" y="504"/>
                  </a:lnTo>
                  <a:lnTo>
                    <a:pt x="869" y="498"/>
                  </a:lnTo>
                  <a:lnTo>
                    <a:pt x="817" y="490"/>
                  </a:lnTo>
                  <a:lnTo>
                    <a:pt x="765" y="479"/>
                  </a:lnTo>
                  <a:lnTo>
                    <a:pt x="716" y="464"/>
                  </a:lnTo>
                  <a:lnTo>
                    <a:pt x="665" y="448"/>
                  </a:lnTo>
                  <a:lnTo>
                    <a:pt x="614" y="431"/>
                  </a:lnTo>
                  <a:lnTo>
                    <a:pt x="575" y="414"/>
                  </a:lnTo>
                  <a:lnTo>
                    <a:pt x="523" y="391"/>
                  </a:lnTo>
                  <a:lnTo>
                    <a:pt x="471" y="363"/>
                  </a:lnTo>
                  <a:lnTo>
                    <a:pt x="425" y="339"/>
                  </a:lnTo>
                  <a:lnTo>
                    <a:pt x="374" y="310"/>
                  </a:lnTo>
                  <a:lnTo>
                    <a:pt x="317" y="276"/>
                  </a:lnTo>
                  <a:lnTo>
                    <a:pt x="261" y="244"/>
                  </a:lnTo>
                  <a:lnTo>
                    <a:pt x="212" y="207"/>
                  </a:lnTo>
                  <a:lnTo>
                    <a:pt x="179" y="182"/>
                  </a:lnTo>
                  <a:lnTo>
                    <a:pt x="145" y="156"/>
                  </a:lnTo>
                  <a:lnTo>
                    <a:pt x="124" y="132"/>
                  </a:lnTo>
                  <a:lnTo>
                    <a:pt x="100" y="108"/>
                  </a:lnTo>
                  <a:lnTo>
                    <a:pt x="78" y="84"/>
                  </a:lnTo>
                  <a:lnTo>
                    <a:pt x="14" y="0"/>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38" name="Freeform 32"/>
            <p:cNvSpPr>
              <a:spLocks/>
            </p:cNvSpPr>
            <p:nvPr/>
          </p:nvSpPr>
          <p:spPr bwMode="auto">
            <a:xfrm>
              <a:off x="3248" y="2530"/>
              <a:ext cx="1501" cy="836"/>
            </a:xfrm>
            <a:custGeom>
              <a:avLst/>
              <a:gdLst>
                <a:gd name="T0" fmla="*/ 33 w 1501"/>
                <a:gd name="T1" fmla="*/ 79 h 836"/>
                <a:gd name="T2" fmla="*/ 75 w 1501"/>
                <a:gd name="T3" fmla="*/ 139 h 836"/>
                <a:gd name="T4" fmla="*/ 122 w 1501"/>
                <a:gd name="T5" fmla="*/ 198 h 836"/>
                <a:gd name="T6" fmla="*/ 182 w 1501"/>
                <a:gd name="T7" fmla="*/ 262 h 836"/>
                <a:gd name="T8" fmla="*/ 238 w 1501"/>
                <a:gd name="T9" fmla="*/ 312 h 836"/>
                <a:gd name="T10" fmla="*/ 319 w 1501"/>
                <a:gd name="T11" fmla="*/ 376 h 836"/>
                <a:gd name="T12" fmla="*/ 429 w 1501"/>
                <a:gd name="T13" fmla="*/ 456 h 836"/>
                <a:gd name="T14" fmla="*/ 527 w 1501"/>
                <a:gd name="T15" fmla="*/ 515 h 836"/>
                <a:gd name="T16" fmla="*/ 641 w 1501"/>
                <a:gd name="T17" fmla="*/ 578 h 836"/>
                <a:gd name="T18" fmla="*/ 744 w 1501"/>
                <a:gd name="T19" fmla="*/ 627 h 836"/>
                <a:gd name="T20" fmla="*/ 847 w 1501"/>
                <a:gd name="T21" fmla="*/ 665 h 836"/>
                <a:gd name="T22" fmla="*/ 944 w 1501"/>
                <a:gd name="T23" fmla="*/ 689 h 836"/>
                <a:gd name="T24" fmla="*/ 1041 w 1501"/>
                <a:gd name="T25" fmla="*/ 703 h 836"/>
                <a:gd name="T26" fmla="*/ 1131 w 1501"/>
                <a:gd name="T27" fmla="*/ 699 h 836"/>
                <a:gd name="T28" fmla="*/ 1205 w 1501"/>
                <a:gd name="T29" fmla="*/ 687 h 836"/>
                <a:gd name="T30" fmla="*/ 1298 w 1501"/>
                <a:gd name="T31" fmla="*/ 835 h 836"/>
                <a:gd name="T32" fmla="*/ 1314 w 1501"/>
                <a:gd name="T33" fmla="*/ 777 h 836"/>
                <a:gd name="T34" fmla="*/ 1338 w 1501"/>
                <a:gd name="T35" fmla="*/ 722 h 836"/>
                <a:gd name="T36" fmla="*/ 1368 w 1501"/>
                <a:gd name="T37" fmla="*/ 673 h 836"/>
                <a:gd name="T38" fmla="*/ 1405 w 1501"/>
                <a:gd name="T39" fmla="*/ 628 h 836"/>
                <a:gd name="T40" fmla="*/ 1459 w 1501"/>
                <a:gd name="T41" fmla="*/ 578 h 836"/>
                <a:gd name="T42" fmla="*/ 1500 w 1501"/>
                <a:gd name="T43" fmla="*/ 545 h 836"/>
                <a:gd name="T44" fmla="*/ 1430 w 1501"/>
                <a:gd name="T45" fmla="*/ 527 h 836"/>
                <a:gd name="T46" fmla="*/ 1354 w 1501"/>
                <a:gd name="T47" fmla="*/ 497 h 836"/>
                <a:gd name="T48" fmla="*/ 1311 w 1501"/>
                <a:gd name="T49" fmla="*/ 475 h 836"/>
                <a:gd name="T50" fmla="*/ 1250 w 1501"/>
                <a:gd name="T51" fmla="*/ 438 h 836"/>
                <a:gd name="T52" fmla="*/ 1196 w 1501"/>
                <a:gd name="T53" fmla="*/ 395 h 836"/>
                <a:gd name="T54" fmla="*/ 1127 w 1501"/>
                <a:gd name="T55" fmla="*/ 331 h 836"/>
                <a:gd name="T56" fmla="*/ 1145 w 1501"/>
                <a:gd name="T57" fmla="*/ 513 h 836"/>
                <a:gd name="T58" fmla="*/ 1039 w 1501"/>
                <a:gd name="T59" fmla="*/ 519 h 836"/>
                <a:gd name="T60" fmla="*/ 939 w 1501"/>
                <a:gd name="T61" fmla="*/ 514 h 836"/>
                <a:gd name="T62" fmla="*/ 851 w 1501"/>
                <a:gd name="T63" fmla="*/ 505 h 836"/>
                <a:gd name="T64" fmla="*/ 748 w 1501"/>
                <a:gd name="T65" fmla="*/ 483 h 836"/>
                <a:gd name="T66" fmla="*/ 650 w 1501"/>
                <a:gd name="T67" fmla="*/ 452 h 836"/>
                <a:gd name="T68" fmla="*/ 560 w 1501"/>
                <a:gd name="T69" fmla="*/ 416 h 836"/>
                <a:gd name="T70" fmla="*/ 458 w 1501"/>
                <a:gd name="T71" fmla="*/ 365 h 836"/>
                <a:gd name="T72" fmla="*/ 361 w 1501"/>
                <a:gd name="T73" fmla="*/ 310 h 836"/>
                <a:gd name="T74" fmla="*/ 249 w 1501"/>
                <a:gd name="T75" fmla="*/ 244 h 836"/>
                <a:gd name="T76" fmla="*/ 166 w 1501"/>
                <a:gd name="T77" fmla="*/ 183 h 836"/>
                <a:gd name="T78" fmla="*/ 107 w 1501"/>
                <a:gd name="T79" fmla="*/ 132 h 836"/>
                <a:gd name="T80" fmla="*/ 65 w 1501"/>
                <a:gd name="T81" fmla="*/ 85 h 8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01"/>
                <a:gd name="T124" fmla="*/ 0 h 836"/>
                <a:gd name="T125" fmla="*/ 1501 w 1501"/>
                <a:gd name="T126" fmla="*/ 836 h 8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01" h="836">
                  <a:moveTo>
                    <a:pt x="0" y="0"/>
                  </a:moveTo>
                  <a:lnTo>
                    <a:pt x="33" y="79"/>
                  </a:lnTo>
                  <a:lnTo>
                    <a:pt x="53" y="107"/>
                  </a:lnTo>
                  <a:lnTo>
                    <a:pt x="75" y="139"/>
                  </a:lnTo>
                  <a:lnTo>
                    <a:pt x="95" y="166"/>
                  </a:lnTo>
                  <a:lnTo>
                    <a:pt x="122" y="198"/>
                  </a:lnTo>
                  <a:lnTo>
                    <a:pt x="148" y="229"/>
                  </a:lnTo>
                  <a:lnTo>
                    <a:pt x="182" y="262"/>
                  </a:lnTo>
                  <a:lnTo>
                    <a:pt x="208" y="288"/>
                  </a:lnTo>
                  <a:lnTo>
                    <a:pt x="238" y="312"/>
                  </a:lnTo>
                  <a:lnTo>
                    <a:pt x="277" y="347"/>
                  </a:lnTo>
                  <a:lnTo>
                    <a:pt x="319" y="376"/>
                  </a:lnTo>
                  <a:lnTo>
                    <a:pt x="365" y="410"/>
                  </a:lnTo>
                  <a:lnTo>
                    <a:pt x="429" y="456"/>
                  </a:lnTo>
                  <a:lnTo>
                    <a:pt x="482" y="490"/>
                  </a:lnTo>
                  <a:lnTo>
                    <a:pt x="527" y="515"/>
                  </a:lnTo>
                  <a:lnTo>
                    <a:pt x="591" y="553"/>
                  </a:lnTo>
                  <a:lnTo>
                    <a:pt x="641" y="578"/>
                  </a:lnTo>
                  <a:lnTo>
                    <a:pt x="692" y="603"/>
                  </a:lnTo>
                  <a:lnTo>
                    <a:pt x="744" y="627"/>
                  </a:lnTo>
                  <a:lnTo>
                    <a:pt x="797" y="648"/>
                  </a:lnTo>
                  <a:lnTo>
                    <a:pt x="847" y="665"/>
                  </a:lnTo>
                  <a:lnTo>
                    <a:pt x="897" y="679"/>
                  </a:lnTo>
                  <a:lnTo>
                    <a:pt x="944" y="689"/>
                  </a:lnTo>
                  <a:lnTo>
                    <a:pt x="993" y="698"/>
                  </a:lnTo>
                  <a:lnTo>
                    <a:pt x="1041" y="703"/>
                  </a:lnTo>
                  <a:lnTo>
                    <a:pt x="1092" y="702"/>
                  </a:lnTo>
                  <a:lnTo>
                    <a:pt x="1131" y="699"/>
                  </a:lnTo>
                  <a:lnTo>
                    <a:pt x="1174" y="692"/>
                  </a:lnTo>
                  <a:lnTo>
                    <a:pt x="1205" y="687"/>
                  </a:lnTo>
                  <a:lnTo>
                    <a:pt x="1250" y="677"/>
                  </a:lnTo>
                  <a:lnTo>
                    <a:pt x="1298" y="835"/>
                  </a:lnTo>
                  <a:lnTo>
                    <a:pt x="1305" y="804"/>
                  </a:lnTo>
                  <a:lnTo>
                    <a:pt x="1314" y="777"/>
                  </a:lnTo>
                  <a:lnTo>
                    <a:pt x="1325" y="751"/>
                  </a:lnTo>
                  <a:lnTo>
                    <a:pt x="1338" y="722"/>
                  </a:lnTo>
                  <a:lnTo>
                    <a:pt x="1354" y="697"/>
                  </a:lnTo>
                  <a:lnTo>
                    <a:pt x="1368" y="673"/>
                  </a:lnTo>
                  <a:lnTo>
                    <a:pt x="1388" y="651"/>
                  </a:lnTo>
                  <a:lnTo>
                    <a:pt x="1405" y="628"/>
                  </a:lnTo>
                  <a:lnTo>
                    <a:pt x="1434" y="603"/>
                  </a:lnTo>
                  <a:lnTo>
                    <a:pt x="1459" y="578"/>
                  </a:lnTo>
                  <a:lnTo>
                    <a:pt x="1477" y="564"/>
                  </a:lnTo>
                  <a:lnTo>
                    <a:pt x="1500" y="545"/>
                  </a:lnTo>
                  <a:lnTo>
                    <a:pt x="1465" y="536"/>
                  </a:lnTo>
                  <a:lnTo>
                    <a:pt x="1430" y="527"/>
                  </a:lnTo>
                  <a:lnTo>
                    <a:pt x="1389" y="513"/>
                  </a:lnTo>
                  <a:lnTo>
                    <a:pt x="1354" y="497"/>
                  </a:lnTo>
                  <a:lnTo>
                    <a:pt x="1331" y="488"/>
                  </a:lnTo>
                  <a:lnTo>
                    <a:pt x="1311" y="475"/>
                  </a:lnTo>
                  <a:lnTo>
                    <a:pt x="1278" y="458"/>
                  </a:lnTo>
                  <a:lnTo>
                    <a:pt x="1250" y="438"/>
                  </a:lnTo>
                  <a:lnTo>
                    <a:pt x="1225" y="420"/>
                  </a:lnTo>
                  <a:lnTo>
                    <a:pt x="1196" y="395"/>
                  </a:lnTo>
                  <a:lnTo>
                    <a:pt x="1167" y="371"/>
                  </a:lnTo>
                  <a:lnTo>
                    <a:pt x="1127" y="331"/>
                  </a:lnTo>
                  <a:lnTo>
                    <a:pt x="1194" y="510"/>
                  </a:lnTo>
                  <a:lnTo>
                    <a:pt x="1145" y="513"/>
                  </a:lnTo>
                  <a:lnTo>
                    <a:pt x="1089" y="518"/>
                  </a:lnTo>
                  <a:lnTo>
                    <a:pt x="1039" y="519"/>
                  </a:lnTo>
                  <a:lnTo>
                    <a:pt x="978" y="518"/>
                  </a:lnTo>
                  <a:lnTo>
                    <a:pt x="939" y="514"/>
                  </a:lnTo>
                  <a:lnTo>
                    <a:pt x="903" y="511"/>
                  </a:lnTo>
                  <a:lnTo>
                    <a:pt x="851" y="505"/>
                  </a:lnTo>
                  <a:lnTo>
                    <a:pt x="801" y="495"/>
                  </a:lnTo>
                  <a:lnTo>
                    <a:pt x="748" y="483"/>
                  </a:lnTo>
                  <a:lnTo>
                    <a:pt x="699" y="468"/>
                  </a:lnTo>
                  <a:lnTo>
                    <a:pt x="650" y="452"/>
                  </a:lnTo>
                  <a:lnTo>
                    <a:pt x="599" y="433"/>
                  </a:lnTo>
                  <a:lnTo>
                    <a:pt x="560" y="416"/>
                  </a:lnTo>
                  <a:lnTo>
                    <a:pt x="508" y="392"/>
                  </a:lnTo>
                  <a:lnTo>
                    <a:pt x="458" y="365"/>
                  </a:lnTo>
                  <a:lnTo>
                    <a:pt x="411" y="339"/>
                  </a:lnTo>
                  <a:lnTo>
                    <a:pt x="361" y="310"/>
                  </a:lnTo>
                  <a:lnTo>
                    <a:pt x="303" y="276"/>
                  </a:lnTo>
                  <a:lnTo>
                    <a:pt x="249" y="244"/>
                  </a:lnTo>
                  <a:lnTo>
                    <a:pt x="200" y="206"/>
                  </a:lnTo>
                  <a:lnTo>
                    <a:pt x="166" y="183"/>
                  </a:lnTo>
                  <a:lnTo>
                    <a:pt x="133" y="155"/>
                  </a:lnTo>
                  <a:lnTo>
                    <a:pt x="107" y="132"/>
                  </a:lnTo>
                  <a:lnTo>
                    <a:pt x="84" y="109"/>
                  </a:lnTo>
                  <a:lnTo>
                    <a:pt x="65" y="85"/>
                  </a:lnTo>
                  <a:lnTo>
                    <a:pt x="0" y="0"/>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sp>
        <p:nvSpPr>
          <p:cNvPr id="39" name="Rectangle 33"/>
          <p:cNvSpPr>
            <a:spLocks noChangeArrowheads="1"/>
          </p:cNvSpPr>
          <p:nvPr/>
        </p:nvSpPr>
        <p:spPr bwMode="auto">
          <a:xfrm>
            <a:off x="1336675" y="2454275"/>
            <a:ext cx="1265238" cy="393700"/>
          </a:xfrm>
          <a:prstGeom prst="rect">
            <a:avLst/>
          </a:prstGeom>
          <a:noFill/>
          <a:ln w="12700">
            <a:noFill/>
            <a:miter lim="800000"/>
            <a:headEnd/>
            <a:tailEnd/>
          </a:ln>
        </p:spPr>
        <p:txBody>
          <a:bodyPr wrap="none" lIns="90488" tIns="44450" rIns="90488" bIns="44450">
            <a:spAutoFit/>
          </a:bodyPr>
          <a:lstStyle/>
          <a:p>
            <a:pPr algn="ctr" eaLnBrk="0" hangingPunct="0"/>
            <a:r>
              <a:rPr lang="en-GB" altLang="zh-CN" sz="2000">
                <a:cs typeface="Arial" charset="0"/>
              </a:rPr>
              <a:t>Facilities</a:t>
            </a:r>
          </a:p>
        </p:txBody>
      </p:sp>
      <p:sp>
        <p:nvSpPr>
          <p:cNvPr id="40" name="Rectangle 34"/>
          <p:cNvSpPr>
            <a:spLocks noChangeArrowheads="1"/>
          </p:cNvSpPr>
          <p:nvPr/>
        </p:nvSpPr>
        <p:spPr bwMode="auto">
          <a:xfrm>
            <a:off x="533400" y="3717925"/>
            <a:ext cx="1682750" cy="698500"/>
          </a:xfrm>
          <a:prstGeom prst="rect">
            <a:avLst/>
          </a:prstGeom>
          <a:noFill/>
          <a:ln w="12700">
            <a:noFill/>
            <a:miter lim="800000"/>
            <a:headEnd/>
            <a:tailEnd/>
          </a:ln>
        </p:spPr>
        <p:txBody>
          <a:bodyPr lIns="90488" tIns="44450" rIns="90488" bIns="44450">
            <a:spAutoFit/>
          </a:bodyPr>
          <a:lstStyle/>
          <a:p>
            <a:pPr algn="ctr" eaLnBrk="0" hangingPunct="0"/>
            <a:r>
              <a:rPr lang="en-GB" sz="2000" dirty="0">
                <a:cs typeface="Arial" charset="0"/>
              </a:rPr>
              <a:t>System Monitoring</a:t>
            </a:r>
          </a:p>
        </p:txBody>
      </p:sp>
      <p:sp>
        <p:nvSpPr>
          <p:cNvPr id="41" name="Rectangle 35"/>
          <p:cNvSpPr>
            <a:spLocks noChangeArrowheads="1"/>
          </p:cNvSpPr>
          <p:nvPr/>
        </p:nvSpPr>
        <p:spPr bwMode="auto">
          <a:xfrm>
            <a:off x="6337300" y="4449763"/>
            <a:ext cx="1577975" cy="698500"/>
          </a:xfrm>
          <a:prstGeom prst="rect">
            <a:avLst/>
          </a:prstGeom>
          <a:noFill/>
          <a:ln w="12700">
            <a:noFill/>
            <a:miter lim="800000"/>
            <a:headEnd/>
            <a:tailEnd/>
          </a:ln>
        </p:spPr>
        <p:txBody>
          <a:bodyPr wrap="none" lIns="90488" tIns="44450" rIns="90488" bIns="44450">
            <a:spAutoFit/>
          </a:bodyPr>
          <a:lstStyle/>
          <a:p>
            <a:pPr algn="ctr" eaLnBrk="0" hangingPunct="0"/>
            <a:r>
              <a:rPr lang="en-GB" sz="2000">
                <a:cs typeface="Arial" charset="0"/>
              </a:rPr>
              <a:t>Staff</a:t>
            </a:r>
          </a:p>
          <a:p>
            <a:pPr algn="ctr" eaLnBrk="0" hangingPunct="0"/>
            <a:r>
              <a:rPr lang="en-GB" sz="2000">
                <a:cs typeface="Arial" charset="0"/>
              </a:rPr>
              <a:t>(Designers)</a:t>
            </a:r>
          </a:p>
        </p:txBody>
      </p:sp>
      <p:grpSp>
        <p:nvGrpSpPr>
          <p:cNvPr id="23" name="Group 36"/>
          <p:cNvGrpSpPr>
            <a:grpSpLocks/>
          </p:cNvGrpSpPr>
          <p:nvPr/>
        </p:nvGrpSpPr>
        <p:grpSpPr bwMode="auto">
          <a:xfrm>
            <a:off x="4867275" y="2187575"/>
            <a:ext cx="1673225" cy="841375"/>
            <a:chOff x="3276" y="1150"/>
            <a:chExt cx="1504" cy="801"/>
          </a:xfrm>
        </p:grpSpPr>
        <p:sp>
          <p:nvSpPr>
            <p:cNvPr id="43" name="Freeform 37"/>
            <p:cNvSpPr>
              <a:spLocks/>
            </p:cNvSpPr>
            <p:nvPr/>
          </p:nvSpPr>
          <p:spPr bwMode="auto">
            <a:xfrm>
              <a:off x="3276" y="1150"/>
              <a:ext cx="1503" cy="783"/>
            </a:xfrm>
            <a:custGeom>
              <a:avLst/>
              <a:gdLst>
                <a:gd name="T0" fmla="*/ 3 w 1503"/>
                <a:gd name="T1" fmla="*/ 747 h 783"/>
                <a:gd name="T2" fmla="*/ 112 w 1503"/>
                <a:gd name="T3" fmla="*/ 773 h 783"/>
                <a:gd name="T4" fmla="*/ 187 w 1503"/>
                <a:gd name="T5" fmla="*/ 779 h 783"/>
                <a:gd name="T6" fmla="*/ 267 w 1503"/>
                <a:gd name="T7" fmla="*/ 782 h 783"/>
                <a:gd name="T8" fmla="*/ 350 w 1503"/>
                <a:gd name="T9" fmla="*/ 779 h 783"/>
                <a:gd name="T10" fmla="*/ 439 w 1503"/>
                <a:gd name="T11" fmla="*/ 770 h 783"/>
                <a:gd name="T12" fmla="*/ 548 w 1503"/>
                <a:gd name="T13" fmla="*/ 752 h 783"/>
                <a:gd name="T14" fmla="*/ 685 w 1503"/>
                <a:gd name="T15" fmla="*/ 723 h 783"/>
                <a:gd name="T16" fmla="*/ 805 w 1503"/>
                <a:gd name="T17" fmla="*/ 687 h 783"/>
                <a:gd name="T18" fmla="*/ 911 w 1503"/>
                <a:gd name="T19" fmla="*/ 648 h 783"/>
                <a:gd name="T20" fmla="*/ 1016 w 1503"/>
                <a:gd name="T21" fmla="*/ 601 h 783"/>
                <a:gd name="T22" fmla="*/ 1110 w 1503"/>
                <a:gd name="T23" fmla="*/ 550 h 783"/>
                <a:gd name="T24" fmla="*/ 1188 w 1503"/>
                <a:gd name="T25" fmla="*/ 493 h 783"/>
                <a:gd name="T26" fmla="*/ 1260 w 1503"/>
                <a:gd name="T27" fmla="*/ 420 h 783"/>
                <a:gd name="T28" fmla="*/ 1310 w 1503"/>
                <a:gd name="T29" fmla="*/ 352 h 783"/>
                <a:gd name="T30" fmla="*/ 1336 w 1503"/>
                <a:gd name="T31" fmla="*/ 309 h 783"/>
                <a:gd name="T32" fmla="*/ 1497 w 1503"/>
                <a:gd name="T33" fmla="*/ 364 h 783"/>
                <a:gd name="T34" fmla="*/ 1467 w 1503"/>
                <a:gd name="T35" fmla="*/ 309 h 783"/>
                <a:gd name="T36" fmla="*/ 1445 w 1503"/>
                <a:gd name="T37" fmla="*/ 251 h 783"/>
                <a:gd name="T38" fmla="*/ 1430 w 1503"/>
                <a:gd name="T39" fmla="*/ 195 h 783"/>
                <a:gd name="T40" fmla="*/ 1424 w 1503"/>
                <a:gd name="T41" fmla="*/ 132 h 783"/>
                <a:gd name="T42" fmla="*/ 1434 w 1503"/>
                <a:gd name="T43" fmla="*/ 44 h 783"/>
                <a:gd name="T44" fmla="*/ 1398 w 1503"/>
                <a:gd name="T45" fmla="*/ 20 h 783"/>
                <a:gd name="T46" fmla="*/ 1328 w 1503"/>
                <a:gd name="T47" fmla="*/ 59 h 783"/>
                <a:gd name="T48" fmla="*/ 1271 w 1503"/>
                <a:gd name="T49" fmla="*/ 84 h 783"/>
                <a:gd name="T50" fmla="*/ 1210 w 1503"/>
                <a:gd name="T51" fmla="*/ 102 h 783"/>
                <a:gd name="T52" fmla="*/ 1148 w 1503"/>
                <a:gd name="T53" fmla="*/ 114 h 783"/>
                <a:gd name="T54" fmla="*/ 1073 w 1503"/>
                <a:gd name="T55" fmla="*/ 121 h 783"/>
                <a:gd name="T56" fmla="*/ 1022 w 1503"/>
                <a:gd name="T57" fmla="*/ 164 h 783"/>
                <a:gd name="T58" fmla="*/ 1161 w 1503"/>
                <a:gd name="T59" fmla="*/ 242 h 783"/>
                <a:gd name="T60" fmla="*/ 1091 w 1503"/>
                <a:gd name="T61" fmla="*/ 325 h 783"/>
                <a:gd name="T62" fmla="*/ 1018 w 1503"/>
                <a:gd name="T63" fmla="*/ 398 h 783"/>
                <a:gd name="T64" fmla="*/ 950 w 1503"/>
                <a:gd name="T65" fmla="*/ 457 h 783"/>
                <a:gd name="T66" fmla="*/ 863 w 1503"/>
                <a:gd name="T67" fmla="*/ 518 h 783"/>
                <a:gd name="T68" fmla="*/ 772 w 1503"/>
                <a:gd name="T69" fmla="*/ 568 h 783"/>
                <a:gd name="T70" fmla="*/ 685 w 1503"/>
                <a:gd name="T71" fmla="*/ 608 h 783"/>
                <a:gd name="T72" fmla="*/ 577 w 1503"/>
                <a:gd name="T73" fmla="*/ 648 h 783"/>
                <a:gd name="T74" fmla="*/ 472 w 1503"/>
                <a:gd name="T75" fmla="*/ 681 h 783"/>
                <a:gd name="T76" fmla="*/ 347 w 1503"/>
                <a:gd name="T77" fmla="*/ 716 h 783"/>
                <a:gd name="T78" fmla="*/ 245 w 1503"/>
                <a:gd name="T79" fmla="*/ 732 h 783"/>
                <a:gd name="T80" fmla="*/ 170 w 1503"/>
                <a:gd name="T81" fmla="*/ 737 h 783"/>
                <a:gd name="T82" fmla="*/ 103 w 1503"/>
                <a:gd name="T83" fmla="*/ 736 h 78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03"/>
                <a:gd name="T127" fmla="*/ 0 h 783"/>
                <a:gd name="T128" fmla="*/ 1503 w 1503"/>
                <a:gd name="T129" fmla="*/ 783 h 78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03" h="783">
                  <a:moveTo>
                    <a:pt x="0" y="723"/>
                  </a:moveTo>
                  <a:lnTo>
                    <a:pt x="3" y="747"/>
                  </a:lnTo>
                  <a:lnTo>
                    <a:pt x="71" y="764"/>
                  </a:lnTo>
                  <a:lnTo>
                    <a:pt x="112" y="773"/>
                  </a:lnTo>
                  <a:lnTo>
                    <a:pt x="152" y="775"/>
                  </a:lnTo>
                  <a:lnTo>
                    <a:pt x="187" y="779"/>
                  </a:lnTo>
                  <a:lnTo>
                    <a:pt x="229" y="780"/>
                  </a:lnTo>
                  <a:lnTo>
                    <a:pt x="267" y="782"/>
                  </a:lnTo>
                  <a:lnTo>
                    <a:pt x="312" y="780"/>
                  </a:lnTo>
                  <a:lnTo>
                    <a:pt x="350" y="779"/>
                  </a:lnTo>
                  <a:lnTo>
                    <a:pt x="389" y="774"/>
                  </a:lnTo>
                  <a:lnTo>
                    <a:pt x="439" y="770"/>
                  </a:lnTo>
                  <a:lnTo>
                    <a:pt x="490" y="761"/>
                  </a:lnTo>
                  <a:lnTo>
                    <a:pt x="548" y="752"/>
                  </a:lnTo>
                  <a:lnTo>
                    <a:pt x="624" y="737"/>
                  </a:lnTo>
                  <a:lnTo>
                    <a:pt x="685" y="723"/>
                  </a:lnTo>
                  <a:lnTo>
                    <a:pt x="736" y="708"/>
                  </a:lnTo>
                  <a:lnTo>
                    <a:pt x="805" y="687"/>
                  </a:lnTo>
                  <a:lnTo>
                    <a:pt x="859" y="668"/>
                  </a:lnTo>
                  <a:lnTo>
                    <a:pt x="911" y="648"/>
                  </a:lnTo>
                  <a:lnTo>
                    <a:pt x="966" y="627"/>
                  </a:lnTo>
                  <a:lnTo>
                    <a:pt x="1016" y="601"/>
                  </a:lnTo>
                  <a:lnTo>
                    <a:pt x="1064" y="577"/>
                  </a:lnTo>
                  <a:lnTo>
                    <a:pt x="1110" y="550"/>
                  </a:lnTo>
                  <a:lnTo>
                    <a:pt x="1149" y="521"/>
                  </a:lnTo>
                  <a:lnTo>
                    <a:pt x="1188" y="493"/>
                  </a:lnTo>
                  <a:lnTo>
                    <a:pt x="1226" y="460"/>
                  </a:lnTo>
                  <a:lnTo>
                    <a:pt x="1260" y="420"/>
                  </a:lnTo>
                  <a:lnTo>
                    <a:pt x="1284" y="390"/>
                  </a:lnTo>
                  <a:lnTo>
                    <a:pt x="1310" y="352"/>
                  </a:lnTo>
                  <a:lnTo>
                    <a:pt x="1329" y="325"/>
                  </a:lnTo>
                  <a:lnTo>
                    <a:pt x="1336" y="309"/>
                  </a:lnTo>
                  <a:lnTo>
                    <a:pt x="1502" y="393"/>
                  </a:lnTo>
                  <a:lnTo>
                    <a:pt x="1497" y="364"/>
                  </a:lnTo>
                  <a:lnTo>
                    <a:pt x="1480" y="335"/>
                  </a:lnTo>
                  <a:lnTo>
                    <a:pt x="1467" y="309"/>
                  </a:lnTo>
                  <a:lnTo>
                    <a:pt x="1457" y="282"/>
                  </a:lnTo>
                  <a:lnTo>
                    <a:pt x="1445" y="251"/>
                  </a:lnTo>
                  <a:lnTo>
                    <a:pt x="1438" y="220"/>
                  </a:lnTo>
                  <a:lnTo>
                    <a:pt x="1430" y="195"/>
                  </a:lnTo>
                  <a:lnTo>
                    <a:pt x="1428" y="160"/>
                  </a:lnTo>
                  <a:lnTo>
                    <a:pt x="1424" y="132"/>
                  </a:lnTo>
                  <a:lnTo>
                    <a:pt x="1425" y="90"/>
                  </a:lnTo>
                  <a:lnTo>
                    <a:pt x="1434" y="44"/>
                  </a:lnTo>
                  <a:lnTo>
                    <a:pt x="1430" y="0"/>
                  </a:lnTo>
                  <a:lnTo>
                    <a:pt x="1398" y="20"/>
                  </a:lnTo>
                  <a:lnTo>
                    <a:pt x="1367" y="38"/>
                  </a:lnTo>
                  <a:lnTo>
                    <a:pt x="1328" y="59"/>
                  </a:lnTo>
                  <a:lnTo>
                    <a:pt x="1294" y="76"/>
                  </a:lnTo>
                  <a:lnTo>
                    <a:pt x="1271" y="84"/>
                  </a:lnTo>
                  <a:lnTo>
                    <a:pt x="1247" y="91"/>
                  </a:lnTo>
                  <a:lnTo>
                    <a:pt x="1210" y="102"/>
                  </a:lnTo>
                  <a:lnTo>
                    <a:pt x="1178" y="109"/>
                  </a:lnTo>
                  <a:lnTo>
                    <a:pt x="1148" y="114"/>
                  </a:lnTo>
                  <a:lnTo>
                    <a:pt x="1110" y="117"/>
                  </a:lnTo>
                  <a:lnTo>
                    <a:pt x="1073" y="121"/>
                  </a:lnTo>
                  <a:lnTo>
                    <a:pt x="1016" y="121"/>
                  </a:lnTo>
                  <a:lnTo>
                    <a:pt x="1022" y="164"/>
                  </a:lnTo>
                  <a:lnTo>
                    <a:pt x="1170" y="227"/>
                  </a:lnTo>
                  <a:lnTo>
                    <a:pt x="1161" y="242"/>
                  </a:lnTo>
                  <a:lnTo>
                    <a:pt x="1124" y="289"/>
                  </a:lnTo>
                  <a:lnTo>
                    <a:pt x="1091" y="325"/>
                  </a:lnTo>
                  <a:lnTo>
                    <a:pt x="1047" y="372"/>
                  </a:lnTo>
                  <a:lnTo>
                    <a:pt x="1018" y="398"/>
                  </a:lnTo>
                  <a:lnTo>
                    <a:pt x="990" y="422"/>
                  </a:lnTo>
                  <a:lnTo>
                    <a:pt x="950" y="457"/>
                  </a:lnTo>
                  <a:lnTo>
                    <a:pt x="908" y="488"/>
                  </a:lnTo>
                  <a:lnTo>
                    <a:pt x="863" y="518"/>
                  </a:lnTo>
                  <a:lnTo>
                    <a:pt x="820" y="543"/>
                  </a:lnTo>
                  <a:lnTo>
                    <a:pt x="772" y="568"/>
                  </a:lnTo>
                  <a:lnTo>
                    <a:pt x="725" y="593"/>
                  </a:lnTo>
                  <a:lnTo>
                    <a:pt x="685" y="608"/>
                  </a:lnTo>
                  <a:lnTo>
                    <a:pt x="633" y="630"/>
                  </a:lnTo>
                  <a:lnTo>
                    <a:pt x="577" y="648"/>
                  </a:lnTo>
                  <a:lnTo>
                    <a:pt x="528" y="664"/>
                  </a:lnTo>
                  <a:lnTo>
                    <a:pt x="472" y="681"/>
                  </a:lnTo>
                  <a:lnTo>
                    <a:pt x="407" y="699"/>
                  </a:lnTo>
                  <a:lnTo>
                    <a:pt x="347" y="716"/>
                  </a:lnTo>
                  <a:lnTo>
                    <a:pt x="286" y="724"/>
                  </a:lnTo>
                  <a:lnTo>
                    <a:pt x="245" y="732"/>
                  </a:lnTo>
                  <a:lnTo>
                    <a:pt x="202" y="737"/>
                  </a:lnTo>
                  <a:lnTo>
                    <a:pt x="170" y="737"/>
                  </a:lnTo>
                  <a:lnTo>
                    <a:pt x="136" y="738"/>
                  </a:lnTo>
                  <a:lnTo>
                    <a:pt x="103" y="736"/>
                  </a:lnTo>
                  <a:lnTo>
                    <a:pt x="0" y="723"/>
                  </a:lnTo>
                </a:path>
              </a:pathLst>
            </a:custGeom>
            <a:solidFill>
              <a:srgbClr val="008000"/>
            </a:solidFill>
            <a:ln w="12700" cap="rnd" cmpd="sng">
              <a:noFill/>
              <a:prstDash val="solid"/>
              <a:round/>
              <a:headEnd type="none" w="med" len="med"/>
              <a:tailEnd type="none" w="med" len="med"/>
            </a:ln>
          </p:spPr>
          <p:txBody>
            <a:bodyPr/>
            <a:lstStyle/>
            <a:p>
              <a:endParaRPr lang="zh-CN" altLang="en-US"/>
            </a:p>
          </p:txBody>
        </p:sp>
        <p:sp>
          <p:nvSpPr>
            <p:cNvPr id="44" name="Freeform 38"/>
            <p:cNvSpPr>
              <a:spLocks/>
            </p:cNvSpPr>
            <p:nvPr/>
          </p:nvSpPr>
          <p:spPr bwMode="auto">
            <a:xfrm>
              <a:off x="3278" y="1198"/>
              <a:ext cx="1502" cy="753"/>
            </a:xfrm>
            <a:custGeom>
              <a:avLst/>
              <a:gdLst>
                <a:gd name="T0" fmla="*/ 80 w 1502"/>
                <a:gd name="T1" fmla="*/ 730 h 753"/>
                <a:gd name="T2" fmla="*/ 151 w 1502"/>
                <a:gd name="T3" fmla="*/ 741 h 753"/>
                <a:gd name="T4" fmla="*/ 227 w 1502"/>
                <a:gd name="T5" fmla="*/ 749 h 753"/>
                <a:gd name="T6" fmla="*/ 313 w 1502"/>
                <a:gd name="T7" fmla="*/ 751 h 753"/>
                <a:gd name="T8" fmla="*/ 389 w 1502"/>
                <a:gd name="T9" fmla="*/ 745 h 753"/>
                <a:gd name="T10" fmla="*/ 491 w 1502"/>
                <a:gd name="T11" fmla="*/ 732 h 753"/>
                <a:gd name="T12" fmla="*/ 625 w 1502"/>
                <a:gd name="T13" fmla="*/ 708 h 753"/>
                <a:gd name="T14" fmla="*/ 736 w 1502"/>
                <a:gd name="T15" fmla="*/ 678 h 753"/>
                <a:gd name="T16" fmla="*/ 860 w 1502"/>
                <a:gd name="T17" fmla="*/ 641 h 753"/>
                <a:gd name="T18" fmla="*/ 967 w 1502"/>
                <a:gd name="T19" fmla="*/ 600 h 753"/>
                <a:gd name="T20" fmla="*/ 1065 w 1502"/>
                <a:gd name="T21" fmla="*/ 552 h 753"/>
                <a:gd name="T22" fmla="*/ 1150 w 1502"/>
                <a:gd name="T23" fmla="*/ 499 h 753"/>
                <a:gd name="T24" fmla="*/ 1228 w 1502"/>
                <a:gd name="T25" fmla="*/ 438 h 753"/>
                <a:gd name="T26" fmla="*/ 1287 w 1502"/>
                <a:gd name="T27" fmla="*/ 373 h 753"/>
                <a:gd name="T28" fmla="*/ 1330 w 1502"/>
                <a:gd name="T29" fmla="*/ 311 h 753"/>
                <a:gd name="T30" fmla="*/ 1501 w 1502"/>
                <a:gd name="T31" fmla="*/ 348 h 753"/>
                <a:gd name="T32" fmla="*/ 1471 w 1502"/>
                <a:gd name="T33" fmla="*/ 295 h 753"/>
                <a:gd name="T34" fmla="*/ 1448 w 1502"/>
                <a:gd name="T35" fmla="*/ 239 h 753"/>
                <a:gd name="T36" fmla="*/ 1433 w 1502"/>
                <a:gd name="T37" fmla="*/ 185 h 753"/>
                <a:gd name="T38" fmla="*/ 1427 w 1502"/>
                <a:gd name="T39" fmla="*/ 126 h 753"/>
                <a:gd name="T40" fmla="*/ 1429 w 1502"/>
                <a:gd name="T41" fmla="*/ 53 h 753"/>
                <a:gd name="T42" fmla="*/ 1434 w 1502"/>
                <a:gd name="T43" fmla="*/ 0 h 753"/>
                <a:gd name="T44" fmla="*/ 1372 w 1502"/>
                <a:gd name="T45" fmla="*/ 38 h 753"/>
                <a:gd name="T46" fmla="*/ 1298 w 1502"/>
                <a:gd name="T47" fmla="*/ 73 h 753"/>
                <a:gd name="T48" fmla="*/ 1252 w 1502"/>
                <a:gd name="T49" fmla="*/ 89 h 753"/>
                <a:gd name="T50" fmla="*/ 1183 w 1502"/>
                <a:gd name="T51" fmla="*/ 106 h 753"/>
                <a:gd name="T52" fmla="*/ 1114 w 1502"/>
                <a:gd name="T53" fmla="*/ 115 h 753"/>
                <a:gd name="T54" fmla="*/ 1020 w 1502"/>
                <a:gd name="T55" fmla="*/ 119 h 753"/>
                <a:gd name="T56" fmla="*/ 1164 w 1502"/>
                <a:gd name="T57" fmla="*/ 234 h 753"/>
                <a:gd name="T58" fmla="*/ 1095 w 1502"/>
                <a:gd name="T59" fmla="*/ 314 h 753"/>
                <a:gd name="T60" fmla="*/ 1021 w 1502"/>
                <a:gd name="T61" fmla="*/ 382 h 753"/>
                <a:gd name="T62" fmla="*/ 953 w 1502"/>
                <a:gd name="T63" fmla="*/ 438 h 753"/>
                <a:gd name="T64" fmla="*/ 866 w 1502"/>
                <a:gd name="T65" fmla="*/ 497 h 753"/>
                <a:gd name="T66" fmla="*/ 776 w 1502"/>
                <a:gd name="T67" fmla="*/ 546 h 753"/>
                <a:gd name="T68" fmla="*/ 686 w 1502"/>
                <a:gd name="T69" fmla="*/ 585 h 753"/>
                <a:gd name="T70" fmla="*/ 579 w 1502"/>
                <a:gd name="T71" fmla="*/ 623 h 753"/>
                <a:gd name="T72" fmla="*/ 474 w 1502"/>
                <a:gd name="T73" fmla="*/ 655 h 753"/>
                <a:gd name="T74" fmla="*/ 348 w 1502"/>
                <a:gd name="T75" fmla="*/ 689 h 753"/>
                <a:gd name="T76" fmla="*/ 246 w 1502"/>
                <a:gd name="T77" fmla="*/ 706 h 753"/>
                <a:gd name="T78" fmla="*/ 168 w 1502"/>
                <a:gd name="T79" fmla="*/ 714 h 753"/>
                <a:gd name="T80" fmla="*/ 105 w 1502"/>
                <a:gd name="T81" fmla="*/ 710 h 7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02"/>
                <a:gd name="T124" fmla="*/ 0 h 753"/>
                <a:gd name="T125" fmla="*/ 1502 w 1502"/>
                <a:gd name="T126" fmla="*/ 753 h 7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02" h="753">
                  <a:moveTo>
                    <a:pt x="0" y="699"/>
                  </a:moveTo>
                  <a:lnTo>
                    <a:pt x="80" y="730"/>
                  </a:lnTo>
                  <a:lnTo>
                    <a:pt x="113" y="736"/>
                  </a:lnTo>
                  <a:lnTo>
                    <a:pt x="151" y="741"/>
                  </a:lnTo>
                  <a:lnTo>
                    <a:pt x="185" y="748"/>
                  </a:lnTo>
                  <a:lnTo>
                    <a:pt x="227" y="749"/>
                  </a:lnTo>
                  <a:lnTo>
                    <a:pt x="266" y="752"/>
                  </a:lnTo>
                  <a:lnTo>
                    <a:pt x="313" y="751"/>
                  </a:lnTo>
                  <a:lnTo>
                    <a:pt x="350" y="748"/>
                  </a:lnTo>
                  <a:lnTo>
                    <a:pt x="389" y="745"/>
                  </a:lnTo>
                  <a:lnTo>
                    <a:pt x="440" y="740"/>
                  </a:lnTo>
                  <a:lnTo>
                    <a:pt x="491" y="732"/>
                  </a:lnTo>
                  <a:lnTo>
                    <a:pt x="548" y="721"/>
                  </a:lnTo>
                  <a:lnTo>
                    <a:pt x="625" y="708"/>
                  </a:lnTo>
                  <a:lnTo>
                    <a:pt x="686" y="692"/>
                  </a:lnTo>
                  <a:lnTo>
                    <a:pt x="736" y="678"/>
                  </a:lnTo>
                  <a:lnTo>
                    <a:pt x="806" y="658"/>
                  </a:lnTo>
                  <a:lnTo>
                    <a:pt x="860" y="641"/>
                  </a:lnTo>
                  <a:lnTo>
                    <a:pt x="913" y="622"/>
                  </a:lnTo>
                  <a:lnTo>
                    <a:pt x="967" y="600"/>
                  </a:lnTo>
                  <a:lnTo>
                    <a:pt x="1018" y="576"/>
                  </a:lnTo>
                  <a:lnTo>
                    <a:pt x="1065" y="552"/>
                  </a:lnTo>
                  <a:lnTo>
                    <a:pt x="1110" y="527"/>
                  </a:lnTo>
                  <a:lnTo>
                    <a:pt x="1150" y="499"/>
                  </a:lnTo>
                  <a:lnTo>
                    <a:pt x="1190" y="472"/>
                  </a:lnTo>
                  <a:lnTo>
                    <a:pt x="1228" y="438"/>
                  </a:lnTo>
                  <a:lnTo>
                    <a:pt x="1262" y="402"/>
                  </a:lnTo>
                  <a:lnTo>
                    <a:pt x="1287" y="373"/>
                  </a:lnTo>
                  <a:lnTo>
                    <a:pt x="1312" y="336"/>
                  </a:lnTo>
                  <a:lnTo>
                    <a:pt x="1330" y="311"/>
                  </a:lnTo>
                  <a:lnTo>
                    <a:pt x="1355" y="272"/>
                  </a:lnTo>
                  <a:lnTo>
                    <a:pt x="1501" y="348"/>
                  </a:lnTo>
                  <a:lnTo>
                    <a:pt x="1484" y="320"/>
                  </a:lnTo>
                  <a:lnTo>
                    <a:pt x="1471" y="295"/>
                  </a:lnTo>
                  <a:lnTo>
                    <a:pt x="1460" y="270"/>
                  </a:lnTo>
                  <a:lnTo>
                    <a:pt x="1448" y="239"/>
                  </a:lnTo>
                  <a:lnTo>
                    <a:pt x="1441" y="210"/>
                  </a:lnTo>
                  <a:lnTo>
                    <a:pt x="1433" y="185"/>
                  </a:lnTo>
                  <a:lnTo>
                    <a:pt x="1431" y="155"/>
                  </a:lnTo>
                  <a:lnTo>
                    <a:pt x="1427" y="126"/>
                  </a:lnTo>
                  <a:lnTo>
                    <a:pt x="1429" y="88"/>
                  </a:lnTo>
                  <a:lnTo>
                    <a:pt x="1429" y="53"/>
                  </a:lnTo>
                  <a:lnTo>
                    <a:pt x="1431" y="29"/>
                  </a:lnTo>
                  <a:lnTo>
                    <a:pt x="1434" y="0"/>
                  </a:lnTo>
                  <a:lnTo>
                    <a:pt x="1402" y="19"/>
                  </a:lnTo>
                  <a:lnTo>
                    <a:pt x="1372" y="38"/>
                  </a:lnTo>
                  <a:lnTo>
                    <a:pt x="1333" y="58"/>
                  </a:lnTo>
                  <a:lnTo>
                    <a:pt x="1298" y="73"/>
                  </a:lnTo>
                  <a:lnTo>
                    <a:pt x="1275" y="82"/>
                  </a:lnTo>
                  <a:lnTo>
                    <a:pt x="1252" y="89"/>
                  </a:lnTo>
                  <a:lnTo>
                    <a:pt x="1216" y="100"/>
                  </a:lnTo>
                  <a:lnTo>
                    <a:pt x="1183" y="106"/>
                  </a:lnTo>
                  <a:lnTo>
                    <a:pt x="1153" y="111"/>
                  </a:lnTo>
                  <a:lnTo>
                    <a:pt x="1114" y="115"/>
                  </a:lnTo>
                  <a:lnTo>
                    <a:pt x="1077" y="119"/>
                  </a:lnTo>
                  <a:lnTo>
                    <a:pt x="1020" y="119"/>
                  </a:lnTo>
                  <a:lnTo>
                    <a:pt x="1196" y="195"/>
                  </a:lnTo>
                  <a:lnTo>
                    <a:pt x="1164" y="234"/>
                  </a:lnTo>
                  <a:lnTo>
                    <a:pt x="1129" y="277"/>
                  </a:lnTo>
                  <a:lnTo>
                    <a:pt x="1095" y="314"/>
                  </a:lnTo>
                  <a:lnTo>
                    <a:pt x="1050" y="356"/>
                  </a:lnTo>
                  <a:lnTo>
                    <a:pt x="1021" y="382"/>
                  </a:lnTo>
                  <a:lnTo>
                    <a:pt x="994" y="407"/>
                  </a:lnTo>
                  <a:lnTo>
                    <a:pt x="953" y="438"/>
                  </a:lnTo>
                  <a:lnTo>
                    <a:pt x="911" y="468"/>
                  </a:lnTo>
                  <a:lnTo>
                    <a:pt x="866" y="497"/>
                  </a:lnTo>
                  <a:lnTo>
                    <a:pt x="822" y="521"/>
                  </a:lnTo>
                  <a:lnTo>
                    <a:pt x="776" y="546"/>
                  </a:lnTo>
                  <a:lnTo>
                    <a:pt x="725" y="569"/>
                  </a:lnTo>
                  <a:lnTo>
                    <a:pt x="686" y="585"/>
                  </a:lnTo>
                  <a:lnTo>
                    <a:pt x="634" y="606"/>
                  </a:lnTo>
                  <a:lnTo>
                    <a:pt x="579" y="623"/>
                  </a:lnTo>
                  <a:lnTo>
                    <a:pt x="528" y="639"/>
                  </a:lnTo>
                  <a:lnTo>
                    <a:pt x="474" y="655"/>
                  </a:lnTo>
                  <a:lnTo>
                    <a:pt x="410" y="673"/>
                  </a:lnTo>
                  <a:lnTo>
                    <a:pt x="348" y="689"/>
                  </a:lnTo>
                  <a:lnTo>
                    <a:pt x="286" y="699"/>
                  </a:lnTo>
                  <a:lnTo>
                    <a:pt x="246" y="706"/>
                  </a:lnTo>
                  <a:lnTo>
                    <a:pt x="203" y="711"/>
                  </a:lnTo>
                  <a:lnTo>
                    <a:pt x="168" y="714"/>
                  </a:lnTo>
                  <a:lnTo>
                    <a:pt x="135" y="715"/>
                  </a:lnTo>
                  <a:lnTo>
                    <a:pt x="105" y="710"/>
                  </a:lnTo>
                  <a:lnTo>
                    <a:pt x="0" y="699"/>
                  </a:lnTo>
                </a:path>
              </a:pathLst>
            </a:custGeom>
            <a:solidFill>
              <a:srgbClr val="00FF00"/>
            </a:solidFill>
            <a:ln w="12700" cap="rnd" cmpd="sng">
              <a:noFill/>
              <a:prstDash val="solid"/>
              <a:round/>
              <a:headEnd type="none" w="med" len="med"/>
              <a:tailEnd type="none" w="med" len="med"/>
            </a:ln>
          </p:spPr>
          <p:txBody>
            <a:bodyPr/>
            <a:lstStyle/>
            <a:p>
              <a:endParaRPr lang="zh-CN" altLang="en-US"/>
            </a:p>
          </p:txBody>
        </p:sp>
      </p:grpSp>
      <p:sp>
        <p:nvSpPr>
          <p:cNvPr id="45" name="Rectangle 39"/>
          <p:cNvSpPr>
            <a:spLocks noChangeArrowheads="1"/>
          </p:cNvSpPr>
          <p:nvPr/>
        </p:nvSpPr>
        <p:spPr bwMode="auto">
          <a:xfrm>
            <a:off x="6562725" y="1693863"/>
            <a:ext cx="1765300" cy="393700"/>
          </a:xfrm>
          <a:prstGeom prst="rect">
            <a:avLst/>
          </a:prstGeom>
          <a:noFill/>
          <a:ln w="12700">
            <a:noFill/>
            <a:miter lim="800000"/>
            <a:headEnd/>
            <a:tailEnd/>
          </a:ln>
        </p:spPr>
        <p:txBody>
          <a:bodyPr lIns="90488" tIns="44450" rIns="90488" bIns="44450">
            <a:spAutoFit/>
          </a:bodyPr>
          <a:lstStyle/>
          <a:p>
            <a:pPr algn="ctr" eaLnBrk="0" hangingPunct="0"/>
            <a:r>
              <a:rPr lang="en-GB" sz="2000">
                <a:cs typeface="Arial" charset="0"/>
              </a:rPr>
              <a:t>Organisation</a:t>
            </a:r>
          </a:p>
        </p:txBody>
      </p:sp>
      <p:sp>
        <p:nvSpPr>
          <p:cNvPr id="46" name="Rectangle 40"/>
          <p:cNvSpPr>
            <a:spLocks noChangeArrowheads="1"/>
          </p:cNvSpPr>
          <p:nvPr/>
        </p:nvSpPr>
        <p:spPr bwMode="auto">
          <a:xfrm>
            <a:off x="6489700" y="3379788"/>
            <a:ext cx="1736725" cy="396875"/>
          </a:xfrm>
          <a:prstGeom prst="rect">
            <a:avLst/>
          </a:prstGeom>
          <a:noFill/>
          <a:ln w="9525">
            <a:noFill/>
            <a:miter lim="800000"/>
            <a:headEnd/>
            <a:tailEnd/>
          </a:ln>
        </p:spPr>
        <p:txBody>
          <a:bodyPr wrap="none">
            <a:spAutoFit/>
          </a:bodyPr>
          <a:lstStyle/>
          <a:p>
            <a:pPr algn="ctr" defTabSz="762000" eaLnBrk="0" hangingPunct="0"/>
            <a:r>
              <a:rPr lang="en-GB" sz="2000">
                <a:cs typeface="Arial" charset="0"/>
              </a:rPr>
              <a:t>Management</a:t>
            </a:r>
          </a:p>
        </p:txBody>
      </p:sp>
      <p:sp>
        <p:nvSpPr>
          <p:cNvPr id="47" name="Rectangle 41"/>
          <p:cNvSpPr>
            <a:spLocks noChangeArrowheads="1"/>
          </p:cNvSpPr>
          <p:nvPr/>
        </p:nvSpPr>
        <p:spPr bwMode="auto">
          <a:xfrm>
            <a:off x="315913" y="5048250"/>
            <a:ext cx="4052887" cy="396875"/>
          </a:xfrm>
          <a:prstGeom prst="rect">
            <a:avLst/>
          </a:prstGeom>
          <a:noFill/>
          <a:ln w="9525">
            <a:noFill/>
            <a:miter lim="800000"/>
            <a:headEnd/>
            <a:tailEnd/>
          </a:ln>
        </p:spPr>
        <p:txBody>
          <a:bodyPr wrap="none">
            <a:spAutoFit/>
          </a:bodyPr>
          <a:lstStyle/>
          <a:p>
            <a:pPr algn="ctr" defTabSz="762000" eaLnBrk="0" hangingPunct="0"/>
            <a:r>
              <a:rPr lang="en-GB" sz="2000">
                <a:cs typeface="Arial" charset="0"/>
              </a:rPr>
              <a:t>Independent Checking Function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4294967295"/>
          </p:nvPr>
        </p:nvSpPr>
        <p:spPr>
          <a:xfrm>
            <a:off x="750892" y="1998686"/>
            <a:ext cx="4392612" cy="3787768"/>
          </a:xfrm>
        </p:spPr>
        <p:txBody>
          <a:bodyPr/>
          <a:lstStyle/>
          <a:p>
            <a:pPr>
              <a:buFont typeface="Wingdings" pitchFamily="2" charset="2"/>
              <a:buChar char="Ø"/>
            </a:pPr>
            <a:r>
              <a:rPr lang="zh-CN" altLang="en-GB" sz="2400" dirty="0" smtClean="0"/>
              <a:t>人员称职 职责明确</a:t>
            </a:r>
          </a:p>
          <a:p>
            <a:pPr>
              <a:buFont typeface="Wingdings" pitchFamily="2" charset="2"/>
              <a:buChar char="Ø"/>
            </a:pPr>
            <a:endParaRPr lang="en-GB" altLang="zh-CN" sz="2400" dirty="0" smtClean="0"/>
          </a:p>
          <a:p>
            <a:pPr>
              <a:buFont typeface="Wingdings" pitchFamily="2" charset="2"/>
              <a:buChar char="Ø"/>
            </a:pPr>
            <a:r>
              <a:rPr lang="zh-CN" altLang="en-GB" sz="2400" dirty="0" smtClean="0"/>
              <a:t>功能和程序适当 </a:t>
            </a:r>
          </a:p>
          <a:p>
            <a:pPr>
              <a:buFont typeface="Wingdings" pitchFamily="2" charset="2"/>
              <a:buChar char="Ø"/>
            </a:pPr>
            <a:endParaRPr lang="en-GB" altLang="zh-CN" sz="2400" dirty="0" smtClean="0"/>
          </a:p>
          <a:p>
            <a:pPr>
              <a:buFont typeface="Wingdings" pitchFamily="2" charset="2"/>
              <a:buChar char="Ø"/>
            </a:pPr>
            <a:r>
              <a:rPr lang="zh-CN" altLang="en-GB" sz="2400" dirty="0" smtClean="0"/>
              <a:t>供应商管理</a:t>
            </a:r>
          </a:p>
          <a:p>
            <a:pPr>
              <a:buFont typeface="Wingdings" pitchFamily="2" charset="2"/>
              <a:buChar char="Ø"/>
            </a:pPr>
            <a:endParaRPr lang="en-GB" altLang="zh-CN" sz="2400" dirty="0" smtClean="0"/>
          </a:p>
          <a:p>
            <a:pPr>
              <a:buFont typeface="Wingdings" pitchFamily="2" charset="2"/>
              <a:buChar char="Ø"/>
            </a:pPr>
            <a:r>
              <a:rPr lang="zh-CN" altLang="en-GB" sz="2400" dirty="0" smtClean="0"/>
              <a:t>监督</a:t>
            </a:r>
            <a:endParaRPr lang="zh-CN" altLang="en-US" sz="2400" dirty="0" smtClean="0"/>
          </a:p>
        </p:txBody>
      </p:sp>
      <p:sp>
        <p:nvSpPr>
          <p:cNvPr id="4"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5"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
        <p:nvSpPr>
          <p:cNvPr id="6" name="TextBox 5"/>
          <p:cNvSpPr txBox="1"/>
          <p:nvPr/>
        </p:nvSpPr>
        <p:spPr>
          <a:xfrm>
            <a:off x="6481928" y="1988840"/>
            <a:ext cx="1114408" cy="2492990"/>
          </a:xfrm>
          <a:prstGeom prst="rect">
            <a:avLst/>
          </a:prstGeom>
          <a:noFill/>
        </p:spPr>
        <p:txBody>
          <a:bodyPr wrap="none" rtlCol="0">
            <a:spAutoFit/>
          </a:bodyPr>
          <a:lstStyle/>
          <a:p>
            <a:pPr>
              <a:spcBef>
                <a:spcPts val="2400"/>
              </a:spcBef>
              <a:buFont typeface="Wingdings" pitchFamily="2" charset="2"/>
              <a:buChar char="l"/>
            </a:pPr>
            <a:r>
              <a:rPr lang="zh-CN" altLang="en-US" sz="2400" dirty="0" smtClean="0"/>
              <a:t> 组织</a:t>
            </a:r>
            <a:endParaRPr lang="en-US" altLang="zh-CN" sz="2400" dirty="0" smtClean="0"/>
          </a:p>
          <a:p>
            <a:pPr>
              <a:spcBef>
                <a:spcPts val="2400"/>
              </a:spcBef>
              <a:buFont typeface="Wingdings" pitchFamily="2" charset="2"/>
              <a:buChar char="l"/>
            </a:pPr>
            <a:r>
              <a:rPr lang="zh-CN" altLang="en-US" sz="2400" dirty="0" smtClean="0"/>
              <a:t> 程序</a:t>
            </a:r>
            <a:endParaRPr lang="en-US" altLang="zh-CN" sz="2400" dirty="0" smtClean="0"/>
          </a:p>
          <a:p>
            <a:pPr>
              <a:spcBef>
                <a:spcPts val="2400"/>
              </a:spcBef>
              <a:buFont typeface="Wingdings" pitchFamily="2" charset="2"/>
              <a:buChar char="l"/>
            </a:pPr>
            <a:r>
              <a:rPr lang="zh-CN" altLang="en-US" sz="2400" dirty="0" smtClean="0"/>
              <a:t> 人员</a:t>
            </a:r>
            <a:endParaRPr lang="en-US" altLang="zh-CN" sz="2400" dirty="0" smtClean="0"/>
          </a:p>
          <a:p>
            <a:pPr>
              <a:spcBef>
                <a:spcPts val="2400"/>
              </a:spcBef>
              <a:buFont typeface="Wingdings" pitchFamily="2" charset="2"/>
              <a:buChar char="l"/>
            </a:pPr>
            <a:r>
              <a:rPr lang="zh-CN" altLang="en-US" sz="2400" dirty="0" smtClean="0"/>
              <a:t> 资源</a:t>
            </a:r>
            <a:endParaRPr lang="zh-CN" altLang="en-US" sz="2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5"/>
          <p:cNvSpPr>
            <a:spLocks noChangeArrowheads="1"/>
          </p:cNvSpPr>
          <p:nvPr/>
        </p:nvSpPr>
        <p:spPr bwMode="auto">
          <a:xfrm>
            <a:off x="785786" y="1643050"/>
            <a:ext cx="8538742" cy="4810125"/>
          </a:xfrm>
          <a:prstGeom prst="rect">
            <a:avLst/>
          </a:prstGeom>
          <a:noFill/>
          <a:ln w="9525">
            <a:noFill/>
            <a:miter lim="800000"/>
            <a:headEnd/>
            <a:tailEnd/>
          </a:ln>
        </p:spPr>
        <p:txBody>
          <a:bodyPr lIns="90488" tIns="44450" rIns="90488" bIns="44450"/>
          <a:lstStyle/>
          <a:p>
            <a:pPr marL="285750" indent="-285750">
              <a:spcBef>
                <a:spcPct val="20000"/>
              </a:spcBef>
              <a:buClr>
                <a:schemeClr val="tx1"/>
              </a:buClr>
              <a:buSzPct val="70000"/>
              <a:buFont typeface="Wingdings" pitchFamily="2" charset="2"/>
              <a:buNone/>
              <a:tabLst>
                <a:tab pos="4191000" algn="l"/>
              </a:tabLst>
            </a:pPr>
            <a:r>
              <a:rPr lang="en-GB" altLang="zh-CN" sz="3600" dirty="0"/>
              <a:t>      </a:t>
            </a:r>
            <a:r>
              <a:rPr lang="zh-CN" altLang="en-GB" sz="2800" dirty="0">
                <a:latin typeface="华文仿宋" pitchFamily="2" charset="-122"/>
                <a:ea typeface="华文仿宋" pitchFamily="2" charset="-122"/>
                <a:cs typeface="Arial" charset="0"/>
              </a:rPr>
              <a:t>质量	        </a:t>
            </a:r>
            <a:r>
              <a:rPr lang="en-GB" altLang="zh-CN" sz="2800" dirty="0">
                <a:latin typeface="Times New Roman" pitchFamily="18" charset="0"/>
                <a:ea typeface="华文仿宋" pitchFamily="2" charset="-122"/>
                <a:cs typeface="Times New Roman" pitchFamily="18" charset="0"/>
              </a:rPr>
              <a:t>DOA</a:t>
            </a:r>
          </a:p>
          <a:p>
            <a:pPr marL="285750" indent="-285750">
              <a:spcBef>
                <a:spcPct val="20000"/>
              </a:spcBef>
              <a:buClr>
                <a:schemeClr val="tx1"/>
              </a:buClr>
              <a:buSzPct val="70000"/>
              <a:buFont typeface="Wingdings" pitchFamily="2" charset="2"/>
              <a:buNone/>
              <a:tabLst>
                <a:tab pos="4191000" algn="l"/>
              </a:tabLst>
            </a:pPr>
            <a:endParaRPr lang="en-GB" altLang="zh-CN" sz="2800" dirty="0">
              <a:latin typeface="华文仿宋" pitchFamily="2" charset="-122"/>
              <a:ea typeface="华文仿宋" pitchFamily="2" charset="-122"/>
              <a:cs typeface="Arial" charset="0"/>
            </a:endParaRPr>
          </a:p>
          <a:p>
            <a:pPr marL="285750" indent="-285750">
              <a:spcBef>
                <a:spcPct val="20000"/>
              </a:spcBef>
              <a:buClr>
                <a:schemeClr val="tx1"/>
              </a:buClr>
              <a:buSzPct val="70000"/>
              <a:buFont typeface="Wingdings" pitchFamily="2" charset="2"/>
              <a:buNone/>
              <a:tabLst>
                <a:tab pos="4191000" algn="l"/>
              </a:tabLst>
            </a:pPr>
            <a:endParaRPr lang="en-GB" altLang="zh-CN" sz="2800" dirty="0">
              <a:latin typeface="华文仿宋" pitchFamily="2" charset="-122"/>
              <a:ea typeface="华文仿宋" pitchFamily="2" charset="-122"/>
            </a:endParaRPr>
          </a:p>
          <a:p>
            <a:pPr marL="285750" indent="-285750">
              <a:spcBef>
                <a:spcPct val="20000"/>
              </a:spcBef>
              <a:buClr>
                <a:schemeClr val="tx1"/>
              </a:buClr>
              <a:buSzPct val="70000"/>
              <a:buFont typeface="Wingdings" pitchFamily="2" charset="2"/>
              <a:buNone/>
              <a:tabLst>
                <a:tab pos="4191000" algn="l"/>
              </a:tabLst>
            </a:pPr>
            <a:r>
              <a:rPr lang="zh-CN" altLang="en-GB" sz="2800" b="0" dirty="0">
                <a:latin typeface="华文仿宋" pitchFamily="2" charset="-122"/>
                <a:ea typeface="华文仿宋" pitchFamily="2" charset="-122"/>
                <a:cs typeface="Arial" charset="0"/>
              </a:rPr>
              <a:t>质量系统	设计保证系统</a:t>
            </a:r>
            <a:r>
              <a:rPr lang="zh-CN" altLang="en-GB" sz="2800" b="0" dirty="0">
                <a:latin typeface="Times New Roman" pitchFamily="18" charset="0"/>
                <a:ea typeface="华文仿宋" pitchFamily="2" charset="-122"/>
                <a:cs typeface="Times New Roman" pitchFamily="18" charset="0"/>
              </a:rPr>
              <a:t>（</a:t>
            </a:r>
            <a:r>
              <a:rPr lang="en-GB" altLang="zh-CN" sz="2800" b="0" dirty="0">
                <a:latin typeface="Times New Roman" pitchFamily="18" charset="0"/>
                <a:ea typeface="华文仿宋" pitchFamily="2" charset="-122"/>
                <a:cs typeface="Times New Roman" pitchFamily="18" charset="0"/>
              </a:rPr>
              <a:t>DAS</a:t>
            </a:r>
            <a:r>
              <a:rPr lang="zh-CN" altLang="en-GB" sz="2800" b="0" dirty="0">
                <a:latin typeface="Times New Roman" pitchFamily="18" charset="0"/>
                <a:ea typeface="华文仿宋" pitchFamily="2" charset="-122"/>
                <a:cs typeface="Times New Roman" pitchFamily="18" charset="0"/>
              </a:rPr>
              <a:t>）</a:t>
            </a:r>
          </a:p>
          <a:p>
            <a:pPr marL="285750" indent="-285750">
              <a:spcBef>
                <a:spcPct val="20000"/>
              </a:spcBef>
              <a:buClr>
                <a:schemeClr val="tx1"/>
              </a:buClr>
              <a:buSzPct val="70000"/>
              <a:buFont typeface="Wingdings" pitchFamily="2" charset="2"/>
              <a:buNone/>
              <a:tabLst>
                <a:tab pos="4191000" algn="l"/>
              </a:tabLst>
            </a:pPr>
            <a:endParaRPr lang="en-GB" altLang="zh-CN" sz="2800" b="0" dirty="0">
              <a:latin typeface="华文仿宋" pitchFamily="2" charset="-122"/>
              <a:ea typeface="华文仿宋" pitchFamily="2" charset="-122"/>
              <a:cs typeface="Arial" charset="0"/>
            </a:endParaRPr>
          </a:p>
          <a:p>
            <a:pPr marL="285750" indent="-285750">
              <a:spcBef>
                <a:spcPct val="20000"/>
              </a:spcBef>
              <a:buClr>
                <a:schemeClr val="tx1"/>
              </a:buClr>
              <a:buSzPct val="70000"/>
              <a:buFont typeface="Wingdings" pitchFamily="2" charset="2"/>
              <a:buNone/>
              <a:tabLst>
                <a:tab pos="4191000" algn="l"/>
              </a:tabLst>
            </a:pPr>
            <a:endParaRPr lang="en-GB" altLang="zh-CN" sz="2800" b="0" dirty="0">
              <a:latin typeface="华文仿宋" pitchFamily="2" charset="-122"/>
              <a:ea typeface="华文仿宋" pitchFamily="2" charset="-122"/>
              <a:cs typeface="Arial" charset="0"/>
            </a:endParaRPr>
          </a:p>
          <a:p>
            <a:pPr marL="285750" indent="-285750">
              <a:spcBef>
                <a:spcPct val="20000"/>
              </a:spcBef>
              <a:buClr>
                <a:schemeClr val="tx1"/>
              </a:buClr>
              <a:buSzPct val="70000"/>
              <a:buFont typeface="Wingdings" pitchFamily="2" charset="2"/>
              <a:buNone/>
              <a:tabLst>
                <a:tab pos="4191000" algn="l"/>
              </a:tabLst>
            </a:pPr>
            <a:r>
              <a:rPr lang="zh-CN" altLang="en-GB" sz="2800" b="0" dirty="0">
                <a:latin typeface="华文仿宋" pitchFamily="2" charset="-122"/>
                <a:ea typeface="华文仿宋" pitchFamily="2" charset="-122"/>
                <a:cs typeface="Arial" charset="0"/>
              </a:rPr>
              <a:t>质量保证	系统监控</a:t>
            </a:r>
          </a:p>
        </p:txBody>
      </p:sp>
      <p:sp>
        <p:nvSpPr>
          <p:cNvPr id="316421" name="Line 6"/>
          <p:cNvSpPr>
            <a:spLocks noChangeShapeType="1"/>
          </p:cNvSpPr>
          <p:nvPr/>
        </p:nvSpPr>
        <p:spPr bwMode="auto">
          <a:xfrm>
            <a:off x="3857620" y="1643050"/>
            <a:ext cx="0" cy="1435100"/>
          </a:xfrm>
          <a:prstGeom prst="line">
            <a:avLst/>
          </a:prstGeom>
          <a:noFill/>
          <a:ln w="12700">
            <a:solidFill>
              <a:schemeClr val="tx1"/>
            </a:solidFill>
            <a:round/>
            <a:headEnd/>
            <a:tailEnd/>
          </a:ln>
        </p:spPr>
        <p:txBody>
          <a:bodyPr wrap="none" anchor="ctr"/>
          <a:lstStyle/>
          <a:p>
            <a:endParaRPr lang="zh-CN" altLang="en-US"/>
          </a:p>
        </p:txBody>
      </p:sp>
      <p:sp>
        <p:nvSpPr>
          <p:cNvPr id="316422" name="Line 7"/>
          <p:cNvSpPr>
            <a:spLocks noChangeShapeType="1"/>
          </p:cNvSpPr>
          <p:nvPr/>
        </p:nvSpPr>
        <p:spPr bwMode="auto">
          <a:xfrm>
            <a:off x="3071802" y="3357562"/>
            <a:ext cx="1511300" cy="0"/>
          </a:xfrm>
          <a:prstGeom prst="line">
            <a:avLst/>
          </a:prstGeom>
          <a:noFill/>
          <a:ln w="38100">
            <a:solidFill>
              <a:srgbClr val="600427"/>
            </a:solidFill>
            <a:round/>
            <a:headEnd type="triangle" w="med" len="med"/>
            <a:tailEnd type="triangle" w="med" len="med"/>
          </a:ln>
        </p:spPr>
        <p:txBody>
          <a:bodyPr wrap="none" anchor="ctr"/>
          <a:lstStyle/>
          <a:p>
            <a:endParaRPr lang="zh-CN" altLang="en-US"/>
          </a:p>
        </p:txBody>
      </p:sp>
      <p:sp>
        <p:nvSpPr>
          <p:cNvPr id="316423" name="Line 8"/>
          <p:cNvSpPr>
            <a:spLocks noChangeShapeType="1"/>
          </p:cNvSpPr>
          <p:nvPr/>
        </p:nvSpPr>
        <p:spPr bwMode="auto">
          <a:xfrm>
            <a:off x="3143240" y="4929198"/>
            <a:ext cx="1511300" cy="0"/>
          </a:xfrm>
          <a:prstGeom prst="line">
            <a:avLst/>
          </a:prstGeom>
          <a:noFill/>
          <a:ln w="38100">
            <a:solidFill>
              <a:srgbClr val="600427"/>
            </a:solidFill>
            <a:round/>
            <a:headEnd type="triangle" w="med" len="med"/>
            <a:tailEnd type="triangle" w="med" len="med"/>
          </a:ln>
        </p:spPr>
        <p:txBody>
          <a:bodyPr wrap="none" anchor="ctr"/>
          <a:lstStyle/>
          <a:p>
            <a:endParaRPr lang="zh-CN" altLang="en-US"/>
          </a:p>
        </p:txBody>
      </p:sp>
      <p:sp>
        <p:nvSpPr>
          <p:cNvPr id="316424" name="Line 9"/>
          <p:cNvSpPr>
            <a:spLocks noChangeShapeType="1"/>
          </p:cNvSpPr>
          <p:nvPr/>
        </p:nvSpPr>
        <p:spPr bwMode="auto">
          <a:xfrm>
            <a:off x="3857620" y="3643314"/>
            <a:ext cx="0" cy="1054100"/>
          </a:xfrm>
          <a:prstGeom prst="line">
            <a:avLst/>
          </a:prstGeom>
          <a:noFill/>
          <a:ln w="12700">
            <a:solidFill>
              <a:schemeClr val="tx1"/>
            </a:solidFill>
            <a:round/>
            <a:headEnd/>
            <a:tailEnd/>
          </a:ln>
        </p:spPr>
        <p:txBody>
          <a:bodyPr wrap="none" anchor="ctr"/>
          <a:lstStyle/>
          <a:p>
            <a:endParaRPr lang="zh-CN" altLang="en-US"/>
          </a:p>
        </p:txBody>
      </p:sp>
      <p:sp>
        <p:nvSpPr>
          <p:cNvPr id="9" name="Line 9"/>
          <p:cNvSpPr>
            <a:spLocks noChangeShapeType="1"/>
          </p:cNvSpPr>
          <p:nvPr/>
        </p:nvSpPr>
        <p:spPr bwMode="auto">
          <a:xfrm>
            <a:off x="3857620" y="5143512"/>
            <a:ext cx="0" cy="1054100"/>
          </a:xfrm>
          <a:prstGeom prst="line">
            <a:avLst/>
          </a:prstGeom>
          <a:noFill/>
          <a:ln w="12700">
            <a:solidFill>
              <a:schemeClr val="tx1"/>
            </a:solidFill>
            <a:round/>
            <a:headEnd/>
            <a:tailEnd/>
          </a:ln>
        </p:spPr>
        <p:txBody>
          <a:bodyPr wrap="none" anchor="ctr"/>
          <a:lstStyle/>
          <a:p>
            <a:endParaRPr lang="zh-CN" altLang="en-US"/>
          </a:p>
        </p:txBody>
      </p:sp>
      <p:sp>
        <p:nvSpPr>
          <p:cNvPr id="10"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11"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
        <p:nvSpPr>
          <p:cNvPr id="12" name="云形 11"/>
          <p:cNvSpPr/>
          <p:nvPr/>
        </p:nvSpPr>
        <p:spPr bwMode="auto">
          <a:xfrm>
            <a:off x="6858016" y="5143512"/>
            <a:ext cx="2071702" cy="1071570"/>
          </a:xfrm>
          <a:prstGeom prst="cloud">
            <a:avLst/>
          </a:prstGeom>
          <a:solidFill>
            <a:srgbClr val="FFE7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316418" name="Rectangle 2"/>
          <p:cNvSpPr>
            <a:spLocks noGrp="1" noChangeArrowheads="1"/>
          </p:cNvSpPr>
          <p:nvPr>
            <p:ph type="title" idx="4294967295"/>
          </p:nvPr>
        </p:nvSpPr>
        <p:spPr>
          <a:xfrm>
            <a:off x="7429520" y="5429264"/>
            <a:ext cx="1000132" cy="576263"/>
          </a:xfrm>
        </p:spPr>
        <p:txBody>
          <a:bodyPr/>
          <a:lstStyle/>
          <a:p>
            <a:r>
              <a:rPr lang="zh-CN" altLang="en-US" sz="2800" b="1" dirty="0" smtClean="0">
                <a:latin typeface="+mj-ea"/>
              </a:rPr>
              <a:t>关系</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4294967295"/>
          </p:nvPr>
        </p:nvSpPr>
        <p:spPr>
          <a:xfrm>
            <a:off x="393703" y="1912941"/>
            <a:ext cx="8750329" cy="3587761"/>
          </a:xfrm>
        </p:spPr>
        <p:txBody>
          <a:bodyPr/>
          <a:lstStyle/>
          <a:p>
            <a:pPr>
              <a:lnSpc>
                <a:spcPct val="150000"/>
              </a:lnSpc>
              <a:buFont typeface="Wingdings" pitchFamily="2" charset="2"/>
              <a:buChar char="Ø"/>
            </a:pPr>
            <a:r>
              <a:rPr lang="en-GB" altLang="zh-CN" sz="2000" dirty="0" smtClean="0">
                <a:cs typeface="Arial" charset="0"/>
              </a:rPr>
              <a:t>DAS </a:t>
            </a:r>
            <a:r>
              <a:rPr lang="zh-CN" altLang="en-GB" sz="2000" dirty="0" smtClean="0">
                <a:cs typeface="Arial" charset="0"/>
              </a:rPr>
              <a:t>覆盖所有运行的程序 </a:t>
            </a:r>
            <a:r>
              <a:rPr lang="en-GB" altLang="zh-CN" sz="2000" dirty="0" smtClean="0">
                <a:cs typeface="Arial" charset="0"/>
              </a:rPr>
              <a:t>(</a:t>
            </a:r>
            <a:r>
              <a:rPr lang="zh-CN" altLang="en-GB" sz="2000" dirty="0" smtClean="0">
                <a:cs typeface="Arial" charset="0"/>
              </a:rPr>
              <a:t>包括设计、适航和监督</a:t>
            </a:r>
            <a:r>
              <a:rPr lang="en-GB" altLang="zh-CN" sz="2000" dirty="0" smtClean="0">
                <a:cs typeface="Arial" charset="0"/>
              </a:rPr>
              <a:t>) </a:t>
            </a:r>
            <a:r>
              <a:rPr lang="zh-CN" altLang="en-GB" sz="2000" dirty="0" smtClean="0">
                <a:cs typeface="Arial" charset="0"/>
              </a:rPr>
              <a:t>向</a:t>
            </a:r>
            <a:r>
              <a:rPr lang="en-GB" altLang="zh-CN" sz="2000" dirty="0" smtClean="0">
                <a:cs typeface="Arial" charset="0"/>
              </a:rPr>
              <a:t>EASA</a:t>
            </a:r>
            <a:r>
              <a:rPr lang="zh-CN" altLang="en-GB" sz="2000" dirty="0" smtClean="0">
                <a:cs typeface="Arial" charset="0"/>
              </a:rPr>
              <a:t>提供证据，表明设计机构具有能力执行</a:t>
            </a:r>
            <a:r>
              <a:rPr lang="en-GB" altLang="zh-CN" sz="2000" dirty="0" smtClean="0">
                <a:cs typeface="Arial" charset="0"/>
              </a:rPr>
              <a:t>:</a:t>
            </a:r>
          </a:p>
          <a:p>
            <a:pPr lvl="1">
              <a:lnSpc>
                <a:spcPct val="150000"/>
              </a:lnSpc>
              <a:buFont typeface="Arial" pitchFamily="34" charset="0"/>
              <a:buChar char="•"/>
            </a:pPr>
            <a:r>
              <a:rPr lang="zh-CN" altLang="en-GB" sz="1800" dirty="0" smtClean="0">
                <a:cs typeface="Arial" charset="0"/>
              </a:rPr>
              <a:t>设计</a:t>
            </a:r>
          </a:p>
          <a:p>
            <a:pPr lvl="1">
              <a:lnSpc>
                <a:spcPct val="150000"/>
              </a:lnSpc>
              <a:buFont typeface="Arial" pitchFamily="34" charset="0"/>
              <a:buChar char="•"/>
            </a:pPr>
            <a:r>
              <a:rPr lang="zh-CN" altLang="en-GB" sz="1800" dirty="0" smtClean="0">
                <a:cs typeface="Arial" charset="0"/>
              </a:rPr>
              <a:t>表明符合性</a:t>
            </a:r>
          </a:p>
          <a:p>
            <a:pPr lvl="1">
              <a:lnSpc>
                <a:spcPct val="150000"/>
              </a:lnSpc>
              <a:buFont typeface="Arial" pitchFamily="34" charset="0"/>
              <a:buChar char="•"/>
            </a:pPr>
            <a:r>
              <a:rPr lang="zh-CN" altLang="en-GB" sz="1800" dirty="0" smtClean="0">
                <a:cs typeface="Arial" charset="0"/>
              </a:rPr>
              <a:t>符合性验证</a:t>
            </a:r>
          </a:p>
          <a:p>
            <a:pPr lvl="1">
              <a:lnSpc>
                <a:spcPct val="150000"/>
              </a:lnSpc>
              <a:buFont typeface="Arial" pitchFamily="34" charset="0"/>
              <a:buChar char="•"/>
            </a:pPr>
            <a:r>
              <a:rPr lang="zh-CN" altLang="en-GB" sz="1800" dirty="0" smtClean="0">
                <a:cs typeface="Arial" charset="0"/>
              </a:rPr>
              <a:t>监控符合性工作</a:t>
            </a:r>
            <a:endParaRPr lang="en-US" altLang="zh-CN" sz="1800" dirty="0" smtClean="0">
              <a:cs typeface="Arial" charset="0"/>
            </a:endParaRPr>
          </a:p>
          <a:p>
            <a:pPr lvl="1">
              <a:lnSpc>
                <a:spcPct val="150000"/>
              </a:lnSpc>
              <a:buNone/>
            </a:pPr>
            <a:r>
              <a:rPr lang="zh-CN" altLang="en-US" sz="1800" u="sng" dirty="0" smtClean="0">
                <a:solidFill>
                  <a:srgbClr val="FF0000"/>
                </a:solidFill>
                <a:cs typeface="Arial" charset="0"/>
              </a:rPr>
              <a:t>由四个不同的人来完成。</a:t>
            </a:r>
          </a:p>
        </p:txBody>
      </p:sp>
      <p:sp>
        <p:nvSpPr>
          <p:cNvPr id="4"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5"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ChangeArrowheads="1"/>
          </p:cNvSpPr>
          <p:nvPr/>
        </p:nvSpPr>
        <p:spPr bwMode="auto">
          <a:xfrm>
            <a:off x="103170" y="1698616"/>
            <a:ext cx="1968500" cy="4445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493" name="Rectangle 6"/>
          <p:cNvSpPr>
            <a:spLocks noChangeArrowheads="1"/>
          </p:cNvSpPr>
          <p:nvPr/>
        </p:nvSpPr>
        <p:spPr bwMode="auto">
          <a:xfrm>
            <a:off x="183174" y="1750375"/>
            <a:ext cx="1760537" cy="333375"/>
          </a:xfrm>
          <a:prstGeom prst="rect">
            <a:avLst/>
          </a:prstGeom>
          <a:noFill/>
          <a:ln w="12700">
            <a:noFill/>
            <a:miter lim="800000"/>
            <a:headEnd/>
            <a:tailEnd/>
          </a:ln>
        </p:spPr>
        <p:txBody>
          <a:bodyPr wrap="none" lIns="90488" tIns="44450" rIns="90488" bIns="44450">
            <a:spAutoFit/>
          </a:bodyPr>
          <a:lstStyle/>
          <a:p>
            <a:pPr eaLnBrk="0" hangingPunct="0"/>
            <a:r>
              <a:rPr lang="en-GB" altLang="zh-CN" sz="1600">
                <a:latin typeface="Times New Roman" pitchFamily="18" charset="0"/>
                <a:cs typeface="Times New Roman" pitchFamily="18" charset="0"/>
              </a:rPr>
              <a:t>ORGANISATION</a:t>
            </a:r>
          </a:p>
        </p:txBody>
      </p:sp>
      <p:sp>
        <p:nvSpPr>
          <p:cNvPr id="319494" name="Rectangle 7"/>
          <p:cNvSpPr>
            <a:spLocks noChangeArrowheads="1"/>
          </p:cNvSpPr>
          <p:nvPr/>
        </p:nvSpPr>
        <p:spPr bwMode="auto">
          <a:xfrm>
            <a:off x="2171672" y="1857364"/>
            <a:ext cx="1435100" cy="6731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495" name="Rectangle 8"/>
          <p:cNvSpPr>
            <a:spLocks noChangeArrowheads="1"/>
          </p:cNvSpPr>
          <p:nvPr/>
        </p:nvSpPr>
        <p:spPr bwMode="auto">
          <a:xfrm>
            <a:off x="571472" y="2847964"/>
            <a:ext cx="1282700" cy="7493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496" name="Rectangle 9"/>
          <p:cNvSpPr>
            <a:spLocks noChangeArrowheads="1"/>
          </p:cNvSpPr>
          <p:nvPr/>
        </p:nvSpPr>
        <p:spPr bwMode="auto">
          <a:xfrm>
            <a:off x="2171672" y="2847964"/>
            <a:ext cx="1435100" cy="7493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497" name="Rectangle 10"/>
          <p:cNvSpPr>
            <a:spLocks noChangeArrowheads="1"/>
          </p:cNvSpPr>
          <p:nvPr/>
        </p:nvSpPr>
        <p:spPr bwMode="auto">
          <a:xfrm>
            <a:off x="4076672" y="2847964"/>
            <a:ext cx="1816100" cy="7493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498" name="Line 11"/>
          <p:cNvSpPr>
            <a:spLocks noChangeShapeType="1"/>
          </p:cNvSpPr>
          <p:nvPr/>
        </p:nvSpPr>
        <p:spPr bwMode="auto">
          <a:xfrm>
            <a:off x="2851122" y="2543164"/>
            <a:ext cx="0" cy="2921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499" name="Line 12"/>
          <p:cNvSpPr>
            <a:spLocks noChangeShapeType="1"/>
          </p:cNvSpPr>
          <p:nvPr/>
        </p:nvSpPr>
        <p:spPr bwMode="auto">
          <a:xfrm>
            <a:off x="1104872" y="2689214"/>
            <a:ext cx="3721100" cy="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0" name="Line 13"/>
          <p:cNvSpPr>
            <a:spLocks noChangeShapeType="1"/>
          </p:cNvSpPr>
          <p:nvPr/>
        </p:nvSpPr>
        <p:spPr bwMode="auto">
          <a:xfrm>
            <a:off x="1098522" y="2695564"/>
            <a:ext cx="0" cy="1397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1" name="Line 14"/>
          <p:cNvSpPr>
            <a:spLocks noChangeShapeType="1"/>
          </p:cNvSpPr>
          <p:nvPr/>
        </p:nvSpPr>
        <p:spPr bwMode="auto">
          <a:xfrm>
            <a:off x="4832322" y="2695564"/>
            <a:ext cx="0" cy="1397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2" name="Rectangle 15"/>
          <p:cNvSpPr>
            <a:spLocks noChangeArrowheads="1"/>
          </p:cNvSpPr>
          <p:nvPr/>
        </p:nvSpPr>
        <p:spPr bwMode="auto">
          <a:xfrm>
            <a:off x="1409672" y="3990964"/>
            <a:ext cx="1130300" cy="5969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503" name="Rectangle 16"/>
          <p:cNvSpPr>
            <a:spLocks noChangeArrowheads="1"/>
          </p:cNvSpPr>
          <p:nvPr/>
        </p:nvSpPr>
        <p:spPr bwMode="auto">
          <a:xfrm>
            <a:off x="3162272" y="3990964"/>
            <a:ext cx="1511300" cy="596900"/>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504" name="Line 17"/>
          <p:cNvSpPr>
            <a:spLocks noChangeShapeType="1"/>
          </p:cNvSpPr>
          <p:nvPr/>
        </p:nvSpPr>
        <p:spPr bwMode="auto">
          <a:xfrm>
            <a:off x="2851122" y="3609964"/>
            <a:ext cx="0" cy="2159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5" name="Line 18"/>
          <p:cNvSpPr>
            <a:spLocks noChangeShapeType="1"/>
          </p:cNvSpPr>
          <p:nvPr/>
        </p:nvSpPr>
        <p:spPr bwMode="auto">
          <a:xfrm>
            <a:off x="2019272" y="3832214"/>
            <a:ext cx="1739900" cy="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6" name="Line 19"/>
          <p:cNvSpPr>
            <a:spLocks noChangeShapeType="1"/>
          </p:cNvSpPr>
          <p:nvPr/>
        </p:nvSpPr>
        <p:spPr bwMode="auto">
          <a:xfrm>
            <a:off x="2012922" y="3838564"/>
            <a:ext cx="0" cy="1397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7" name="Line 20"/>
          <p:cNvSpPr>
            <a:spLocks noChangeShapeType="1"/>
          </p:cNvSpPr>
          <p:nvPr/>
        </p:nvSpPr>
        <p:spPr bwMode="auto">
          <a:xfrm>
            <a:off x="3765522" y="3838564"/>
            <a:ext cx="0" cy="139700"/>
          </a:xfrm>
          <a:prstGeom prst="line">
            <a:avLst/>
          </a:prstGeom>
          <a:noFill/>
          <a:ln w="12700">
            <a:solidFill>
              <a:schemeClr val="tx1"/>
            </a:solidFill>
            <a:round/>
            <a:headEnd/>
            <a:tailEnd/>
          </a:ln>
        </p:spPr>
        <p:txBody>
          <a:bodyPr wrap="none" anchor="ctr"/>
          <a:lstStyle/>
          <a:p>
            <a:endParaRPr lang="zh-CN" altLang="en-US">
              <a:latin typeface="Times New Roman" pitchFamily="18" charset="0"/>
              <a:cs typeface="Times New Roman" pitchFamily="18" charset="0"/>
            </a:endParaRPr>
          </a:p>
        </p:txBody>
      </p:sp>
      <p:sp>
        <p:nvSpPr>
          <p:cNvPr id="319508" name="Rectangle 21"/>
          <p:cNvSpPr>
            <a:spLocks noChangeArrowheads="1"/>
          </p:cNvSpPr>
          <p:nvPr/>
        </p:nvSpPr>
        <p:spPr bwMode="auto">
          <a:xfrm>
            <a:off x="4000472" y="5286364"/>
            <a:ext cx="1358900" cy="749300"/>
          </a:xfrm>
          <a:prstGeom prst="rect">
            <a:avLst/>
          </a:prstGeom>
          <a:solidFill>
            <a:schemeClr val="bg1"/>
          </a:solidFill>
          <a:ln w="12700">
            <a:solidFill>
              <a:schemeClr val="tx1"/>
            </a:solidFill>
            <a:prstDash val="dash"/>
            <a:miter lim="800000"/>
            <a:headEnd/>
            <a:tailEnd/>
          </a:ln>
        </p:spPr>
        <p:txBody>
          <a:bodyPr wrap="none" anchor="ctr"/>
          <a:lstStyle/>
          <a:p>
            <a:pPr algn="ctr" eaLnBrk="0" hangingPunct="0"/>
            <a:endParaRPr lang="zh-CN" altLang="en-US" sz="1600">
              <a:latin typeface="Times New Roman" pitchFamily="18" charset="0"/>
              <a:cs typeface="Times New Roman" pitchFamily="18" charset="0"/>
            </a:endParaRPr>
          </a:p>
        </p:txBody>
      </p:sp>
      <p:sp>
        <p:nvSpPr>
          <p:cNvPr id="319509" name="Rectangle 22"/>
          <p:cNvSpPr>
            <a:spLocks noChangeArrowheads="1"/>
          </p:cNvSpPr>
          <p:nvPr/>
        </p:nvSpPr>
        <p:spPr bwMode="auto">
          <a:xfrm>
            <a:off x="2367563" y="1898490"/>
            <a:ext cx="1005083" cy="582211"/>
          </a:xfrm>
          <a:prstGeom prst="rect">
            <a:avLst/>
          </a:prstGeom>
          <a:noFill/>
          <a:ln w="12700">
            <a:noFill/>
            <a:miter lim="800000"/>
            <a:headEnd/>
            <a:tailEnd/>
          </a:ln>
        </p:spPr>
        <p:txBody>
          <a:bodyPr wrap="none" lIns="90488" tIns="44450" rIns="90488" bIns="44450">
            <a:spAutoFit/>
          </a:bodyPr>
          <a:lstStyle/>
          <a:p>
            <a:pPr algn="ctr" eaLnBrk="0" hangingPunct="0"/>
            <a:r>
              <a:rPr lang="en-GB" altLang="zh-CN" sz="1600">
                <a:latin typeface="Times New Roman" pitchFamily="18" charset="0"/>
                <a:cs typeface="Times New Roman" pitchFamily="18" charset="0"/>
              </a:rPr>
              <a:t>Chief</a:t>
            </a:r>
          </a:p>
          <a:p>
            <a:pPr algn="ctr" eaLnBrk="0" hangingPunct="0"/>
            <a:r>
              <a:rPr lang="en-GB" altLang="zh-CN" sz="1600">
                <a:latin typeface="Times New Roman" pitchFamily="18" charset="0"/>
                <a:cs typeface="Times New Roman" pitchFamily="18" charset="0"/>
              </a:rPr>
              <a:t>Executive</a:t>
            </a:r>
          </a:p>
        </p:txBody>
      </p:sp>
      <p:sp>
        <p:nvSpPr>
          <p:cNvPr id="319510" name="Rectangle 23"/>
          <p:cNvSpPr>
            <a:spLocks noChangeArrowheads="1"/>
          </p:cNvSpPr>
          <p:nvPr/>
        </p:nvSpPr>
        <p:spPr bwMode="auto">
          <a:xfrm>
            <a:off x="2468982" y="2942255"/>
            <a:ext cx="838371" cy="582211"/>
          </a:xfrm>
          <a:prstGeom prst="rect">
            <a:avLst/>
          </a:prstGeom>
          <a:noFill/>
          <a:ln w="12700">
            <a:noFill/>
            <a:miter lim="800000"/>
            <a:headEnd/>
            <a:tailEnd/>
          </a:ln>
        </p:spPr>
        <p:txBody>
          <a:bodyPr wrap="none" lIns="90488" tIns="44450" rIns="90488" bIns="44450">
            <a:spAutoFit/>
          </a:bodyPr>
          <a:lstStyle/>
          <a:p>
            <a:pPr algn="ctr" eaLnBrk="0" hangingPunct="0"/>
            <a:r>
              <a:rPr lang="en-GB" altLang="zh-CN" sz="1600" dirty="0">
                <a:latin typeface="Times New Roman" pitchFamily="18" charset="0"/>
                <a:cs typeface="Times New Roman" pitchFamily="18" charset="0"/>
              </a:rPr>
              <a:t>Head of</a:t>
            </a:r>
          </a:p>
          <a:p>
            <a:pPr algn="ctr" eaLnBrk="0" hangingPunct="0"/>
            <a:r>
              <a:rPr lang="en-GB" altLang="zh-CN" sz="1600" dirty="0">
                <a:latin typeface="Times New Roman" pitchFamily="18" charset="0"/>
                <a:cs typeface="Times New Roman" pitchFamily="18" charset="0"/>
              </a:rPr>
              <a:t>DO</a:t>
            </a:r>
          </a:p>
        </p:txBody>
      </p:sp>
      <p:sp>
        <p:nvSpPr>
          <p:cNvPr id="319511" name="Rectangle 24"/>
          <p:cNvSpPr>
            <a:spLocks noChangeArrowheads="1"/>
          </p:cNvSpPr>
          <p:nvPr/>
        </p:nvSpPr>
        <p:spPr bwMode="auto">
          <a:xfrm>
            <a:off x="4450545" y="3039721"/>
            <a:ext cx="1120501" cy="335989"/>
          </a:xfrm>
          <a:prstGeom prst="rect">
            <a:avLst/>
          </a:prstGeom>
          <a:noFill/>
          <a:ln w="12700">
            <a:noFill/>
            <a:miter lim="800000"/>
            <a:headEnd/>
            <a:tailEnd/>
          </a:ln>
        </p:spPr>
        <p:txBody>
          <a:bodyPr wrap="none" lIns="90488" tIns="44450" rIns="90488" bIns="44450">
            <a:spAutoFit/>
          </a:bodyPr>
          <a:lstStyle/>
          <a:p>
            <a:pPr algn="ctr" eaLnBrk="0" hangingPunct="0"/>
            <a:r>
              <a:rPr lang="en-GB" altLang="zh-CN" sz="1600" dirty="0">
                <a:latin typeface="Times New Roman" pitchFamily="18" charset="0"/>
                <a:cs typeface="Times New Roman" pitchFamily="18" charset="0"/>
              </a:rPr>
              <a:t>Monitoring</a:t>
            </a:r>
          </a:p>
        </p:txBody>
      </p:sp>
      <p:sp>
        <p:nvSpPr>
          <p:cNvPr id="319512" name="Rectangle 25"/>
          <p:cNvSpPr>
            <a:spLocks noChangeArrowheads="1"/>
          </p:cNvSpPr>
          <p:nvPr/>
        </p:nvSpPr>
        <p:spPr bwMode="auto">
          <a:xfrm>
            <a:off x="1608408" y="4105115"/>
            <a:ext cx="764634" cy="335989"/>
          </a:xfrm>
          <a:prstGeom prst="rect">
            <a:avLst/>
          </a:prstGeom>
          <a:noFill/>
          <a:ln w="12700">
            <a:noFill/>
            <a:miter lim="800000"/>
            <a:headEnd/>
            <a:tailEnd/>
          </a:ln>
        </p:spPr>
        <p:txBody>
          <a:bodyPr wrap="none" lIns="90488" tIns="44450" rIns="90488" bIns="44450">
            <a:spAutoFit/>
          </a:bodyPr>
          <a:lstStyle/>
          <a:p>
            <a:pPr eaLnBrk="0" hangingPunct="0"/>
            <a:r>
              <a:rPr lang="en-GB" altLang="zh-CN" sz="1600" b="0">
                <a:latin typeface="Times New Roman" pitchFamily="18" charset="0"/>
                <a:cs typeface="Times New Roman" pitchFamily="18" charset="0"/>
              </a:rPr>
              <a:t>Design</a:t>
            </a:r>
          </a:p>
        </p:txBody>
      </p:sp>
      <p:sp>
        <p:nvSpPr>
          <p:cNvPr id="319513" name="Rectangle 26"/>
          <p:cNvSpPr>
            <a:spLocks noChangeArrowheads="1"/>
          </p:cNvSpPr>
          <p:nvPr/>
        </p:nvSpPr>
        <p:spPr bwMode="auto">
          <a:xfrm>
            <a:off x="3262103" y="3997016"/>
            <a:ext cx="1348126" cy="582211"/>
          </a:xfrm>
          <a:prstGeom prst="rect">
            <a:avLst/>
          </a:prstGeom>
          <a:noFill/>
          <a:ln w="12700">
            <a:noFill/>
            <a:miter lim="800000"/>
            <a:headEnd/>
            <a:tailEnd/>
          </a:ln>
        </p:spPr>
        <p:txBody>
          <a:bodyPr wrap="none" lIns="90488" tIns="44450" rIns="90488" bIns="44450">
            <a:spAutoFit/>
          </a:bodyPr>
          <a:lstStyle/>
          <a:p>
            <a:pPr algn="ctr" eaLnBrk="0" hangingPunct="0"/>
            <a:r>
              <a:rPr lang="en-GB" altLang="zh-CN" sz="1600" dirty="0">
                <a:latin typeface="Times New Roman" pitchFamily="18" charset="0"/>
                <a:cs typeface="Times New Roman" pitchFamily="18" charset="0"/>
              </a:rPr>
              <a:t>Airworthiness</a:t>
            </a:r>
          </a:p>
          <a:p>
            <a:pPr algn="ctr" eaLnBrk="0" hangingPunct="0"/>
            <a:r>
              <a:rPr lang="en-GB" altLang="zh-CN" sz="1600" dirty="0">
                <a:latin typeface="Times New Roman" pitchFamily="18" charset="0"/>
                <a:cs typeface="Times New Roman" pitchFamily="18" charset="0"/>
              </a:rPr>
              <a:t>office</a:t>
            </a:r>
          </a:p>
        </p:txBody>
      </p:sp>
      <p:sp>
        <p:nvSpPr>
          <p:cNvPr id="319514" name="Rectangle 27"/>
          <p:cNvSpPr>
            <a:spLocks noChangeArrowheads="1"/>
          </p:cNvSpPr>
          <p:nvPr/>
        </p:nvSpPr>
        <p:spPr bwMode="auto">
          <a:xfrm>
            <a:off x="4178272" y="5356214"/>
            <a:ext cx="969817" cy="582211"/>
          </a:xfrm>
          <a:prstGeom prst="rect">
            <a:avLst/>
          </a:prstGeom>
          <a:noFill/>
          <a:ln w="12700">
            <a:noFill/>
            <a:miter lim="800000"/>
            <a:headEnd/>
            <a:tailEnd/>
          </a:ln>
        </p:spPr>
        <p:txBody>
          <a:bodyPr wrap="none" lIns="90488" tIns="44450" rIns="90488" bIns="44450">
            <a:spAutoFit/>
          </a:bodyPr>
          <a:lstStyle/>
          <a:p>
            <a:pPr algn="ctr" eaLnBrk="0" hangingPunct="0"/>
            <a:r>
              <a:rPr lang="en-GB" altLang="zh-CN" sz="1600" dirty="0">
                <a:latin typeface="Times New Roman" pitchFamily="18" charset="0"/>
                <a:cs typeface="Times New Roman" pitchFamily="18" charset="0"/>
              </a:rPr>
              <a:t>Checking</a:t>
            </a:r>
          </a:p>
          <a:p>
            <a:pPr algn="ctr" eaLnBrk="0" hangingPunct="0"/>
            <a:r>
              <a:rPr lang="en-GB" altLang="zh-CN" sz="1600" dirty="0">
                <a:latin typeface="Times New Roman" pitchFamily="18" charset="0"/>
                <a:cs typeface="Times New Roman" pitchFamily="18" charset="0"/>
              </a:rPr>
              <a:t>function</a:t>
            </a:r>
          </a:p>
        </p:txBody>
      </p:sp>
      <p:sp>
        <p:nvSpPr>
          <p:cNvPr id="319515" name="Line 28"/>
          <p:cNvSpPr>
            <a:spLocks noChangeShapeType="1"/>
          </p:cNvSpPr>
          <p:nvPr/>
        </p:nvSpPr>
        <p:spPr bwMode="auto">
          <a:xfrm>
            <a:off x="3536922" y="4600564"/>
            <a:ext cx="0" cy="1054100"/>
          </a:xfrm>
          <a:prstGeom prst="line">
            <a:avLst/>
          </a:prstGeom>
          <a:noFill/>
          <a:ln w="12700">
            <a:solidFill>
              <a:schemeClr val="tx1"/>
            </a:solidFill>
            <a:prstDash val="dash"/>
            <a:round/>
            <a:headEnd type="triangle" w="med" len="med"/>
            <a:tailEnd/>
          </a:ln>
        </p:spPr>
        <p:txBody>
          <a:bodyPr wrap="none" anchor="ctr"/>
          <a:lstStyle/>
          <a:p>
            <a:endParaRPr lang="zh-CN" altLang="en-US">
              <a:latin typeface="Times New Roman" pitchFamily="18" charset="0"/>
              <a:cs typeface="Times New Roman" pitchFamily="18" charset="0"/>
            </a:endParaRPr>
          </a:p>
        </p:txBody>
      </p:sp>
      <p:sp>
        <p:nvSpPr>
          <p:cNvPr id="319516" name="Line 29"/>
          <p:cNvSpPr>
            <a:spLocks noChangeShapeType="1"/>
          </p:cNvSpPr>
          <p:nvPr/>
        </p:nvSpPr>
        <p:spPr bwMode="auto">
          <a:xfrm>
            <a:off x="3543272" y="5661014"/>
            <a:ext cx="444500" cy="0"/>
          </a:xfrm>
          <a:prstGeom prst="line">
            <a:avLst/>
          </a:prstGeom>
          <a:noFill/>
          <a:ln w="12700">
            <a:solidFill>
              <a:schemeClr val="tx1"/>
            </a:solidFill>
            <a:prstDash val="dash"/>
            <a:round/>
            <a:headEnd/>
            <a:tailEnd/>
          </a:ln>
        </p:spPr>
        <p:txBody>
          <a:bodyPr wrap="none" anchor="ctr"/>
          <a:lstStyle/>
          <a:p>
            <a:endParaRPr lang="zh-CN" altLang="en-US">
              <a:latin typeface="Times New Roman" pitchFamily="18" charset="0"/>
              <a:cs typeface="Times New Roman" pitchFamily="18" charset="0"/>
            </a:endParaRPr>
          </a:p>
        </p:txBody>
      </p:sp>
      <p:sp>
        <p:nvSpPr>
          <p:cNvPr id="319517" name="Line 30"/>
          <p:cNvSpPr>
            <a:spLocks noChangeShapeType="1"/>
          </p:cNvSpPr>
          <p:nvPr/>
        </p:nvSpPr>
        <p:spPr bwMode="auto">
          <a:xfrm>
            <a:off x="5746722" y="3609964"/>
            <a:ext cx="0" cy="2044700"/>
          </a:xfrm>
          <a:prstGeom prst="line">
            <a:avLst/>
          </a:prstGeom>
          <a:noFill/>
          <a:ln w="12700">
            <a:solidFill>
              <a:schemeClr val="tx1"/>
            </a:solidFill>
            <a:prstDash val="dash"/>
            <a:round/>
            <a:headEnd type="triangle" w="med" len="med"/>
            <a:tailEnd/>
          </a:ln>
        </p:spPr>
        <p:txBody>
          <a:bodyPr wrap="none" anchor="ctr"/>
          <a:lstStyle/>
          <a:p>
            <a:endParaRPr lang="zh-CN" altLang="en-US">
              <a:latin typeface="Times New Roman" pitchFamily="18" charset="0"/>
              <a:cs typeface="Times New Roman" pitchFamily="18" charset="0"/>
            </a:endParaRPr>
          </a:p>
        </p:txBody>
      </p:sp>
      <p:sp>
        <p:nvSpPr>
          <p:cNvPr id="319518" name="Line 31"/>
          <p:cNvSpPr>
            <a:spLocks noChangeShapeType="1"/>
          </p:cNvSpPr>
          <p:nvPr/>
        </p:nvSpPr>
        <p:spPr bwMode="auto">
          <a:xfrm flipH="1">
            <a:off x="5359372" y="5661014"/>
            <a:ext cx="393700" cy="0"/>
          </a:xfrm>
          <a:prstGeom prst="line">
            <a:avLst/>
          </a:prstGeom>
          <a:noFill/>
          <a:ln w="12700">
            <a:solidFill>
              <a:schemeClr val="tx1"/>
            </a:solidFill>
            <a:prstDash val="dash"/>
            <a:round/>
            <a:headEnd/>
            <a:tailEnd/>
          </a:ln>
        </p:spPr>
        <p:txBody>
          <a:bodyPr wrap="none" anchor="ctr"/>
          <a:lstStyle/>
          <a:p>
            <a:endParaRPr lang="zh-CN" altLang="en-US">
              <a:latin typeface="Times New Roman" pitchFamily="18" charset="0"/>
              <a:cs typeface="Times New Roman" pitchFamily="18" charset="0"/>
            </a:endParaRPr>
          </a:p>
        </p:txBody>
      </p:sp>
      <p:graphicFrame>
        <p:nvGraphicFramePr>
          <p:cNvPr id="319519" name="Object 32">
            <a:hlinkClick r:id="" action="ppaction://ole?verb=0"/>
          </p:cNvPr>
          <p:cNvGraphicFramePr>
            <a:graphicFrameLocks/>
          </p:cNvGraphicFramePr>
          <p:nvPr/>
        </p:nvGraphicFramePr>
        <p:xfrm>
          <a:off x="5853113" y="1428772"/>
          <a:ext cx="3251200" cy="2030412"/>
        </p:xfrm>
        <a:graphic>
          <a:graphicData uri="http://schemas.openxmlformats.org/presentationml/2006/ole">
            <p:oleObj spid="_x0000_s2050" name="Clip" r:id="rId4" imgW="4049640" imgH="2533320" progId="">
              <p:embed/>
            </p:oleObj>
          </a:graphicData>
        </a:graphic>
      </p:graphicFrame>
      <p:sp>
        <p:nvSpPr>
          <p:cNvPr id="31"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32"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
        <p:nvSpPr>
          <p:cNvPr id="33" name="云形 32"/>
          <p:cNvSpPr/>
          <p:nvPr/>
        </p:nvSpPr>
        <p:spPr bwMode="auto">
          <a:xfrm>
            <a:off x="6572264" y="4786322"/>
            <a:ext cx="2071702" cy="1071570"/>
          </a:xfrm>
          <a:prstGeom prst="cloud">
            <a:avLst/>
          </a:prstGeom>
          <a:solidFill>
            <a:srgbClr val="FFE7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
        <p:nvSpPr>
          <p:cNvPr id="319490" name="Rectangle 2"/>
          <p:cNvSpPr>
            <a:spLocks noGrp="1" noChangeArrowheads="1"/>
          </p:cNvSpPr>
          <p:nvPr>
            <p:ph type="title" idx="4294967295"/>
          </p:nvPr>
        </p:nvSpPr>
        <p:spPr>
          <a:xfrm>
            <a:off x="7072330" y="5067315"/>
            <a:ext cx="1285884" cy="576263"/>
          </a:xfrm>
        </p:spPr>
        <p:txBody>
          <a:bodyPr>
            <a:normAutofit fontScale="90000"/>
          </a:bodyPr>
          <a:lstStyle/>
          <a:p>
            <a:r>
              <a:rPr lang="zh-CN" altLang="en-US" b="1" dirty="0" smtClean="0">
                <a:solidFill>
                  <a:srgbClr val="0070C0"/>
                </a:solidFill>
                <a:latin typeface="+mj-ea"/>
              </a:rPr>
              <a:t>例子</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714348" y="1571612"/>
            <a:ext cx="857256" cy="576263"/>
          </a:xfrm>
        </p:spPr>
        <p:txBody>
          <a:bodyPr/>
          <a:lstStyle/>
          <a:p>
            <a:r>
              <a:rPr lang="zh-CN" altLang="en-US" sz="2400" b="1" dirty="0" smtClean="0">
                <a:latin typeface="华文仿宋" pitchFamily="2" charset="-122"/>
                <a:ea typeface="华文仿宋" pitchFamily="2" charset="-122"/>
              </a:rPr>
              <a:t>接口</a:t>
            </a:r>
          </a:p>
        </p:txBody>
      </p:sp>
      <p:sp>
        <p:nvSpPr>
          <p:cNvPr id="323588" name="Rectangle 4"/>
          <p:cNvSpPr>
            <a:spLocks noChangeArrowheads="1"/>
          </p:cNvSpPr>
          <p:nvPr/>
        </p:nvSpPr>
        <p:spPr bwMode="auto">
          <a:xfrm>
            <a:off x="850879" y="2214554"/>
            <a:ext cx="4792691" cy="808064"/>
          </a:xfrm>
          <a:prstGeom prst="rect">
            <a:avLst/>
          </a:prstGeom>
          <a:solidFill>
            <a:schemeClr val="bg1"/>
          </a:solidFill>
          <a:ln w="12700">
            <a:solidFill>
              <a:schemeClr val="tx1"/>
            </a:solidFill>
            <a:miter lim="800000"/>
            <a:headEnd/>
            <a:tailEnd/>
          </a:ln>
        </p:spPr>
        <p:txBody>
          <a:bodyPr wrap="none" anchor="ctr"/>
          <a:lstStyle/>
          <a:p>
            <a:pPr algn="ctr" eaLnBrk="0" hangingPunct="0"/>
            <a:endParaRPr lang="zh-CN" altLang="en-US" sz="1600"/>
          </a:p>
        </p:txBody>
      </p:sp>
      <p:sp>
        <p:nvSpPr>
          <p:cNvPr id="323589" name="Rectangle 6"/>
          <p:cNvSpPr>
            <a:spLocks noChangeArrowheads="1"/>
          </p:cNvSpPr>
          <p:nvPr/>
        </p:nvSpPr>
        <p:spPr bwMode="auto">
          <a:xfrm>
            <a:off x="846142" y="2373332"/>
            <a:ext cx="7297758" cy="3841750"/>
          </a:xfrm>
          <a:prstGeom prst="rect">
            <a:avLst/>
          </a:prstGeom>
          <a:noFill/>
          <a:ln w="9525">
            <a:noFill/>
            <a:miter lim="800000"/>
            <a:headEnd/>
            <a:tailEnd/>
          </a:ln>
        </p:spPr>
        <p:txBody>
          <a:bodyPr lIns="90488" tIns="44450" rIns="90488" bIns="44450"/>
          <a:lstStyle/>
          <a:p>
            <a:pPr marL="542925" indent="-542925">
              <a:spcBef>
                <a:spcPct val="20000"/>
              </a:spcBef>
              <a:buClr>
                <a:schemeClr val="tx1"/>
              </a:buClr>
              <a:buSzPct val="70000"/>
              <a:buFont typeface="Wingdings" pitchFamily="2" charset="2"/>
              <a:buNone/>
            </a:pPr>
            <a:r>
              <a:rPr lang="zh-CN" altLang="en-GB" sz="2800" dirty="0">
                <a:solidFill>
                  <a:schemeClr val="accent2"/>
                </a:solidFill>
                <a:latin typeface="华文仿宋" pitchFamily="2" charset="-122"/>
                <a:ea typeface="华文仿宋" pitchFamily="2" charset="-122"/>
                <a:cs typeface="Arial" charset="0"/>
              </a:rPr>
              <a:t>设计机构与供应商之间的接口</a:t>
            </a:r>
          </a:p>
          <a:p>
            <a:pPr marL="542925" indent="-542925">
              <a:spcBef>
                <a:spcPct val="20000"/>
              </a:spcBef>
              <a:buClr>
                <a:schemeClr val="tx1"/>
              </a:buClr>
              <a:buSzPct val="70000"/>
              <a:buFont typeface="Wingdings" pitchFamily="2" charset="2"/>
              <a:buNone/>
            </a:pPr>
            <a:endParaRPr lang="en-GB" altLang="zh-CN" sz="3200" dirty="0">
              <a:latin typeface="华文仿宋" pitchFamily="2" charset="-122"/>
              <a:ea typeface="华文仿宋" pitchFamily="2" charset="-122"/>
            </a:endParaRPr>
          </a:p>
          <a:p>
            <a:pPr marL="542925" indent="-542925">
              <a:spcBef>
                <a:spcPct val="20000"/>
              </a:spcBef>
              <a:buClr>
                <a:schemeClr val="tx1"/>
              </a:buClr>
              <a:buSzPct val="70000"/>
              <a:buFont typeface="Wingdings" pitchFamily="2" charset="2"/>
              <a:buChar char="Ø"/>
            </a:pPr>
            <a:r>
              <a:rPr lang="zh-CN" altLang="en-GB" sz="2400" b="0" dirty="0">
                <a:latin typeface="华文仿宋" pitchFamily="2" charset="-122"/>
                <a:ea typeface="华文仿宋" pitchFamily="2" charset="-122"/>
                <a:cs typeface="Arial" charset="0"/>
              </a:rPr>
              <a:t>供应商是</a:t>
            </a:r>
            <a:r>
              <a:rPr lang="en-GB" altLang="zh-CN" sz="2400" b="0" dirty="0">
                <a:latin typeface="Times New Roman" pitchFamily="18" charset="0"/>
                <a:ea typeface="华文仿宋" pitchFamily="2" charset="-122"/>
                <a:cs typeface="Times New Roman" pitchFamily="18" charset="0"/>
              </a:rPr>
              <a:t>DOA</a:t>
            </a:r>
            <a:r>
              <a:rPr lang="zh-CN" altLang="en-GB" sz="2400" b="0" dirty="0">
                <a:latin typeface="华文仿宋" pitchFamily="2" charset="-122"/>
                <a:ea typeface="华文仿宋" pitchFamily="2" charset="-122"/>
                <a:cs typeface="Arial" charset="0"/>
              </a:rPr>
              <a:t>持有者 </a:t>
            </a:r>
          </a:p>
          <a:p>
            <a:pPr marL="1139825" lvl="1" indent="-417513">
              <a:spcBef>
                <a:spcPct val="20000"/>
              </a:spcBef>
              <a:buClr>
                <a:schemeClr val="tx1"/>
              </a:buClr>
              <a:buSzPct val="70000"/>
              <a:buFont typeface="Arial" pitchFamily="34" charset="0"/>
              <a:buChar char="•"/>
            </a:pPr>
            <a:r>
              <a:rPr lang="zh-CN" altLang="en-GB" sz="2000" dirty="0">
                <a:latin typeface="华文仿宋" pitchFamily="2" charset="-122"/>
                <a:ea typeface="华文仿宋" pitchFamily="2" charset="-122"/>
                <a:cs typeface="Arial" charset="0"/>
              </a:rPr>
              <a:t>考虑接口系统的有效性  </a:t>
            </a:r>
          </a:p>
          <a:p>
            <a:pPr marL="542925" indent="-542925">
              <a:spcBef>
                <a:spcPct val="20000"/>
              </a:spcBef>
              <a:buClr>
                <a:schemeClr val="tx1"/>
              </a:buClr>
              <a:buSzPct val="70000"/>
              <a:buFont typeface="Wingdings" pitchFamily="2" charset="2"/>
              <a:buChar char="Ø"/>
            </a:pPr>
            <a:r>
              <a:rPr lang="zh-CN" altLang="en-GB" sz="2400" b="0" dirty="0">
                <a:latin typeface="华文仿宋" pitchFamily="2" charset="-122"/>
                <a:ea typeface="华文仿宋" pitchFamily="2" charset="-122"/>
                <a:cs typeface="Arial" charset="0"/>
              </a:rPr>
              <a:t>供应商不是</a:t>
            </a:r>
            <a:r>
              <a:rPr lang="en-GB" altLang="zh-CN" sz="2400" b="0" dirty="0">
                <a:latin typeface="Times New Roman" pitchFamily="18" charset="0"/>
                <a:ea typeface="华文仿宋" pitchFamily="2" charset="-122"/>
                <a:cs typeface="Times New Roman" pitchFamily="18" charset="0"/>
              </a:rPr>
              <a:t>DOA</a:t>
            </a:r>
            <a:r>
              <a:rPr lang="zh-CN" altLang="en-GB" sz="2400" b="0" dirty="0">
                <a:latin typeface="华文仿宋" pitchFamily="2" charset="-122"/>
                <a:ea typeface="华文仿宋" pitchFamily="2" charset="-122"/>
                <a:cs typeface="Arial" charset="0"/>
              </a:rPr>
              <a:t>持有者 </a:t>
            </a:r>
          </a:p>
          <a:p>
            <a:pPr marL="1139825" lvl="1" indent="-417513">
              <a:spcBef>
                <a:spcPct val="20000"/>
              </a:spcBef>
              <a:buClr>
                <a:schemeClr val="tx1"/>
              </a:buClr>
              <a:buSzPct val="70000"/>
              <a:buFont typeface="Arial" pitchFamily="34" charset="0"/>
              <a:buChar char="•"/>
            </a:pPr>
            <a:r>
              <a:rPr lang="zh-CN" altLang="en-GB" sz="2000" dirty="0">
                <a:latin typeface="华文仿宋" pitchFamily="2" charset="-122"/>
                <a:ea typeface="华文仿宋" pitchFamily="2" charset="-122"/>
                <a:cs typeface="Arial" charset="0"/>
              </a:rPr>
              <a:t>按照</a:t>
            </a:r>
            <a:r>
              <a:rPr lang="en-GB" altLang="zh-CN" sz="2000" dirty="0">
                <a:latin typeface="Times New Roman" pitchFamily="18" charset="0"/>
                <a:ea typeface="华文仿宋" pitchFamily="2" charset="-122"/>
                <a:cs typeface="Times New Roman" pitchFamily="18" charset="0"/>
              </a:rPr>
              <a:t>EASA 21 </a:t>
            </a:r>
            <a:r>
              <a:rPr lang="zh-CN" altLang="en-GB" sz="2000" dirty="0">
                <a:latin typeface="华文仿宋" pitchFamily="2" charset="-122"/>
                <a:ea typeface="华文仿宋" pitchFamily="2" charset="-122"/>
                <a:cs typeface="Arial" charset="0"/>
              </a:rPr>
              <a:t>部</a:t>
            </a:r>
            <a:r>
              <a:rPr lang="zh-CN" altLang="en-GB" sz="2000" dirty="0">
                <a:latin typeface="Times New Roman" pitchFamily="18" charset="0"/>
                <a:ea typeface="华文仿宋" pitchFamily="2" charset="-122"/>
                <a:cs typeface="Times New Roman" pitchFamily="18" charset="0"/>
              </a:rPr>
              <a:t> </a:t>
            </a:r>
            <a:r>
              <a:rPr lang="en-GB" altLang="zh-CN" sz="2000" dirty="0">
                <a:latin typeface="Times New Roman" pitchFamily="18" charset="0"/>
                <a:ea typeface="华文仿宋" pitchFamily="2" charset="-122"/>
                <a:cs typeface="Times New Roman" pitchFamily="18" charset="0"/>
              </a:rPr>
              <a:t>J</a:t>
            </a:r>
            <a:r>
              <a:rPr lang="zh-CN" altLang="en-GB" sz="2000" dirty="0">
                <a:latin typeface="华文仿宋" pitchFamily="2" charset="-122"/>
                <a:ea typeface="华文仿宋" pitchFamily="2" charset="-122"/>
                <a:cs typeface="Arial" charset="0"/>
              </a:rPr>
              <a:t>分部要求建立满意的接口系统 </a:t>
            </a:r>
          </a:p>
          <a:p>
            <a:pPr marL="542925" indent="-542925">
              <a:spcBef>
                <a:spcPct val="20000"/>
              </a:spcBef>
              <a:buClr>
                <a:schemeClr val="tx1"/>
              </a:buClr>
              <a:buSzPct val="70000"/>
              <a:buFont typeface="Wingdings" pitchFamily="2" charset="2"/>
              <a:buChar char="Q"/>
            </a:pPr>
            <a:endParaRPr lang="en-GB" altLang="zh-CN" sz="2400" b="0" dirty="0">
              <a:latin typeface="华文仿宋" pitchFamily="2" charset="-122"/>
              <a:ea typeface="华文仿宋" pitchFamily="2" charset="-122"/>
            </a:endParaRPr>
          </a:p>
          <a:p>
            <a:pPr marL="542925" indent="-542925">
              <a:spcBef>
                <a:spcPct val="20000"/>
              </a:spcBef>
              <a:buClr>
                <a:schemeClr val="tx1"/>
              </a:buClr>
              <a:buSzPct val="70000"/>
              <a:buFont typeface="Wingdings" pitchFamily="2" charset="2"/>
              <a:buChar char="Q"/>
            </a:pPr>
            <a:endParaRPr lang="en-GB" altLang="zh-CN" sz="3200" b="0" dirty="0">
              <a:latin typeface="华文仿宋" pitchFamily="2" charset="-122"/>
              <a:ea typeface="华文仿宋" pitchFamily="2" charset="-122"/>
            </a:endParaRPr>
          </a:p>
        </p:txBody>
      </p:sp>
      <p:pic>
        <p:nvPicPr>
          <p:cNvPr id="323590" name="Picture 7" descr="J0282788"/>
          <p:cNvPicPr>
            <a:picLocks noChangeAspect="1" noChangeArrowheads="1" noCrop="1"/>
          </p:cNvPicPr>
          <p:nvPr/>
        </p:nvPicPr>
        <p:blipFill>
          <a:blip r:embed="rId3" cstate="print"/>
          <a:srcRect/>
          <a:stretch>
            <a:fillRect/>
          </a:stretch>
        </p:blipFill>
        <p:spPr bwMode="auto">
          <a:xfrm>
            <a:off x="6516688" y="1800241"/>
            <a:ext cx="1728787" cy="1651000"/>
          </a:xfrm>
          <a:prstGeom prst="rect">
            <a:avLst/>
          </a:prstGeom>
          <a:noFill/>
          <a:ln w="9525">
            <a:noFill/>
            <a:miter lim="800000"/>
            <a:headEnd/>
            <a:tailEnd/>
          </a:ln>
        </p:spPr>
      </p:pic>
      <p:sp>
        <p:nvSpPr>
          <p:cNvPr id="6"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7"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en-US" altLang="zh-CN" sz="2800" b="1" kern="0" dirty="0" smtClean="0">
                <a:solidFill>
                  <a:srgbClr val="000066"/>
                </a:solidFill>
                <a:latin typeface="Times New Roman" pitchFamily="18" charset="0"/>
                <a:ea typeface="华文仿宋" pitchFamily="2" charset="-122"/>
                <a:cs typeface="Times New Roman" pitchFamily="18" charset="0"/>
              </a:rPr>
              <a:t>DOA</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4294967295"/>
          </p:nvPr>
        </p:nvSpPr>
        <p:spPr>
          <a:xfrm>
            <a:off x="2546359" y="3143248"/>
            <a:ext cx="3668715" cy="3071834"/>
          </a:xfrm>
        </p:spPr>
        <p:txBody>
          <a:bodyPr/>
          <a:lstStyle/>
          <a:p>
            <a:pPr>
              <a:buFont typeface="Wingdings" pitchFamily="2" charset="2"/>
              <a:buNone/>
            </a:pPr>
            <a:r>
              <a:rPr lang="en-US" altLang="zh-CN" sz="2800" dirty="0" smtClean="0">
                <a:latin typeface="Times New Roman" pitchFamily="18" charset="0"/>
                <a:cs typeface="Times New Roman" pitchFamily="18" charset="0"/>
              </a:rPr>
              <a:t>Subpart J   DOA</a:t>
            </a:r>
          </a:p>
          <a:p>
            <a:pPr lvl="1">
              <a:buFont typeface="Wingdings" pitchFamily="2" charset="2"/>
              <a:buChar char="l"/>
            </a:pPr>
            <a:r>
              <a:rPr lang="en-US" altLang="zh-CN" sz="2400" b="0" dirty="0" smtClean="0">
                <a:latin typeface="Times New Roman" pitchFamily="18" charset="0"/>
                <a:cs typeface="Times New Roman" pitchFamily="18" charset="0"/>
              </a:rPr>
              <a:t>21A.239</a:t>
            </a:r>
          </a:p>
          <a:p>
            <a:pPr lvl="1">
              <a:buFont typeface="Wingdings" pitchFamily="2" charset="2"/>
              <a:buChar char="l"/>
            </a:pPr>
            <a:r>
              <a:rPr lang="en-US" altLang="zh-CN" sz="2400" b="0" dirty="0" smtClean="0">
                <a:latin typeface="Times New Roman" pitchFamily="18" charset="0"/>
                <a:cs typeface="Times New Roman" pitchFamily="18" charset="0"/>
              </a:rPr>
              <a:t>21A.243</a:t>
            </a:r>
          </a:p>
          <a:p>
            <a:pPr>
              <a:buFont typeface="Wingdings" pitchFamily="2" charset="2"/>
              <a:buNone/>
            </a:pPr>
            <a:r>
              <a:rPr lang="en-US" altLang="zh-CN" sz="2800" dirty="0" smtClean="0">
                <a:latin typeface="Times New Roman" pitchFamily="18" charset="0"/>
                <a:cs typeface="Times New Roman" pitchFamily="18" charset="0"/>
              </a:rPr>
              <a:t>Subpart G   POA</a:t>
            </a:r>
          </a:p>
          <a:p>
            <a:pPr lvl="1">
              <a:buFont typeface="Wingdings" pitchFamily="2" charset="2"/>
              <a:buChar char="l"/>
            </a:pPr>
            <a:r>
              <a:rPr lang="en-US" altLang="zh-CN" sz="2400" b="0" dirty="0" smtClean="0">
                <a:latin typeface="Times New Roman" pitchFamily="18" charset="0"/>
                <a:cs typeface="Times New Roman" pitchFamily="18" charset="0"/>
              </a:rPr>
              <a:t>21A.139</a:t>
            </a:r>
          </a:p>
          <a:p>
            <a:pPr lvl="1">
              <a:buFont typeface="Wingdings" pitchFamily="2" charset="2"/>
              <a:buChar char="l"/>
            </a:pPr>
            <a:r>
              <a:rPr lang="en-US" altLang="zh-CN" sz="2400" b="0" dirty="0" smtClean="0">
                <a:latin typeface="Times New Roman" pitchFamily="18" charset="0"/>
                <a:cs typeface="Times New Roman" pitchFamily="18" charset="0"/>
              </a:rPr>
              <a:t>21A.143</a:t>
            </a:r>
          </a:p>
        </p:txBody>
      </p:sp>
      <p:sp>
        <p:nvSpPr>
          <p:cNvPr id="102406" name="Rectangle 6"/>
          <p:cNvSpPr>
            <a:spLocks noGrp="1" noChangeArrowheads="1"/>
          </p:cNvSpPr>
          <p:nvPr>
            <p:ph type="title" idx="4294967295"/>
          </p:nvPr>
        </p:nvSpPr>
        <p:spPr>
          <a:xfrm>
            <a:off x="714348" y="1500174"/>
            <a:ext cx="3036877" cy="576263"/>
          </a:xfrm>
          <a:noFill/>
        </p:spPr>
        <p:txBody>
          <a:bodyPr/>
          <a:lstStyle/>
          <a:p>
            <a:r>
              <a:rPr lang="zh-CN" altLang="en-US" sz="2400" b="1" smtClean="0">
                <a:latin typeface="华文仿宋" pitchFamily="2" charset="-122"/>
                <a:ea typeface="华文仿宋" pitchFamily="2" charset="-122"/>
              </a:rPr>
              <a:t>适航规章及程序要求</a:t>
            </a:r>
            <a:endParaRPr lang="en-US" altLang="zh-CN" sz="1600" b="1" smtClean="0">
              <a:latin typeface="华文仿宋" pitchFamily="2" charset="-122"/>
              <a:ea typeface="华文仿宋" pitchFamily="2" charset="-122"/>
            </a:endParaRPr>
          </a:p>
        </p:txBody>
      </p:sp>
      <p:sp>
        <p:nvSpPr>
          <p:cNvPr id="102408" name="Rectangle 8"/>
          <p:cNvSpPr>
            <a:spLocks noChangeArrowheads="1"/>
          </p:cNvSpPr>
          <p:nvPr/>
        </p:nvSpPr>
        <p:spPr bwMode="auto">
          <a:xfrm>
            <a:off x="1643042" y="2357430"/>
            <a:ext cx="2988960" cy="461665"/>
          </a:xfrm>
          <a:prstGeom prst="rect">
            <a:avLst/>
          </a:prstGeom>
          <a:noFill/>
          <a:ln w="9525">
            <a:noFill/>
            <a:miter lim="800000"/>
            <a:headEnd/>
            <a:tailEnd/>
          </a:ln>
          <a:effectLst/>
        </p:spPr>
        <p:txBody>
          <a:bodyPr wrap="none">
            <a:spAutoFit/>
          </a:bodyPr>
          <a:lstStyle/>
          <a:p>
            <a:pPr>
              <a:spcBef>
                <a:spcPct val="20000"/>
              </a:spcBef>
              <a:buClr>
                <a:schemeClr val="tx1"/>
              </a:buClr>
              <a:buSzPct val="70000"/>
              <a:buFont typeface="Wingdings" pitchFamily="2" charset="2"/>
              <a:buChar char="Ø"/>
            </a:pPr>
            <a:r>
              <a:rPr lang="zh-CN" altLang="en-US" sz="2400" dirty="0"/>
              <a:t>欧洲	</a:t>
            </a:r>
            <a:r>
              <a:rPr lang="en-US" altLang="zh-CN" sz="2400" dirty="0"/>
              <a:t>EASA Part 21</a:t>
            </a:r>
          </a:p>
        </p:txBody>
      </p:sp>
      <p:sp>
        <p:nvSpPr>
          <p:cNvPr id="5"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6"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zh-CN" altLang="en-US" sz="2800" b="1" kern="0" dirty="0" smtClean="0">
                <a:solidFill>
                  <a:srgbClr val="000066"/>
                </a:solidFill>
                <a:latin typeface="华文仿宋" pitchFamily="2" charset="-122"/>
                <a:ea typeface="华文仿宋" pitchFamily="2" charset="-122"/>
              </a:rPr>
              <a:t>供应商管理</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descr="Large confetti"/>
          <p:cNvSpPr>
            <a:spLocks noGrp="1" noChangeArrowheads="1"/>
          </p:cNvSpPr>
          <p:nvPr>
            <p:ph type="ctrTitle"/>
          </p:nvPr>
        </p:nvSpPr>
        <p:spPr>
          <a:xfrm>
            <a:off x="2447925" y="2673350"/>
            <a:ext cx="6192838" cy="2411413"/>
          </a:xfrm>
        </p:spPr>
        <p:txBody>
          <a:bodyPr>
            <a:normAutofit fontScale="90000"/>
          </a:bodyPr>
          <a:lstStyle/>
          <a:p>
            <a:pPr algn="r" eaLnBrk="1" hangingPunct="1"/>
            <a:r>
              <a:rPr lang="zh-CN" altLang="en-US" sz="6600" dirty="0" smtClean="0">
                <a:solidFill>
                  <a:schemeClr val="bg1"/>
                </a:solidFill>
                <a:latin typeface="黑体" pitchFamily="49" charset="-122"/>
                <a:ea typeface="黑体" pitchFamily="49" charset="-122"/>
              </a:rPr>
              <a:t>航空器适航管理</a:t>
            </a:r>
            <a:r>
              <a:rPr lang="en-US" altLang="zh-CN" sz="6600" dirty="0" smtClean="0">
                <a:solidFill>
                  <a:schemeClr val="bg1"/>
                </a:solidFill>
                <a:latin typeface="黑体" pitchFamily="49" charset="-122"/>
                <a:ea typeface="黑体" pitchFamily="49" charset="-122"/>
              </a:rPr>
              <a:t/>
            </a:r>
            <a:br>
              <a:rPr lang="en-US" altLang="zh-CN" sz="6600" dirty="0" smtClean="0">
                <a:solidFill>
                  <a:schemeClr val="bg1"/>
                </a:solidFill>
                <a:latin typeface="黑体" pitchFamily="49" charset="-122"/>
                <a:ea typeface="黑体" pitchFamily="49" charset="-122"/>
              </a:rPr>
            </a:br>
            <a:r>
              <a:rPr lang="en-US" altLang="zh-CN" sz="6600" dirty="0" smtClean="0">
                <a:solidFill>
                  <a:schemeClr val="bg1"/>
                </a:solidFill>
                <a:latin typeface="黑体" pitchFamily="49" charset="-122"/>
                <a:ea typeface="黑体" pitchFamily="49" charset="-122"/>
              </a:rPr>
              <a:t/>
            </a:r>
            <a:br>
              <a:rPr lang="en-US" altLang="zh-CN" sz="6600" dirty="0" smtClean="0">
                <a:solidFill>
                  <a:schemeClr val="bg1"/>
                </a:solidFill>
                <a:latin typeface="黑体" pitchFamily="49" charset="-122"/>
                <a:ea typeface="黑体" pitchFamily="49" charset="-122"/>
              </a:rPr>
            </a:br>
            <a:r>
              <a:rPr lang="en-US" altLang="zh-CN" sz="4000" dirty="0" smtClean="0">
                <a:solidFill>
                  <a:schemeClr val="bg1"/>
                </a:solidFill>
                <a:latin typeface="黑体" pitchFamily="49" charset="-122"/>
                <a:ea typeface="黑体" pitchFamily="49" charset="-122"/>
              </a:rPr>
              <a:t>——</a:t>
            </a:r>
            <a:r>
              <a:rPr lang="zh-CN" altLang="en-US" dirty="0" smtClean="0">
                <a:solidFill>
                  <a:schemeClr val="bg1"/>
                </a:solidFill>
                <a:latin typeface="+mn-ea"/>
              </a:rPr>
              <a:t>供应商适航管理</a:t>
            </a:r>
            <a:endParaRPr lang="zh-CN" altLang="en-US" sz="6600" dirty="0" smtClean="0">
              <a:solidFill>
                <a:schemeClr val="bg1"/>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sz="half" idx="4294967295"/>
          </p:nvPr>
        </p:nvSpPr>
        <p:spPr>
          <a:xfrm>
            <a:off x="800103" y="2357430"/>
            <a:ext cx="8129615" cy="1428760"/>
          </a:xfrm>
        </p:spPr>
        <p:txBody>
          <a:bodyPr/>
          <a:lstStyle/>
          <a:p>
            <a:pPr>
              <a:buFont typeface="Wingdings" pitchFamily="2" charset="2"/>
              <a:buNone/>
            </a:pPr>
            <a:r>
              <a:rPr lang="en-US" altLang="zh-CN" sz="2000" b="1" dirty="0" smtClean="0">
                <a:latin typeface="Times New Roman" pitchFamily="18" charset="0"/>
                <a:cs typeface="Times New Roman" pitchFamily="18" charset="0"/>
              </a:rPr>
              <a:t>21A.239(c) </a:t>
            </a:r>
            <a:r>
              <a:rPr lang="en-US" altLang="zh-CN" sz="2000" b="1" dirty="0" smtClean="0"/>
              <a:t>  </a:t>
            </a:r>
            <a:r>
              <a:rPr lang="zh-CN" altLang="en-US" sz="2000" b="1" dirty="0" smtClean="0">
                <a:latin typeface="华文仿宋" pitchFamily="2" charset="-122"/>
                <a:ea typeface="华文仿宋" pitchFamily="2" charset="-122"/>
                <a:hlinkClick r:id="" action="ppaction://noaction"/>
              </a:rPr>
              <a:t>设计保证系统</a:t>
            </a:r>
            <a:endParaRPr lang="zh-CN" altLang="en-US" sz="2000" b="1" dirty="0" smtClean="0">
              <a:latin typeface="华文仿宋" pitchFamily="2" charset="-122"/>
              <a:ea typeface="华文仿宋" pitchFamily="2" charset="-122"/>
            </a:endParaRPr>
          </a:p>
          <a:p>
            <a:pPr lvl="1"/>
            <a:r>
              <a:rPr lang="zh-CN" altLang="en-US" sz="1800" dirty="0" smtClean="0">
                <a:latin typeface="华文仿宋" pitchFamily="2" charset="-122"/>
                <a:ea typeface="华文仿宋" pitchFamily="2" charset="-122"/>
              </a:rPr>
              <a:t>设计组织应该</a:t>
            </a:r>
            <a:r>
              <a:rPr lang="zh-CN" altLang="en-US" sz="1800" dirty="0" smtClean="0">
                <a:solidFill>
                  <a:srgbClr val="0000FF"/>
                </a:solidFill>
                <a:latin typeface="华文仿宋" pitchFamily="2" charset="-122"/>
                <a:ea typeface="华文仿宋" pitchFamily="2" charset="-122"/>
              </a:rPr>
              <a:t>详细说明</a:t>
            </a:r>
            <a:r>
              <a:rPr lang="zh-CN" altLang="en-US" sz="1800" dirty="0" smtClean="0">
                <a:latin typeface="华文仿宋" pitchFamily="2" charset="-122"/>
                <a:ea typeface="华文仿宋" pitchFamily="2" charset="-122"/>
              </a:rPr>
              <a:t>设计保证组织的活动，用于说明供应商或转包商依据制定的程序提供可接受的零部件、设计的设备或任务。</a:t>
            </a:r>
          </a:p>
        </p:txBody>
      </p:sp>
      <p:sp>
        <p:nvSpPr>
          <p:cNvPr id="104452" name="AutoShape 4"/>
          <p:cNvSpPr>
            <a:spLocks noChangeArrowheads="1"/>
          </p:cNvSpPr>
          <p:nvPr/>
        </p:nvSpPr>
        <p:spPr bwMode="auto">
          <a:xfrm>
            <a:off x="1036644" y="3643314"/>
            <a:ext cx="7464446" cy="2236784"/>
          </a:xfrm>
          <a:prstGeom prst="roundRect">
            <a:avLst>
              <a:gd name="adj" fmla="val 16667"/>
            </a:avLst>
          </a:prstGeom>
          <a:solidFill>
            <a:schemeClr val="accent1"/>
          </a:solidFill>
          <a:ln w="9525">
            <a:solidFill>
              <a:schemeClr val="tx1"/>
            </a:solidFill>
            <a:round/>
            <a:headEnd/>
            <a:tailEnd/>
          </a:ln>
          <a:effectLst/>
        </p:spPr>
        <p:txBody>
          <a:bodyPr wrap="none" anchor="ctr"/>
          <a:lstStyle/>
          <a:p>
            <a:pPr marL="449263" indent="-449263"/>
            <a:r>
              <a:rPr lang="en-US" altLang="zh-CN" sz="2000">
                <a:solidFill>
                  <a:srgbClr val="1D2F68"/>
                </a:solidFill>
                <a:latin typeface="华文仿宋" pitchFamily="2" charset="-122"/>
                <a:ea typeface="华文仿宋" pitchFamily="2" charset="-122"/>
              </a:rPr>
              <a:t>1</a:t>
            </a:r>
            <a:r>
              <a:rPr lang="zh-CN" altLang="en-US" sz="2000">
                <a:solidFill>
                  <a:srgbClr val="1D2F68"/>
                </a:solidFill>
                <a:latin typeface="华文仿宋" pitchFamily="2" charset="-122"/>
                <a:ea typeface="华文仿宋" pitchFamily="2" charset="-122"/>
              </a:rPr>
              <a:t>、在设计手册中应明确规定针对于不同类型供应商的所有与</a:t>
            </a:r>
            <a:br>
              <a:rPr lang="zh-CN" altLang="en-US" sz="2000">
                <a:solidFill>
                  <a:srgbClr val="1D2F68"/>
                </a:solidFill>
                <a:latin typeface="华文仿宋" pitchFamily="2" charset="-122"/>
                <a:ea typeface="华文仿宋" pitchFamily="2" charset="-122"/>
              </a:rPr>
            </a:br>
            <a:r>
              <a:rPr lang="zh-CN" altLang="en-US" sz="2000">
                <a:solidFill>
                  <a:srgbClr val="1D2F68"/>
                </a:solidFill>
                <a:latin typeface="华文仿宋" pitchFamily="2" charset="-122"/>
                <a:ea typeface="华文仿宋" pitchFamily="2" charset="-122"/>
              </a:rPr>
              <a:t>设计有关的要求；明确相关部门及人员的任务、职责及分工</a:t>
            </a:r>
          </a:p>
          <a:p>
            <a:pPr marL="449263" indent="-449263"/>
            <a:r>
              <a:rPr lang="en-US" altLang="zh-CN" sz="2000">
                <a:solidFill>
                  <a:srgbClr val="1D2F68"/>
                </a:solidFill>
                <a:latin typeface="华文仿宋" pitchFamily="2" charset="-122"/>
                <a:ea typeface="华文仿宋" pitchFamily="2" charset="-122"/>
              </a:rPr>
              <a:t>2</a:t>
            </a:r>
            <a:r>
              <a:rPr lang="zh-CN" altLang="en-US" sz="2000">
                <a:solidFill>
                  <a:srgbClr val="1D2F68"/>
                </a:solidFill>
                <a:latin typeface="华文仿宋" pitchFamily="2" charset="-122"/>
                <a:ea typeface="华文仿宋" pitchFamily="2" charset="-122"/>
              </a:rPr>
              <a:t>、依据手册要求应制定相应的执行程序</a:t>
            </a:r>
          </a:p>
          <a:p>
            <a:pPr marL="449263" indent="-449263"/>
            <a:r>
              <a:rPr lang="en-US" altLang="zh-CN" sz="2000">
                <a:solidFill>
                  <a:srgbClr val="1D2F68"/>
                </a:solidFill>
                <a:latin typeface="华文仿宋" pitchFamily="2" charset="-122"/>
                <a:ea typeface="华文仿宋" pitchFamily="2" charset="-122"/>
              </a:rPr>
              <a:t>3</a:t>
            </a:r>
            <a:r>
              <a:rPr lang="zh-CN" altLang="en-US" sz="2000">
                <a:solidFill>
                  <a:srgbClr val="1D2F68"/>
                </a:solidFill>
                <a:latin typeface="华文仿宋" pitchFamily="2" charset="-122"/>
                <a:ea typeface="华文仿宋" pitchFamily="2" charset="-122"/>
              </a:rPr>
              <a:t>、设计保证部门负责对整个和设计有关的过程进行独立的监督，</a:t>
            </a:r>
            <a:br>
              <a:rPr lang="zh-CN" altLang="en-US" sz="2000">
                <a:solidFill>
                  <a:srgbClr val="1D2F68"/>
                </a:solidFill>
                <a:latin typeface="华文仿宋" pitchFamily="2" charset="-122"/>
                <a:ea typeface="华文仿宋" pitchFamily="2" charset="-122"/>
              </a:rPr>
            </a:br>
            <a:r>
              <a:rPr lang="zh-CN" altLang="en-US" sz="2000">
                <a:solidFill>
                  <a:srgbClr val="1D2F68"/>
                </a:solidFill>
                <a:latin typeface="华文仿宋" pitchFamily="2" charset="-122"/>
                <a:ea typeface="华文仿宋" pitchFamily="2" charset="-122"/>
              </a:rPr>
              <a:t>负责向局方汇报整个系统运行情况</a:t>
            </a:r>
          </a:p>
        </p:txBody>
      </p:sp>
      <p:sp>
        <p:nvSpPr>
          <p:cNvPr id="5" name="Rectangle 6"/>
          <p:cNvSpPr>
            <a:spLocks noGrp="1" noChangeArrowheads="1"/>
          </p:cNvSpPr>
          <p:nvPr>
            <p:ph type="title" idx="4294967295"/>
          </p:nvPr>
        </p:nvSpPr>
        <p:spPr>
          <a:xfrm>
            <a:off x="714348" y="1500174"/>
            <a:ext cx="3036877" cy="576263"/>
          </a:xfrm>
          <a:noFill/>
        </p:spPr>
        <p:txBody>
          <a:bodyPr/>
          <a:lstStyle/>
          <a:p>
            <a:r>
              <a:rPr lang="zh-CN" altLang="en-US" sz="2400" b="1" smtClean="0">
                <a:latin typeface="华文仿宋" pitchFamily="2" charset="-122"/>
                <a:ea typeface="华文仿宋" pitchFamily="2" charset="-122"/>
              </a:rPr>
              <a:t>适航规章及程序要求</a:t>
            </a:r>
            <a:endParaRPr lang="en-US" altLang="zh-CN" sz="1600" b="1" smtClean="0">
              <a:latin typeface="华文仿宋" pitchFamily="2" charset="-122"/>
              <a:ea typeface="华文仿宋" pitchFamily="2" charset="-122"/>
            </a:endParaRPr>
          </a:p>
        </p:txBody>
      </p:sp>
      <p:sp>
        <p:nvSpPr>
          <p:cNvPr id="6"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7"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zh-CN" altLang="en-US" sz="2800" b="1" kern="0" dirty="0" smtClean="0">
                <a:solidFill>
                  <a:srgbClr val="000066"/>
                </a:solidFill>
                <a:latin typeface="华文仿宋" pitchFamily="2" charset="-122"/>
                <a:ea typeface="华文仿宋" pitchFamily="2" charset="-122"/>
              </a:rPr>
              <a:t>供应商管理</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571472" y="2071678"/>
            <a:ext cx="7929618" cy="3214710"/>
          </a:xfrm>
        </p:spPr>
        <p:txBody>
          <a:bodyPr/>
          <a:lstStyle/>
          <a:p>
            <a:pPr marL="252000">
              <a:spcBef>
                <a:spcPct val="80000"/>
              </a:spcBef>
              <a:buFont typeface="Wingdings" pitchFamily="2" charset="2"/>
              <a:buChar char="Ø"/>
            </a:pPr>
            <a:r>
              <a:rPr lang="zh-CN" altLang="en-US" sz="2000" b="1" dirty="0" smtClean="0">
                <a:latin typeface="华文仿宋" pitchFamily="2" charset="-122"/>
                <a:ea typeface="华文仿宋" pitchFamily="2" charset="-122"/>
              </a:rPr>
              <a:t>为了满足 </a:t>
            </a:r>
            <a:r>
              <a:rPr lang="en-US" altLang="zh-CN" sz="2000" b="1" dirty="0" smtClean="0">
                <a:latin typeface="华文仿宋" pitchFamily="2" charset="-122"/>
                <a:ea typeface="华文仿宋" pitchFamily="2" charset="-122"/>
              </a:rPr>
              <a:t>21A.239(c)</a:t>
            </a:r>
            <a:r>
              <a:rPr lang="zh-CN" altLang="en-US" sz="2000" b="1" dirty="0" smtClean="0">
                <a:latin typeface="华文仿宋" pitchFamily="2" charset="-122"/>
                <a:ea typeface="华文仿宋" pitchFamily="2" charset="-122"/>
              </a:rPr>
              <a:t>条款要求，</a:t>
            </a:r>
            <a:r>
              <a:rPr lang="en-US" altLang="zh-CN" sz="2000" b="1" dirty="0" smtClean="0">
                <a:latin typeface="华文仿宋" pitchFamily="2" charset="-122"/>
                <a:ea typeface="华文仿宋" pitchFamily="2" charset="-122"/>
              </a:rPr>
              <a:t>DOA</a:t>
            </a:r>
            <a:r>
              <a:rPr lang="zh-CN" altLang="en-US" sz="2000" b="1" dirty="0" smtClean="0">
                <a:latin typeface="华文仿宋" pitchFamily="2" charset="-122"/>
                <a:ea typeface="华文仿宋" pitchFamily="2" charset="-122"/>
              </a:rPr>
              <a:t>申请人可以采取以下政策</a:t>
            </a:r>
            <a:r>
              <a:rPr lang="zh-CN" altLang="en-US" sz="2400" b="1" dirty="0" smtClean="0">
                <a:latin typeface="华文仿宋" pitchFamily="2" charset="-122"/>
                <a:ea typeface="华文仿宋" pitchFamily="2" charset="-122"/>
              </a:rPr>
              <a:t>：</a:t>
            </a:r>
          </a:p>
          <a:p>
            <a:pPr marL="720000" lvl="2">
              <a:spcBef>
                <a:spcPct val="80000"/>
              </a:spcBef>
            </a:pPr>
            <a:r>
              <a:rPr lang="zh-CN" altLang="en-US" sz="1800" dirty="0" smtClean="0">
                <a:latin typeface="华文仿宋" pitchFamily="2" charset="-122"/>
                <a:ea typeface="华文仿宋" pitchFamily="2" charset="-122"/>
              </a:rPr>
              <a:t>合作伙伴</a:t>
            </a:r>
            <a:r>
              <a:rPr lang="en-US" altLang="zh-CN" sz="1800" dirty="0" smtClean="0">
                <a:latin typeface="华文仿宋" pitchFamily="2" charset="-122"/>
                <a:ea typeface="华文仿宋" pitchFamily="2" charset="-122"/>
              </a:rPr>
              <a:t>/</a:t>
            </a:r>
            <a:r>
              <a:rPr lang="zh-CN" altLang="en-US" sz="1800" dirty="0" smtClean="0">
                <a:latin typeface="华文仿宋" pitchFamily="2" charset="-122"/>
                <a:ea typeface="华文仿宋" pitchFamily="2" charset="-122"/>
              </a:rPr>
              <a:t>转包商和申请人的设计保证系统有效地综合应可用来验证申请人批准范围内覆盖的活动</a:t>
            </a:r>
          </a:p>
          <a:p>
            <a:pPr marL="720000" lvl="2">
              <a:spcBef>
                <a:spcPct val="80000"/>
              </a:spcBef>
            </a:pPr>
            <a:r>
              <a:rPr lang="zh-CN" altLang="en-US" sz="1800" dirty="0" smtClean="0">
                <a:latin typeface="华文仿宋" pitchFamily="2" charset="-122"/>
                <a:ea typeface="华文仿宋" pitchFamily="2" charset="-122"/>
              </a:rPr>
              <a:t>如果合作伙伴</a:t>
            </a:r>
            <a:r>
              <a:rPr lang="en-US" altLang="zh-CN" sz="1800" dirty="0" smtClean="0">
                <a:latin typeface="华文仿宋" pitchFamily="2" charset="-122"/>
                <a:ea typeface="华文仿宋" pitchFamily="2" charset="-122"/>
              </a:rPr>
              <a:t>/</a:t>
            </a:r>
            <a:r>
              <a:rPr lang="zh-CN" altLang="en-US" sz="1800" dirty="0" smtClean="0">
                <a:latin typeface="华文仿宋" pitchFamily="2" charset="-122"/>
                <a:ea typeface="华文仿宋" pitchFamily="2" charset="-122"/>
              </a:rPr>
              <a:t>转包商为</a:t>
            </a:r>
            <a:r>
              <a:rPr lang="en-US" altLang="zh-CN" sz="1800" dirty="0" smtClean="0">
                <a:latin typeface="华文仿宋" pitchFamily="2" charset="-122"/>
                <a:ea typeface="华文仿宋" pitchFamily="2" charset="-122"/>
              </a:rPr>
              <a:t>DOA</a:t>
            </a:r>
            <a:r>
              <a:rPr lang="zh-CN" altLang="en-US" sz="1800" dirty="0" smtClean="0">
                <a:latin typeface="华文仿宋" pitchFamily="2" charset="-122"/>
                <a:ea typeface="华文仿宋" pitchFamily="2" charset="-122"/>
              </a:rPr>
              <a:t>持有人，那么根据</a:t>
            </a:r>
            <a:r>
              <a:rPr lang="en-US" altLang="zh-CN" sz="1800" dirty="0" smtClean="0">
                <a:latin typeface="华文仿宋" pitchFamily="2" charset="-122"/>
                <a:ea typeface="华文仿宋" pitchFamily="2" charset="-122"/>
              </a:rPr>
              <a:t>21A.239(c)</a:t>
            </a:r>
            <a:r>
              <a:rPr lang="zh-CN" altLang="en-US" sz="1800" dirty="0" smtClean="0">
                <a:latin typeface="华文仿宋" pitchFamily="2" charset="-122"/>
                <a:ea typeface="华文仿宋" pitchFamily="2" charset="-122"/>
              </a:rPr>
              <a:t>要求</a:t>
            </a:r>
            <a:r>
              <a:rPr lang="en-US" altLang="zh-CN" sz="1800" dirty="0" smtClean="0">
                <a:latin typeface="华文仿宋" pitchFamily="2" charset="-122"/>
                <a:ea typeface="华文仿宋" pitchFamily="2" charset="-122"/>
              </a:rPr>
              <a:t>, </a:t>
            </a:r>
            <a:r>
              <a:rPr lang="zh-CN" altLang="en-US" sz="1800" dirty="0" smtClean="0">
                <a:latin typeface="华文仿宋" pitchFamily="2" charset="-122"/>
                <a:ea typeface="华文仿宋" pitchFamily="2" charset="-122"/>
              </a:rPr>
              <a:t>申请人可以考虑验证这一完整系统的有效性</a:t>
            </a:r>
          </a:p>
          <a:p>
            <a:pPr marL="720000" lvl="2"/>
            <a:r>
              <a:rPr lang="zh-CN" altLang="en-US" sz="1800" dirty="0" smtClean="0">
                <a:latin typeface="华文仿宋" pitchFamily="2" charset="-122"/>
                <a:ea typeface="华文仿宋" pitchFamily="2" charset="-122"/>
              </a:rPr>
              <a:t>当合作伙伴</a:t>
            </a:r>
            <a:r>
              <a:rPr lang="en-US" altLang="zh-CN" sz="1800" dirty="0" smtClean="0">
                <a:latin typeface="华文仿宋" pitchFamily="2" charset="-122"/>
                <a:ea typeface="华文仿宋" pitchFamily="2" charset="-122"/>
              </a:rPr>
              <a:t>/</a:t>
            </a:r>
            <a:r>
              <a:rPr lang="zh-CN" altLang="en-US" sz="1800" dirty="0" smtClean="0">
                <a:latin typeface="华文仿宋" pitchFamily="2" charset="-122"/>
                <a:ea typeface="华文仿宋" pitchFamily="2" charset="-122"/>
              </a:rPr>
              <a:t>转包商没有取得</a:t>
            </a:r>
            <a:r>
              <a:rPr lang="en-US" altLang="zh-CN" sz="1800" dirty="0" smtClean="0">
                <a:latin typeface="华文仿宋" pitchFamily="2" charset="-122"/>
                <a:ea typeface="华文仿宋" pitchFamily="2" charset="-122"/>
              </a:rPr>
              <a:t>DOA</a:t>
            </a:r>
            <a:r>
              <a:rPr lang="zh-CN" altLang="en-US" sz="1800" dirty="0" smtClean="0">
                <a:latin typeface="华文仿宋" pitchFamily="2" charset="-122"/>
                <a:ea typeface="华文仿宋" pitchFamily="2" charset="-122"/>
              </a:rPr>
              <a:t>，那么申请人将需要建立一个使他和</a:t>
            </a:r>
            <a:r>
              <a:rPr lang="en-US" altLang="zh-CN" sz="1800" dirty="0" smtClean="0">
                <a:latin typeface="华文仿宋" pitchFamily="2" charset="-122"/>
                <a:ea typeface="华文仿宋" pitchFamily="2" charset="-122"/>
              </a:rPr>
              <a:t>EASA</a:t>
            </a:r>
            <a:r>
              <a:rPr lang="zh-CN" altLang="en-US" sz="1800" dirty="0" smtClean="0">
                <a:latin typeface="华文仿宋" pitchFamily="2" charset="-122"/>
                <a:ea typeface="华文仿宋" pitchFamily="2" charset="-122"/>
              </a:rPr>
              <a:t>都满意的，在</a:t>
            </a:r>
            <a:r>
              <a:rPr lang="en-US" altLang="zh-CN" sz="1800" dirty="0" smtClean="0">
                <a:latin typeface="华文仿宋" pitchFamily="2" charset="-122"/>
                <a:ea typeface="华文仿宋" pitchFamily="2" charset="-122"/>
                <a:hlinkClick r:id="" action="ppaction://noaction"/>
              </a:rPr>
              <a:t>21A.243(b)</a:t>
            </a:r>
            <a:r>
              <a:rPr lang="zh-CN" altLang="en-US" sz="1800" dirty="0" smtClean="0">
                <a:latin typeface="华文仿宋" pitchFamily="2" charset="-122"/>
                <a:ea typeface="华文仿宋" pitchFamily="2" charset="-122"/>
              </a:rPr>
              <a:t>中要求的适当的合伙人</a:t>
            </a:r>
            <a:r>
              <a:rPr lang="en-US" altLang="zh-CN" sz="1800" dirty="0" smtClean="0">
                <a:latin typeface="华文仿宋" pitchFamily="2" charset="-122"/>
                <a:ea typeface="华文仿宋" pitchFamily="2" charset="-122"/>
              </a:rPr>
              <a:t>/</a:t>
            </a:r>
            <a:r>
              <a:rPr lang="zh-CN" altLang="en-US" sz="1800" dirty="0" smtClean="0">
                <a:latin typeface="华文仿宋" pitchFamily="2" charset="-122"/>
                <a:ea typeface="华文仿宋" pitchFamily="2" charset="-122"/>
              </a:rPr>
              <a:t>转包商设计保证系统</a:t>
            </a:r>
          </a:p>
        </p:txBody>
      </p:sp>
      <p:sp>
        <p:nvSpPr>
          <p:cNvPr id="4" name="Rectangle 6"/>
          <p:cNvSpPr>
            <a:spLocks noGrp="1" noChangeArrowheads="1"/>
          </p:cNvSpPr>
          <p:nvPr>
            <p:ph type="title" idx="4294967295"/>
          </p:nvPr>
        </p:nvSpPr>
        <p:spPr>
          <a:xfrm>
            <a:off x="714348" y="1500174"/>
            <a:ext cx="3036877" cy="576263"/>
          </a:xfrm>
          <a:noFill/>
        </p:spPr>
        <p:txBody>
          <a:bodyPr/>
          <a:lstStyle/>
          <a:p>
            <a:r>
              <a:rPr lang="zh-CN" altLang="en-US" sz="2400" b="1" smtClean="0">
                <a:latin typeface="华文仿宋" pitchFamily="2" charset="-122"/>
                <a:ea typeface="华文仿宋" pitchFamily="2" charset="-122"/>
              </a:rPr>
              <a:t>适航规章及程序要求</a:t>
            </a:r>
            <a:endParaRPr lang="en-US" altLang="zh-CN" sz="1600" b="1" smtClean="0">
              <a:latin typeface="华文仿宋" pitchFamily="2" charset="-122"/>
              <a:ea typeface="华文仿宋" pitchFamily="2" charset="-122"/>
            </a:endParaRPr>
          </a:p>
        </p:txBody>
      </p:sp>
      <p:sp>
        <p:nvSpPr>
          <p:cNvPr id="5"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6"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zh-CN" altLang="en-US" sz="2800" b="1" kern="0" dirty="0" smtClean="0">
                <a:solidFill>
                  <a:srgbClr val="000066"/>
                </a:solidFill>
                <a:latin typeface="华文仿宋" pitchFamily="2" charset="-122"/>
                <a:ea typeface="华文仿宋" pitchFamily="2" charset="-122"/>
              </a:rPr>
              <a:t>供应商管理</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4294967295"/>
          </p:nvPr>
        </p:nvSpPr>
        <p:spPr>
          <a:xfrm>
            <a:off x="642911" y="2143116"/>
            <a:ext cx="8001055" cy="2500330"/>
          </a:xfrm>
        </p:spPr>
        <p:txBody>
          <a:bodyPr/>
          <a:lstStyle/>
          <a:p>
            <a:pPr>
              <a:buFont typeface="Wingdings" pitchFamily="2" charset="2"/>
              <a:buNone/>
            </a:pPr>
            <a:r>
              <a:rPr lang="en-US" altLang="zh-CN" sz="2400" b="1" dirty="0" smtClean="0">
                <a:latin typeface="Times New Roman" pitchFamily="18" charset="0"/>
                <a:ea typeface="华文仿宋" pitchFamily="2" charset="-122"/>
                <a:cs typeface="Times New Roman" pitchFamily="18" charset="0"/>
              </a:rPr>
              <a:t>21A.243(b)  </a:t>
            </a:r>
            <a:r>
              <a:rPr lang="zh-CN" altLang="en-US" sz="2400" b="1" dirty="0" smtClean="0">
                <a:latin typeface="华文仿宋" pitchFamily="2" charset="-122"/>
                <a:ea typeface="华文仿宋" pitchFamily="2" charset="-122"/>
              </a:rPr>
              <a:t>数据</a:t>
            </a:r>
          </a:p>
          <a:p>
            <a:pPr lvl="1"/>
            <a:r>
              <a:rPr lang="zh-CN" altLang="en-US" sz="2000" dirty="0" smtClean="0">
                <a:latin typeface="华文仿宋" pitchFamily="2" charset="-122"/>
                <a:ea typeface="华文仿宋" pitchFamily="2" charset="-122"/>
              </a:rPr>
              <a:t>当合作伙伴或转包商提供的任何零部件或设备或者对其任何产品进行设计更改时，手册必须包括一份声明，用于说明设计组织如何能够提供确保所有零部件和设备都符合</a:t>
            </a:r>
            <a:r>
              <a:rPr lang="en-US" altLang="zh-CN" sz="2000" dirty="0" smtClean="0">
                <a:latin typeface="华文仿宋" pitchFamily="2" charset="-122"/>
                <a:ea typeface="华文仿宋" pitchFamily="2" charset="-122"/>
              </a:rPr>
              <a:t>21A.239</a:t>
            </a:r>
            <a:r>
              <a:rPr lang="zh-CN" altLang="en-US" sz="2000" dirty="0" smtClean="0">
                <a:latin typeface="华文仿宋" pitchFamily="2" charset="-122"/>
                <a:ea typeface="华文仿宋" pitchFamily="2" charset="-122"/>
              </a:rPr>
              <a:t>（</a:t>
            </a:r>
            <a:r>
              <a:rPr lang="en-US" altLang="zh-CN" sz="2000" dirty="0" smtClean="0">
                <a:latin typeface="华文仿宋" pitchFamily="2" charset="-122"/>
                <a:ea typeface="华文仿宋" pitchFamily="2" charset="-122"/>
              </a:rPr>
              <a:t>b</a:t>
            </a:r>
            <a:r>
              <a:rPr lang="zh-CN" altLang="en-US" sz="2000" dirty="0" smtClean="0">
                <a:latin typeface="华文仿宋" pitchFamily="2" charset="-122"/>
                <a:ea typeface="华文仿宋" pitchFamily="2" charset="-122"/>
              </a:rPr>
              <a:t>）要求，并且必须包含对设计活动和那些合作伙伴或转包商组织的直接或间接描述和报告，这些同样必须建立一份声明。</a:t>
            </a:r>
          </a:p>
        </p:txBody>
      </p:sp>
      <p:sp>
        <p:nvSpPr>
          <p:cNvPr id="112644" name="AutoShape 4"/>
          <p:cNvSpPr>
            <a:spLocks noChangeArrowheads="1"/>
          </p:cNvSpPr>
          <p:nvPr/>
        </p:nvSpPr>
        <p:spPr bwMode="auto">
          <a:xfrm>
            <a:off x="571472" y="4714884"/>
            <a:ext cx="8035951" cy="1368425"/>
          </a:xfrm>
          <a:prstGeom prst="roundRect">
            <a:avLst>
              <a:gd name="adj" fmla="val 16667"/>
            </a:avLst>
          </a:prstGeom>
          <a:solidFill>
            <a:schemeClr val="accent1"/>
          </a:solidFill>
          <a:ln w="9525">
            <a:solidFill>
              <a:schemeClr val="tx1"/>
            </a:solidFill>
            <a:round/>
            <a:headEnd/>
            <a:tailEnd/>
          </a:ln>
          <a:effectLst/>
        </p:spPr>
        <p:txBody>
          <a:bodyPr wrap="none" anchor="ctr"/>
          <a:lstStyle/>
          <a:p>
            <a:r>
              <a:rPr lang="zh-CN" altLang="en-US" sz="2400">
                <a:solidFill>
                  <a:srgbClr val="1D2F68"/>
                </a:solidFill>
                <a:latin typeface="华文仿宋" pitchFamily="2" charset="-122"/>
                <a:ea typeface="华文仿宋" pitchFamily="2" charset="-122"/>
              </a:rPr>
              <a:t>设计组织与供应商的接口文件：由设计保证部门负责建立，</a:t>
            </a:r>
            <a:br>
              <a:rPr lang="zh-CN" altLang="en-US" sz="2400">
                <a:solidFill>
                  <a:srgbClr val="1D2F68"/>
                </a:solidFill>
                <a:latin typeface="华文仿宋" pitchFamily="2" charset="-122"/>
                <a:ea typeface="华文仿宋" pitchFamily="2" charset="-122"/>
              </a:rPr>
            </a:br>
            <a:r>
              <a:rPr lang="zh-CN" altLang="en-US" sz="2400">
                <a:solidFill>
                  <a:srgbClr val="1D2F68"/>
                </a:solidFill>
                <a:latin typeface="华文仿宋" pitchFamily="2" charset="-122"/>
                <a:ea typeface="华文仿宋" pitchFamily="2" charset="-122"/>
              </a:rPr>
              <a:t>用来规定并描述供应商内部的设计保证系统。</a:t>
            </a:r>
          </a:p>
        </p:txBody>
      </p:sp>
      <p:sp>
        <p:nvSpPr>
          <p:cNvPr id="5" name="Rectangle 6"/>
          <p:cNvSpPr>
            <a:spLocks noGrp="1" noChangeArrowheads="1"/>
          </p:cNvSpPr>
          <p:nvPr>
            <p:ph type="title" idx="4294967295"/>
          </p:nvPr>
        </p:nvSpPr>
        <p:spPr>
          <a:xfrm>
            <a:off x="714348" y="1500174"/>
            <a:ext cx="3036877" cy="576263"/>
          </a:xfrm>
          <a:noFill/>
        </p:spPr>
        <p:txBody>
          <a:bodyPr/>
          <a:lstStyle/>
          <a:p>
            <a:r>
              <a:rPr lang="zh-CN" altLang="en-US" sz="2400" b="1" smtClean="0">
                <a:latin typeface="华文仿宋" pitchFamily="2" charset="-122"/>
                <a:ea typeface="华文仿宋" pitchFamily="2" charset="-122"/>
              </a:rPr>
              <a:t>适航规章及程序要求</a:t>
            </a:r>
            <a:endParaRPr lang="en-US" altLang="zh-CN" sz="1600" b="1" smtClean="0">
              <a:latin typeface="华文仿宋" pitchFamily="2" charset="-122"/>
              <a:ea typeface="华文仿宋" pitchFamily="2" charset="-122"/>
            </a:endParaRPr>
          </a:p>
        </p:txBody>
      </p:sp>
      <p:sp>
        <p:nvSpPr>
          <p:cNvPr id="6" name="标题 1"/>
          <p:cNvSpPr txBox="1">
            <a:spLocks/>
          </p:cNvSpPr>
          <p:nvPr/>
        </p:nvSpPr>
        <p:spPr bwMode="auto">
          <a:xfrm>
            <a:off x="304800" y="177632"/>
            <a:ext cx="8458200"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buSzPct val="125000"/>
              <a:defRPr/>
            </a:pPr>
            <a:r>
              <a:rPr lang="en-US" altLang="zh-CN" sz="4000" kern="0" dirty="0" smtClean="0">
                <a:effectLst>
                  <a:outerShdw blurRad="38100" dist="38100" dir="2700000" algn="tl">
                    <a:srgbClr val="000000">
                      <a:alpha val="43137"/>
                    </a:srgbClr>
                  </a:outerShdw>
                </a:effectLst>
                <a:latin typeface="Times New Roman" pitchFamily="18" charset="0"/>
                <a:ea typeface="华文新魏" pitchFamily="2" charset="-122"/>
              </a:rPr>
              <a:t>4.3 </a:t>
            </a:r>
            <a:r>
              <a:rPr lang="zh-CN" altLang="en-US" sz="4000" kern="0" dirty="0" smtClean="0">
                <a:effectLst>
                  <a:outerShdw blurRad="38100" dist="38100" dir="2700000" algn="tl">
                    <a:srgbClr val="000000">
                      <a:alpha val="43137"/>
                    </a:srgbClr>
                  </a:outerShdw>
                </a:effectLst>
                <a:latin typeface="Times New Roman" pitchFamily="18" charset="0"/>
                <a:ea typeface="华文新魏" pitchFamily="2" charset="-122"/>
              </a:rPr>
              <a:t>欧洲相关情况介绍</a:t>
            </a:r>
            <a:endParaRPr lang="zh-CN" altLang="en-US" sz="4000" kern="0" dirty="0">
              <a:effectLst>
                <a:outerShdw blurRad="38100" dist="38100" dir="2700000" algn="tl">
                  <a:srgbClr val="000000">
                    <a:alpha val="43137"/>
                  </a:srgbClr>
                </a:outerShdw>
              </a:effectLst>
            </a:endParaRPr>
          </a:p>
        </p:txBody>
      </p:sp>
      <p:sp>
        <p:nvSpPr>
          <p:cNvPr id="7" name="内容占位符 2"/>
          <p:cNvSpPr txBox="1">
            <a:spLocks/>
          </p:cNvSpPr>
          <p:nvPr/>
        </p:nvSpPr>
        <p:spPr bwMode="auto">
          <a:xfrm>
            <a:off x="285720" y="1000108"/>
            <a:ext cx="843142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0850" lvl="0" indent="-450850" eaLnBrk="0" hangingPunct="0">
              <a:spcBef>
                <a:spcPct val="20000"/>
              </a:spcBef>
              <a:buSzPct val="70000"/>
              <a:buFont typeface="Wingdings" pitchFamily="2" charset="2"/>
              <a:buChar char="Q"/>
            </a:pPr>
            <a:r>
              <a:rPr lang="en-US" altLang="zh-CN" sz="2800" b="1" kern="0" dirty="0" smtClean="0">
                <a:solidFill>
                  <a:srgbClr val="000066"/>
                </a:solidFill>
                <a:latin typeface="Times New Roman" pitchFamily="18" charset="0"/>
                <a:ea typeface="华文仿宋" pitchFamily="2" charset="-122"/>
                <a:cs typeface="Times New Roman" pitchFamily="18" charset="0"/>
              </a:rPr>
              <a:t>EASA</a:t>
            </a:r>
            <a:r>
              <a:rPr lang="zh-CN" altLang="en-US" sz="2800" b="1" kern="0" dirty="0" smtClean="0">
                <a:solidFill>
                  <a:srgbClr val="000066"/>
                </a:solidFill>
                <a:latin typeface="Times New Roman" pitchFamily="18" charset="0"/>
                <a:ea typeface="华文仿宋" pitchFamily="2" charset="-122"/>
                <a:cs typeface="Times New Roman" pitchFamily="18" charset="0"/>
              </a:rPr>
              <a:t>  </a:t>
            </a:r>
            <a:r>
              <a:rPr lang="zh-CN" altLang="en-US" sz="2800" b="1" kern="0" dirty="0" smtClean="0">
                <a:solidFill>
                  <a:srgbClr val="000066"/>
                </a:solidFill>
                <a:latin typeface="华文仿宋" pitchFamily="2" charset="-122"/>
                <a:ea typeface="华文仿宋" pitchFamily="2" charset="-122"/>
              </a:rPr>
              <a:t>供应商管理</a:t>
            </a:r>
            <a:endParaRPr lang="en-US" altLang="zh-CN" sz="2800" b="1" kern="0" dirty="0" smtClean="0">
              <a:solidFill>
                <a:srgbClr val="000066"/>
              </a:solidFill>
              <a:latin typeface="华文仿宋" pitchFamily="2" charset="-122"/>
              <a:ea typeface="华文仿宋" pitchFamily="2" charset="-122"/>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zh-CN" altLang="en-US"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en-US" altLang="zh-CN" sz="11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endParaRPr>
          </a:p>
          <a:p>
            <a:pPr marL="450850" marR="0" lvl="0" indent="-450850" algn="l" defTabSz="914400" rtl="0" eaLnBrk="0" fontAlgn="base" latinLnBrk="0" hangingPunct="0">
              <a:lnSpc>
                <a:spcPct val="100000"/>
              </a:lnSpc>
              <a:spcBef>
                <a:spcPct val="20000"/>
              </a:spcBef>
              <a:spcAft>
                <a:spcPct val="0"/>
              </a:spcAft>
              <a:buClrTx/>
              <a:buSzPct val="70000"/>
              <a:buFont typeface="Wingdings" pitchFamily="2" charset="2"/>
              <a:buNone/>
              <a:tabLst/>
              <a:defRPr/>
            </a:pPr>
            <a:r>
              <a:rPr kumimoji="0" lang="en-US" altLang="zh-CN" sz="2400" b="0" i="0" u="none" strike="noStrike" kern="0" cap="none" spc="0" normalizeH="0" baseline="0" noProof="0" dirty="0" smtClean="0">
                <a:ln>
                  <a:noFill/>
                </a:ln>
                <a:solidFill>
                  <a:srgbClr val="000066"/>
                </a:solidFill>
                <a:effectLst/>
                <a:uLnTx/>
                <a:uFillTx/>
                <a:latin typeface="华文仿宋" pitchFamily="2" charset="-122"/>
                <a:ea typeface="华文仿宋" pitchFamily="2" charset="-122"/>
                <a:cs typeface="+mn-cs"/>
              </a:rPr>
              <a:t>       </a:t>
            </a:r>
            <a:endParaRPr kumimoji="0" lang="zh-CN" altLang="en-US" sz="2800" b="0" i="0" u="none" strike="noStrike" kern="0" cap="none" spc="0" normalizeH="0" baseline="0" noProof="0" dirty="0">
              <a:ln>
                <a:noFill/>
              </a:ln>
              <a:solidFill>
                <a:srgbClr val="000066"/>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85720" y="1052736"/>
            <a:ext cx="7669212" cy="3929090"/>
          </a:xfrm>
        </p:spPr>
        <p:txBody>
          <a:bodyPr/>
          <a:lstStyle/>
          <a:p>
            <a:pPr marL="514350" indent="-514350" eaLnBrk="1" hangingPunct="1">
              <a:lnSpc>
                <a:spcPct val="150000"/>
              </a:lnSpc>
              <a:spcBef>
                <a:spcPct val="0"/>
              </a:spcBef>
              <a:buNone/>
            </a:pPr>
            <a:r>
              <a:rPr lang="zh-CN" altLang="en-US" sz="3200" b="1" dirty="0" smtClean="0">
                <a:solidFill>
                  <a:schemeClr val="accent2"/>
                </a:solidFill>
                <a:latin typeface="Times New Roman" pitchFamily="18" charset="0"/>
                <a:ea typeface="微软雅黑" pitchFamily="34" charset="-122"/>
              </a:rPr>
              <a:t>一、引言</a:t>
            </a:r>
            <a:endParaRPr lang="en-US" altLang="zh-CN" sz="3200" b="1" dirty="0" smtClean="0">
              <a:solidFill>
                <a:schemeClr val="accent2"/>
              </a:solidFill>
              <a:latin typeface="Times New Roman" pitchFamily="18" charset="0"/>
              <a:ea typeface="微软雅黑" pitchFamily="34" charset="-122"/>
            </a:endParaRPr>
          </a:p>
          <a:p>
            <a:pPr marL="514350" indent="-514350" eaLnBrk="1" hangingPunct="1">
              <a:lnSpc>
                <a:spcPct val="150000"/>
              </a:lnSpc>
              <a:spcBef>
                <a:spcPct val="0"/>
              </a:spcBef>
              <a:buNone/>
            </a:pPr>
            <a:r>
              <a:rPr lang="zh-CN" altLang="en-US" sz="3200" b="1" dirty="0" smtClean="0">
                <a:solidFill>
                  <a:schemeClr val="accent2"/>
                </a:solidFill>
                <a:latin typeface="Times New Roman" pitchFamily="18" charset="0"/>
                <a:ea typeface="微软雅黑" pitchFamily="34" charset="-122"/>
              </a:rPr>
              <a:t>二、基本概念</a:t>
            </a:r>
            <a:endParaRPr lang="en-US" altLang="zh-CN" sz="3200" b="1" dirty="0" smtClean="0">
              <a:solidFill>
                <a:schemeClr val="accent2"/>
              </a:solidFill>
              <a:latin typeface="Times New Roman" pitchFamily="18" charset="0"/>
              <a:ea typeface="微软雅黑" pitchFamily="34" charset="-122"/>
            </a:endParaRPr>
          </a:p>
          <a:p>
            <a:pPr marL="514350" indent="-514350" eaLnBrk="1" hangingPunct="1">
              <a:lnSpc>
                <a:spcPct val="150000"/>
              </a:lnSpc>
              <a:spcBef>
                <a:spcPct val="0"/>
              </a:spcBef>
              <a:buNone/>
            </a:pPr>
            <a:r>
              <a:rPr lang="zh-CN" altLang="en-US" sz="3200" b="1" dirty="0" smtClean="0">
                <a:solidFill>
                  <a:schemeClr val="accent2"/>
                </a:solidFill>
                <a:latin typeface="Times New Roman" pitchFamily="18" charset="0"/>
                <a:ea typeface="微软雅黑" pitchFamily="34" charset="-122"/>
              </a:rPr>
              <a:t>三、供应商适航管理体系</a:t>
            </a:r>
            <a:endParaRPr lang="en-US" altLang="zh-CN" sz="3200" b="1" dirty="0" smtClean="0">
              <a:solidFill>
                <a:schemeClr val="accent2"/>
              </a:solidFill>
              <a:latin typeface="Times New Roman" pitchFamily="18" charset="0"/>
              <a:ea typeface="微软雅黑" pitchFamily="34" charset="-122"/>
            </a:endParaRPr>
          </a:p>
          <a:p>
            <a:pPr marL="514350" indent="-514350" eaLnBrk="1" hangingPunct="1">
              <a:lnSpc>
                <a:spcPct val="150000"/>
              </a:lnSpc>
              <a:spcBef>
                <a:spcPct val="0"/>
              </a:spcBef>
              <a:buNone/>
            </a:pPr>
            <a:r>
              <a:rPr lang="zh-CN" altLang="en-US" sz="3200" b="1" dirty="0" smtClean="0">
                <a:solidFill>
                  <a:schemeClr val="accent2"/>
                </a:solidFill>
                <a:latin typeface="Times New Roman" pitchFamily="18" charset="0"/>
                <a:ea typeface="微软雅黑" pitchFamily="34" charset="-122"/>
              </a:rPr>
              <a:t>四、适航审定过程</a:t>
            </a:r>
            <a:endParaRPr lang="en-US" altLang="zh-CN" sz="3200" b="1" dirty="0" smtClean="0">
              <a:solidFill>
                <a:schemeClr val="accent2"/>
              </a:solidFill>
              <a:latin typeface="Times New Roman" pitchFamily="18" charset="0"/>
              <a:ea typeface="微软雅黑" pitchFamily="34" charset="-122"/>
            </a:endParaRPr>
          </a:p>
        </p:txBody>
      </p:sp>
      <p:sp>
        <p:nvSpPr>
          <p:cNvPr id="4" name="标题 3"/>
          <p:cNvSpPr>
            <a:spLocks noGrp="1"/>
          </p:cNvSpPr>
          <p:nvPr>
            <p:ph type="title"/>
          </p:nvPr>
        </p:nvSpPr>
        <p:spPr/>
        <p:txBody>
          <a:bodyPr/>
          <a:lstStyle/>
          <a:p>
            <a:r>
              <a:rPr lang="zh-CN" altLang="en-US" sz="4800" dirty="0" smtClean="0">
                <a:latin typeface="华文新魏" pitchFamily="2" charset="-122"/>
                <a:ea typeface="华文新魏" pitchFamily="2" charset="-122"/>
              </a:rPr>
              <a:t>目录</a:t>
            </a:r>
            <a:endParaRPr lang="zh-CN" altLang="en-US" sz="4800" dirty="0">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一、引言</a:t>
            </a:r>
            <a:endParaRPr lang="zh-CN" altLang="en-US" sz="4000" dirty="0">
              <a:latin typeface="Times New Roman" pitchFamily="18" charset="0"/>
              <a:ea typeface="华文新魏" pitchFamily="2" charset="-122"/>
            </a:endParaRPr>
          </a:p>
        </p:txBody>
      </p:sp>
      <p:pic>
        <p:nvPicPr>
          <p:cNvPr id="4" name="Picture 2"/>
          <p:cNvPicPr>
            <a:picLocks noChangeAspect="1" noChangeArrowheads="1"/>
          </p:cNvPicPr>
          <p:nvPr/>
        </p:nvPicPr>
        <p:blipFill>
          <a:blip r:embed="rId3" cstate="print"/>
          <a:srcRect/>
          <a:stretch>
            <a:fillRect/>
          </a:stretch>
        </p:blipFill>
        <p:spPr bwMode="auto">
          <a:xfrm>
            <a:off x="611560" y="1124744"/>
            <a:ext cx="7920037" cy="5084763"/>
          </a:xfrm>
          <a:prstGeom prst="rect">
            <a:avLst/>
          </a:prstGeom>
          <a:noFill/>
          <a:ln w="9525">
            <a:noFill/>
            <a:miter lim="800000"/>
            <a:headEnd/>
            <a:tailEnd/>
          </a:ln>
        </p:spPr>
      </p:pic>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一、引言</a:t>
            </a:r>
            <a:endParaRPr lang="zh-CN" altLang="en-US" sz="4000" dirty="0">
              <a:latin typeface="Times New Roman" pitchFamily="18" charset="0"/>
              <a:ea typeface="华文新魏" pitchFamily="2" charset="-122"/>
            </a:endParaRPr>
          </a:p>
        </p:txBody>
      </p:sp>
      <p:sp>
        <p:nvSpPr>
          <p:cNvPr id="4" name="Text Box 18"/>
          <p:cNvSpPr txBox="1">
            <a:spLocks noChangeArrowheads="1"/>
          </p:cNvSpPr>
          <p:nvPr/>
        </p:nvSpPr>
        <p:spPr bwMode="auto">
          <a:xfrm>
            <a:off x="1115616" y="1988840"/>
            <a:ext cx="6768752" cy="523220"/>
          </a:xfrm>
          <a:prstGeom prst="rect">
            <a:avLst/>
          </a:prstGeom>
          <a:noFill/>
          <a:ln w="9525">
            <a:noFill/>
            <a:miter lim="800000"/>
            <a:headEnd/>
            <a:tailEnd/>
          </a:ln>
          <a:effectLst/>
        </p:spPr>
        <p:txBody>
          <a:bodyPr wrap="square">
            <a:spAutoFit/>
          </a:bodyPr>
          <a:lstStyle/>
          <a:p>
            <a:pPr>
              <a:spcBef>
                <a:spcPct val="50000"/>
              </a:spcBef>
            </a:pPr>
            <a:r>
              <a:rPr lang="zh-CN" altLang="en-US" sz="2800" dirty="0">
                <a:latin typeface="+mj-ea"/>
                <a:ea typeface="+mj-ea"/>
              </a:rPr>
              <a:t>主制造商</a:t>
            </a:r>
            <a:r>
              <a:rPr lang="en-US" altLang="zh-CN" sz="2800" dirty="0">
                <a:latin typeface="+mj-ea"/>
                <a:ea typeface="+mj-ea"/>
              </a:rPr>
              <a:t>+</a:t>
            </a:r>
            <a:r>
              <a:rPr lang="zh-CN" altLang="en-US" sz="2800" dirty="0">
                <a:latin typeface="+mj-ea"/>
                <a:ea typeface="+mj-ea"/>
              </a:rPr>
              <a:t>供应</a:t>
            </a:r>
            <a:r>
              <a:rPr lang="zh-CN" altLang="en-US" sz="2800" dirty="0" smtClean="0">
                <a:latin typeface="+mj-ea"/>
                <a:ea typeface="+mj-ea"/>
              </a:rPr>
              <a:t>商         </a:t>
            </a:r>
            <a:r>
              <a:rPr lang="zh-CN" altLang="en-US" sz="2800" dirty="0" smtClean="0">
                <a:latin typeface="+mj-ea"/>
                <a:ea typeface="+mj-ea"/>
                <a:sym typeface="Wingdings" pitchFamily="2" charset="2"/>
              </a:rPr>
              <a:t>公众</a:t>
            </a:r>
            <a:r>
              <a:rPr lang="zh-CN" altLang="en-US" sz="2800" dirty="0">
                <a:latin typeface="+mj-ea"/>
                <a:ea typeface="+mj-ea"/>
                <a:sym typeface="Wingdings" pitchFamily="2" charset="2"/>
              </a:rPr>
              <a:t>满意产品</a:t>
            </a:r>
            <a:endParaRPr lang="zh-CN" altLang="en-US" sz="2800" dirty="0">
              <a:latin typeface="+mj-ea"/>
              <a:ea typeface="+mj-ea"/>
            </a:endParaRPr>
          </a:p>
        </p:txBody>
      </p:sp>
      <p:graphicFrame>
        <p:nvGraphicFramePr>
          <p:cNvPr id="5" name="Object 23"/>
          <p:cNvGraphicFramePr>
            <a:graphicFrameLocks noChangeAspect="1"/>
          </p:cNvGraphicFramePr>
          <p:nvPr/>
        </p:nvGraphicFramePr>
        <p:xfrm>
          <a:off x="1979712" y="3046834"/>
          <a:ext cx="5040312" cy="2038350"/>
        </p:xfrm>
        <a:graphic>
          <a:graphicData uri="http://schemas.openxmlformats.org/presentationml/2006/ole">
            <p:oleObj spid="_x0000_s1026" name="Visio" r:id="rId4" imgW="3634534" imgH="1474573" progId="Visio.Drawing.11">
              <p:embed/>
            </p:oleObj>
          </a:graphicData>
        </a:graphic>
      </p:graphicFrame>
      <p:sp>
        <p:nvSpPr>
          <p:cNvPr id="7" name="WordArt 27"/>
          <p:cNvSpPr>
            <a:spLocks noChangeArrowheads="1" noChangeShapeType="1" noTextEdit="1"/>
          </p:cNvSpPr>
          <p:nvPr/>
        </p:nvSpPr>
        <p:spPr bwMode="auto">
          <a:xfrm>
            <a:off x="4428028" y="1557338"/>
            <a:ext cx="431800" cy="576262"/>
          </a:xfrm>
          <a:prstGeom prst="rect">
            <a:avLst/>
          </a:prstGeom>
        </p:spPr>
        <p:txBody>
          <a:bodyPr wrap="none" fromWordArt="1">
            <a:prstTxWarp prst="textPlain">
              <a:avLst>
                <a:gd name="adj" fmla="val 50000"/>
              </a:avLst>
            </a:prstTxWarp>
          </a:bodyPr>
          <a:lstStyle/>
          <a:p>
            <a:pPr algn="ctr"/>
            <a:r>
              <a:rPr lang="zh-CN" alt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宋体"/>
                <a:ea typeface="宋体"/>
              </a:rPr>
              <a:t>？</a:t>
            </a:r>
          </a:p>
        </p:txBody>
      </p:sp>
      <p:sp>
        <p:nvSpPr>
          <p:cNvPr id="8" name="右箭头 7"/>
          <p:cNvSpPr/>
          <p:nvPr/>
        </p:nvSpPr>
        <p:spPr bwMode="auto">
          <a:xfrm>
            <a:off x="3923928" y="2204864"/>
            <a:ext cx="1440000" cy="180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一、引言</a:t>
            </a:r>
            <a:endParaRPr lang="zh-CN" altLang="en-US" sz="4000" dirty="0">
              <a:latin typeface="Times New Roman" pitchFamily="18" charset="0"/>
              <a:ea typeface="华文新魏" pitchFamily="2" charset="-122"/>
            </a:endParaRPr>
          </a:p>
        </p:txBody>
      </p:sp>
      <p:pic>
        <p:nvPicPr>
          <p:cNvPr id="4" name="Picture 4" descr="j0233018"/>
          <p:cNvPicPr>
            <a:picLocks noChangeAspect="1" noChangeArrowheads="1"/>
          </p:cNvPicPr>
          <p:nvPr/>
        </p:nvPicPr>
        <p:blipFill>
          <a:blip r:embed="rId3" cstate="print"/>
          <a:srcRect/>
          <a:stretch>
            <a:fillRect/>
          </a:stretch>
        </p:blipFill>
        <p:spPr bwMode="auto">
          <a:xfrm>
            <a:off x="5653409" y="2956768"/>
            <a:ext cx="2574925" cy="2347912"/>
          </a:xfrm>
          <a:prstGeom prst="rect">
            <a:avLst/>
          </a:prstGeom>
          <a:noFill/>
          <a:ln w="9525">
            <a:noFill/>
            <a:miter lim="800000"/>
            <a:headEnd/>
            <a:tailEnd/>
          </a:ln>
          <a:effectLst/>
        </p:spPr>
      </p:pic>
      <p:pic>
        <p:nvPicPr>
          <p:cNvPr id="5" name="Picture 5" descr="j0195384"/>
          <p:cNvPicPr>
            <a:picLocks noChangeAspect="1" noChangeArrowheads="1"/>
          </p:cNvPicPr>
          <p:nvPr/>
        </p:nvPicPr>
        <p:blipFill>
          <a:blip r:embed="rId4" cstate="print"/>
          <a:srcRect/>
          <a:stretch>
            <a:fillRect/>
          </a:stretch>
        </p:blipFill>
        <p:spPr bwMode="auto">
          <a:xfrm>
            <a:off x="1856109" y="2956768"/>
            <a:ext cx="1795463" cy="1647825"/>
          </a:xfrm>
          <a:prstGeom prst="rect">
            <a:avLst/>
          </a:prstGeom>
          <a:noFill/>
          <a:ln w="9525">
            <a:noFill/>
            <a:miter lim="800000"/>
            <a:headEnd/>
            <a:tailEnd/>
          </a:ln>
          <a:effectLst/>
        </p:spPr>
      </p:pic>
      <p:sp>
        <p:nvSpPr>
          <p:cNvPr id="6" name="Text Box 6"/>
          <p:cNvSpPr txBox="1">
            <a:spLocks noChangeArrowheads="1"/>
          </p:cNvSpPr>
          <p:nvPr/>
        </p:nvSpPr>
        <p:spPr bwMode="auto">
          <a:xfrm>
            <a:off x="2052959" y="2395736"/>
            <a:ext cx="1511300" cy="457200"/>
          </a:xfrm>
          <a:prstGeom prst="rect">
            <a:avLst/>
          </a:prstGeom>
          <a:noFill/>
          <a:ln w="9525">
            <a:noFill/>
            <a:miter lim="800000"/>
            <a:headEnd/>
            <a:tailEnd/>
          </a:ln>
          <a:effectLst/>
        </p:spPr>
        <p:txBody>
          <a:bodyPr>
            <a:spAutoFit/>
          </a:bodyPr>
          <a:lstStyle/>
          <a:p>
            <a:pPr algn="ctr">
              <a:spcBef>
                <a:spcPct val="50000"/>
              </a:spcBef>
            </a:pPr>
            <a:r>
              <a:rPr lang="zh-CN" altLang="en-US" sz="2400" dirty="0">
                <a:latin typeface="黑体" pitchFamily="49" charset="-122"/>
                <a:ea typeface="黑体" pitchFamily="49" charset="-122"/>
              </a:rPr>
              <a:t>供应商</a:t>
            </a:r>
          </a:p>
        </p:txBody>
      </p:sp>
      <p:sp>
        <p:nvSpPr>
          <p:cNvPr id="7" name="Text Box 7"/>
          <p:cNvSpPr txBox="1">
            <a:spLocks noChangeArrowheads="1"/>
          </p:cNvSpPr>
          <p:nvPr/>
        </p:nvSpPr>
        <p:spPr bwMode="auto">
          <a:xfrm>
            <a:off x="5724847" y="2395736"/>
            <a:ext cx="3095625" cy="457200"/>
          </a:xfrm>
          <a:prstGeom prst="rect">
            <a:avLst/>
          </a:prstGeom>
          <a:noFill/>
          <a:ln w="9525">
            <a:noFill/>
            <a:miter lim="800000"/>
            <a:headEnd/>
            <a:tailEnd/>
          </a:ln>
          <a:effectLst/>
        </p:spPr>
        <p:txBody>
          <a:bodyPr>
            <a:spAutoFit/>
          </a:bodyPr>
          <a:lstStyle/>
          <a:p>
            <a:pPr algn="ctr">
              <a:spcBef>
                <a:spcPct val="50000"/>
              </a:spcBef>
            </a:pPr>
            <a:r>
              <a:rPr lang="zh-CN" altLang="en-US" sz="2400" dirty="0">
                <a:latin typeface="+mj-ea"/>
                <a:ea typeface="+mj-ea"/>
              </a:rPr>
              <a:t>对供应商的适航要求</a:t>
            </a:r>
            <a:endParaRPr lang="en-US" altLang="zh-CN" sz="2400" dirty="0">
              <a:latin typeface="+mj-ea"/>
              <a:ea typeface="+mj-ea"/>
            </a:endParaRPr>
          </a:p>
        </p:txBody>
      </p:sp>
      <p:sp>
        <p:nvSpPr>
          <p:cNvPr id="8" name="AutoShape 8"/>
          <p:cNvSpPr>
            <a:spLocks noChangeArrowheads="1"/>
          </p:cNvSpPr>
          <p:nvPr/>
        </p:nvSpPr>
        <p:spPr bwMode="auto">
          <a:xfrm>
            <a:off x="3923928" y="3604840"/>
            <a:ext cx="1439863" cy="503237"/>
          </a:xfrm>
          <a:prstGeom prst="leftRightArrow">
            <a:avLst>
              <a:gd name="adj1" fmla="val 50000"/>
              <a:gd name="adj2" fmla="val 5722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 name="Text Box 9"/>
          <p:cNvSpPr txBox="1">
            <a:spLocks noChangeArrowheads="1"/>
          </p:cNvSpPr>
          <p:nvPr/>
        </p:nvSpPr>
        <p:spPr bwMode="auto">
          <a:xfrm>
            <a:off x="4355976" y="2852936"/>
            <a:ext cx="574675" cy="823912"/>
          </a:xfrm>
          <a:prstGeom prst="rect">
            <a:avLst/>
          </a:prstGeom>
          <a:noFill/>
          <a:ln w="9525">
            <a:noFill/>
            <a:miter lim="800000"/>
            <a:headEnd/>
            <a:tailEnd/>
          </a:ln>
          <a:effectLst/>
        </p:spPr>
        <p:txBody>
          <a:bodyPr>
            <a:spAutoFit/>
          </a:bodyPr>
          <a:lstStyle/>
          <a:p>
            <a:pPr>
              <a:spcBef>
                <a:spcPct val="50000"/>
              </a:spcBef>
            </a:pPr>
            <a:r>
              <a:rPr lang="en-US" altLang="zh-CN" sz="4800" dirty="0"/>
              <a:t>?</a:t>
            </a:r>
          </a:p>
        </p:txBody>
      </p:sp>
      <p:sp>
        <p:nvSpPr>
          <p:cNvPr id="10" name="AutoShape 10"/>
          <p:cNvSpPr>
            <a:spLocks noChangeArrowheads="1"/>
          </p:cNvSpPr>
          <p:nvPr/>
        </p:nvSpPr>
        <p:spPr bwMode="auto">
          <a:xfrm>
            <a:off x="324172" y="1124744"/>
            <a:ext cx="2376487" cy="1152525"/>
          </a:xfrm>
          <a:prstGeom prst="wedgeRoundRectCallout">
            <a:avLst>
              <a:gd name="adj1" fmla="val 45727"/>
              <a:gd name="adj2" fmla="val 67907"/>
              <a:gd name="adj3" fmla="val 16667"/>
            </a:avLst>
          </a:prstGeom>
          <a:solidFill>
            <a:schemeClr val="accent1"/>
          </a:solidFill>
          <a:ln w="9525">
            <a:solidFill>
              <a:schemeClr val="tx1"/>
            </a:solidFill>
            <a:miter lim="800000"/>
            <a:headEnd/>
            <a:tailEnd/>
          </a:ln>
          <a:effectLst/>
        </p:spPr>
        <p:txBody>
          <a:bodyPr/>
          <a:lstStyle/>
          <a:p>
            <a:pPr algn="ctr"/>
            <a:r>
              <a:rPr lang="zh-CN" altLang="en-US" dirty="0">
                <a:latin typeface="华文仿宋" pitchFamily="2" charset="-122"/>
                <a:ea typeface="华文仿宋" pitchFamily="2" charset="-122"/>
              </a:rPr>
              <a:t>他们是谁？</a:t>
            </a:r>
          </a:p>
          <a:p>
            <a:pPr algn="ctr"/>
            <a:r>
              <a:rPr lang="zh-CN" altLang="en-US" dirty="0">
                <a:latin typeface="华文仿宋" pitchFamily="2" charset="-122"/>
                <a:ea typeface="华文仿宋" pitchFamily="2" charset="-122"/>
              </a:rPr>
              <a:t>他们在哪？</a:t>
            </a:r>
          </a:p>
          <a:p>
            <a:pPr algn="ctr"/>
            <a:r>
              <a:rPr lang="zh-CN" altLang="en-US" dirty="0">
                <a:latin typeface="华文仿宋" pitchFamily="2" charset="-122"/>
                <a:ea typeface="华文仿宋" pitchFamily="2" charset="-122"/>
              </a:rPr>
              <a:t>他们在做什么？</a:t>
            </a:r>
          </a:p>
        </p:txBody>
      </p:sp>
      <p:sp>
        <p:nvSpPr>
          <p:cNvPr id="11" name="AutoShape 11"/>
          <p:cNvSpPr>
            <a:spLocks noChangeArrowheads="1"/>
          </p:cNvSpPr>
          <p:nvPr/>
        </p:nvSpPr>
        <p:spPr bwMode="auto">
          <a:xfrm>
            <a:off x="6876926" y="1269206"/>
            <a:ext cx="2087562" cy="863600"/>
          </a:xfrm>
          <a:prstGeom prst="wedgeRoundRectCallout">
            <a:avLst>
              <a:gd name="adj1" fmla="val -43764"/>
              <a:gd name="adj2" fmla="val 79963"/>
              <a:gd name="adj3" fmla="val 16667"/>
            </a:avLst>
          </a:prstGeom>
          <a:solidFill>
            <a:schemeClr val="accent1"/>
          </a:solidFill>
          <a:ln w="9525">
            <a:solidFill>
              <a:schemeClr val="tx1"/>
            </a:solidFill>
            <a:miter lim="800000"/>
            <a:headEnd/>
            <a:tailEnd/>
          </a:ln>
          <a:effectLst/>
        </p:spPr>
        <p:txBody>
          <a:bodyPr/>
          <a:lstStyle/>
          <a:p>
            <a:pPr algn="ctr"/>
            <a:r>
              <a:rPr lang="zh-CN" altLang="en-US" dirty="0">
                <a:latin typeface="华文仿宋" pitchFamily="2" charset="-122"/>
                <a:ea typeface="华文仿宋" pitchFamily="2" charset="-122"/>
              </a:rPr>
              <a:t>这些要求是</a:t>
            </a:r>
            <a:br>
              <a:rPr lang="zh-CN" altLang="en-US" dirty="0">
                <a:latin typeface="华文仿宋" pitchFamily="2" charset="-122"/>
                <a:ea typeface="华文仿宋" pitchFamily="2" charset="-122"/>
              </a:rPr>
            </a:br>
            <a:r>
              <a:rPr lang="zh-CN" altLang="en-US" dirty="0">
                <a:latin typeface="华文仿宋" pitchFamily="2" charset="-122"/>
                <a:ea typeface="华文仿宋" pitchFamily="2" charset="-122"/>
              </a:rPr>
              <a:t>什么？</a:t>
            </a:r>
            <a:endParaRPr lang="en-US" altLang="zh-CN" dirty="0">
              <a:latin typeface="华文仿宋" pitchFamily="2" charset="-122"/>
              <a:ea typeface="华文仿宋" pitchFamily="2" charset="-122"/>
            </a:endParaRPr>
          </a:p>
        </p:txBody>
      </p:sp>
      <p:sp>
        <p:nvSpPr>
          <p:cNvPr id="13" name="AutoShape 12"/>
          <p:cNvSpPr>
            <a:spLocks noChangeArrowheads="1"/>
          </p:cNvSpPr>
          <p:nvPr/>
        </p:nvSpPr>
        <p:spPr bwMode="auto">
          <a:xfrm>
            <a:off x="1835696" y="5045000"/>
            <a:ext cx="3600450" cy="1223962"/>
          </a:xfrm>
          <a:prstGeom prst="cloudCallout">
            <a:avLst>
              <a:gd name="adj1" fmla="val 29231"/>
              <a:gd name="adj2" fmla="val -130028"/>
            </a:avLst>
          </a:prstGeom>
          <a:solidFill>
            <a:schemeClr val="accent1"/>
          </a:solidFill>
          <a:ln w="9525">
            <a:solidFill>
              <a:schemeClr val="tx1"/>
            </a:solidFill>
            <a:round/>
            <a:headEnd/>
            <a:tailEnd/>
          </a:ln>
          <a:effectLst/>
        </p:spPr>
        <p:txBody>
          <a:bodyPr/>
          <a:lstStyle/>
          <a:p>
            <a:pPr algn="ctr"/>
            <a:r>
              <a:rPr lang="zh-CN" altLang="en-US" dirty="0">
                <a:latin typeface="华文仿宋" pitchFamily="2" charset="-122"/>
                <a:ea typeface="华文仿宋" pitchFamily="2" charset="-122"/>
              </a:rPr>
              <a:t>供应商如何在适航</a:t>
            </a:r>
            <a:br>
              <a:rPr lang="zh-CN" altLang="en-US" dirty="0">
                <a:latin typeface="华文仿宋" pitchFamily="2" charset="-122"/>
                <a:ea typeface="华文仿宋" pitchFamily="2" charset="-122"/>
              </a:rPr>
            </a:br>
            <a:r>
              <a:rPr lang="zh-CN" altLang="en-US" dirty="0">
                <a:latin typeface="华文仿宋" pitchFamily="2" charset="-122"/>
                <a:ea typeface="华文仿宋" pitchFamily="2" charset="-122"/>
              </a:rPr>
              <a:t>要求下工作？</a:t>
            </a:r>
          </a:p>
        </p:txBody>
      </p:sp>
      <p:sp>
        <p:nvSpPr>
          <p:cNvPr id="14" name="AutoShape 13"/>
          <p:cNvSpPr>
            <a:spLocks noChangeArrowheads="1"/>
          </p:cNvSpPr>
          <p:nvPr/>
        </p:nvSpPr>
        <p:spPr bwMode="auto">
          <a:xfrm>
            <a:off x="3853184" y="1269206"/>
            <a:ext cx="2087563" cy="863600"/>
          </a:xfrm>
          <a:prstGeom prst="wedgeRoundRectCallout">
            <a:avLst>
              <a:gd name="adj1" fmla="val -6731"/>
              <a:gd name="adj2" fmla="val 115810"/>
              <a:gd name="adj3" fmla="val 16667"/>
            </a:avLst>
          </a:prstGeom>
          <a:solidFill>
            <a:schemeClr val="accent1"/>
          </a:solidFill>
          <a:ln w="9525">
            <a:solidFill>
              <a:schemeClr val="tx1"/>
            </a:solidFill>
            <a:miter lim="800000"/>
            <a:headEnd/>
            <a:tailEnd/>
          </a:ln>
          <a:effectLst/>
        </p:spPr>
        <p:txBody>
          <a:bodyPr/>
          <a:lstStyle/>
          <a:p>
            <a:pPr algn="ctr"/>
            <a:r>
              <a:rPr lang="zh-CN" altLang="en-US" dirty="0">
                <a:latin typeface="华文仿宋" pitchFamily="2" charset="-122"/>
                <a:ea typeface="华文仿宋" pitchFamily="2" charset="-122"/>
              </a:rPr>
              <a:t>中间有哪些</a:t>
            </a:r>
            <a:br>
              <a:rPr lang="zh-CN" altLang="en-US" dirty="0">
                <a:latin typeface="华文仿宋" pitchFamily="2" charset="-122"/>
                <a:ea typeface="华文仿宋" pitchFamily="2" charset="-122"/>
              </a:rPr>
            </a:br>
            <a:r>
              <a:rPr lang="zh-CN" altLang="en-US" dirty="0">
                <a:latin typeface="华文仿宋" pitchFamily="2" charset="-122"/>
                <a:ea typeface="华文仿宋" pitchFamily="2" charset="-122"/>
              </a:rPr>
              <a:t>环节</a:t>
            </a:r>
            <a:r>
              <a:rPr lang="zh-CN" altLang="en-US" dirty="0"/>
              <a:t>？</a:t>
            </a: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一、引言</a:t>
            </a:r>
            <a:endParaRPr lang="zh-CN" altLang="en-US" sz="4000" dirty="0">
              <a:latin typeface="Times New Roman" pitchFamily="18" charset="0"/>
              <a:ea typeface="华文新魏" pitchFamily="2" charset="-122"/>
            </a:endParaRPr>
          </a:p>
        </p:txBody>
      </p:sp>
      <p:graphicFrame>
        <p:nvGraphicFramePr>
          <p:cNvPr id="4" name="图示 3"/>
          <p:cNvGraphicFramePr/>
          <p:nvPr/>
        </p:nvGraphicFramePr>
        <p:xfrm>
          <a:off x="655613" y="1484784"/>
          <a:ext cx="7858179" cy="428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直接连接符 4"/>
          <p:cNvSpPr/>
          <p:nvPr/>
        </p:nvSpPr>
        <p:spPr>
          <a:xfrm>
            <a:off x="7240588" y="4610583"/>
            <a:ext cx="123825" cy="476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zh-CN" altLang="en-US" sz="500"/>
          </a:p>
        </p:txBody>
      </p:sp>
      <p:grpSp>
        <p:nvGrpSpPr>
          <p:cNvPr id="3" name="组合 44"/>
          <p:cNvGrpSpPr>
            <a:grpSpLocks/>
          </p:cNvGrpSpPr>
          <p:nvPr/>
        </p:nvGrpSpPr>
        <p:grpSpPr bwMode="auto">
          <a:xfrm>
            <a:off x="1704673" y="2373796"/>
            <a:ext cx="6948790" cy="1335087"/>
            <a:chOff x="1839609" y="2571744"/>
            <a:chExt cx="6948027" cy="1335092"/>
          </a:xfrm>
        </p:grpSpPr>
        <p:cxnSp>
          <p:nvCxnSpPr>
            <p:cNvPr id="7" name="直接连接符 25"/>
            <p:cNvCxnSpPr>
              <a:cxnSpLocks noChangeShapeType="1"/>
            </p:cNvCxnSpPr>
            <p:nvPr/>
          </p:nvCxnSpPr>
          <p:spPr bwMode="auto">
            <a:xfrm>
              <a:off x="8572528" y="2571744"/>
              <a:ext cx="214314" cy="1588"/>
            </a:xfrm>
            <a:prstGeom prst="line">
              <a:avLst/>
            </a:prstGeom>
            <a:noFill/>
            <a:ln w="38100" algn="ctr">
              <a:solidFill>
                <a:srgbClr val="CC3300"/>
              </a:solidFill>
              <a:round/>
              <a:headEnd/>
              <a:tailEnd/>
            </a:ln>
          </p:spPr>
        </p:cxnSp>
        <p:cxnSp>
          <p:nvCxnSpPr>
            <p:cNvPr id="8" name="直接连接符 27"/>
            <p:cNvCxnSpPr>
              <a:cxnSpLocks noChangeShapeType="1"/>
            </p:cNvCxnSpPr>
            <p:nvPr/>
          </p:nvCxnSpPr>
          <p:spPr bwMode="auto">
            <a:xfrm rot="5400000">
              <a:off x="8429652" y="2928934"/>
              <a:ext cx="714380" cy="1588"/>
            </a:xfrm>
            <a:prstGeom prst="line">
              <a:avLst/>
            </a:prstGeom>
            <a:noFill/>
            <a:ln w="38100" algn="ctr">
              <a:solidFill>
                <a:srgbClr val="CC3300"/>
              </a:solidFill>
              <a:round/>
              <a:headEnd/>
              <a:tailEnd/>
            </a:ln>
          </p:spPr>
        </p:cxnSp>
        <p:cxnSp>
          <p:nvCxnSpPr>
            <p:cNvPr id="9" name="直接连接符 29"/>
            <p:cNvCxnSpPr>
              <a:cxnSpLocks noChangeShapeType="1"/>
            </p:cNvCxnSpPr>
            <p:nvPr/>
          </p:nvCxnSpPr>
          <p:spPr bwMode="auto">
            <a:xfrm rot="10800000">
              <a:off x="1839609" y="3286124"/>
              <a:ext cx="6947237" cy="3"/>
            </a:xfrm>
            <a:prstGeom prst="line">
              <a:avLst/>
            </a:prstGeom>
            <a:noFill/>
            <a:ln w="38100" algn="ctr">
              <a:solidFill>
                <a:srgbClr val="CC3300"/>
              </a:solidFill>
              <a:round/>
              <a:headEnd/>
              <a:tailEnd/>
            </a:ln>
          </p:spPr>
        </p:cxnSp>
        <p:cxnSp>
          <p:nvCxnSpPr>
            <p:cNvPr id="10" name="直接连接符 31"/>
            <p:cNvCxnSpPr>
              <a:cxnSpLocks noChangeShapeType="1"/>
            </p:cNvCxnSpPr>
            <p:nvPr/>
          </p:nvCxnSpPr>
          <p:spPr bwMode="auto">
            <a:xfrm rot="5400000">
              <a:off x="1543825" y="3591735"/>
              <a:ext cx="619123" cy="7903"/>
            </a:xfrm>
            <a:prstGeom prst="line">
              <a:avLst/>
            </a:prstGeom>
            <a:noFill/>
            <a:ln w="38100" algn="ctr">
              <a:solidFill>
                <a:srgbClr val="CC3300"/>
              </a:solidFill>
              <a:round/>
              <a:headEnd/>
              <a:tailEnd/>
            </a:ln>
          </p:spPr>
        </p:cxnSp>
        <p:cxnSp>
          <p:nvCxnSpPr>
            <p:cNvPr id="11" name="直接箭头连接符 42"/>
            <p:cNvCxnSpPr>
              <a:cxnSpLocks noChangeShapeType="1"/>
            </p:cNvCxnSpPr>
            <p:nvPr/>
          </p:nvCxnSpPr>
          <p:spPr bwMode="auto">
            <a:xfrm>
              <a:off x="1849435" y="3905248"/>
              <a:ext cx="1143008" cy="1588"/>
            </a:xfrm>
            <a:prstGeom prst="straightConnector1">
              <a:avLst/>
            </a:prstGeom>
            <a:noFill/>
            <a:ln w="38100" algn="ctr">
              <a:solidFill>
                <a:srgbClr val="CC3300"/>
              </a:solidFill>
              <a:round/>
              <a:headEnd/>
              <a:tailEnd type="arrow" w="med" len="med"/>
            </a:ln>
          </p:spPr>
        </p:cxnSp>
      </p:grpSp>
      <p:grpSp>
        <p:nvGrpSpPr>
          <p:cNvPr id="6" name="组合 55"/>
          <p:cNvGrpSpPr>
            <a:grpSpLocks/>
          </p:cNvGrpSpPr>
          <p:nvPr/>
        </p:nvGrpSpPr>
        <p:grpSpPr bwMode="auto">
          <a:xfrm>
            <a:off x="357188" y="3645027"/>
            <a:ext cx="8343548" cy="1278296"/>
            <a:chOff x="451745" y="3976333"/>
            <a:chExt cx="8344299" cy="1278315"/>
          </a:xfrm>
        </p:grpSpPr>
        <p:cxnSp>
          <p:nvCxnSpPr>
            <p:cNvPr id="14" name="直接连接符 46"/>
            <p:cNvCxnSpPr>
              <a:cxnSpLocks noChangeShapeType="1"/>
            </p:cNvCxnSpPr>
            <p:nvPr/>
          </p:nvCxnSpPr>
          <p:spPr bwMode="auto">
            <a:xfrm>
              <a:off x="8572528" y="4000504"/>
              <a:ext cx="214314" cy="1588"/>
            </a:xfrm>
            <a:prstGeom prst="line">
              <a:avLst/>
            </a:prstGeom>
            <a:noFill/>
            <a:ln w="38100" algn="ctr">
              <a:solidFill>
                <a:srgbClr val="CC3300"/>
              </a:solidFill>
              <a:round/>
              <a:headEnd/>
              <a:tailEnd/>
            </a:ln>
          </p:spPr>
        </p:cxnSp>
        <p:cxnSp>
          <p:nvCxnSpPr>
            <p:cNvPr id="15" name="直接连接符 47"/>
            <p:cNvCxnSpPr>
              <a:cxnSpLocks noChangeShapeType="1"/>
            </p:cNvCxnSpPr>
            <p:nvPr/>
          </p:nvCxnSpPr>
          <p:spPr bwMode="auto">
            <a:xfrm rot="16200000" flipH="1">
              <a:off x="8465381" y="4297793"/>
              <a:ext cx="642950" cy="29"/>
            </a:xfrm>
            <a:prstGeom prst="line">
              <a:avLst/>
            </a:prstGeom>
            <a:noFill/>
            <a:ln w="38100" algn="ctr">
              <a:solidFill>
                <a:srgbClr val="CC3300"/>
              </a:solidFill>
              <a:round/>
              <a:headEnd/>
              <a:tailEnd/>
            </a:ln>
          </p:spPr>
        </p:cxnSp>
        <p:cxnSp>
          <p:nvCxnSpPr>
            <p:cNvPr id="16" name="直接连接符 48"/>
            <p:cNvCxnSpPr>
              <a:cxnSpLocks noChangeShapeType="1"/>
            </p:cNvCxnSpPr>
            <p:nvPr/>
          </p:nvCxnSpPr>
          <p:spPr bwMode="auto">
            <a:xfrm rot="10800000">
              <a:off x="490097" y="4622823"/>
              <a:ext cx="8305947" cy="1588"/>
            </a:xfrm>
            <a:prstGeom prst="line">
              <a:avLst/>
            </a:prstGeom>
            <a:noFill/>
            <a:ln w="38100" algn="ctr">
              <a:solidFill>
                <a:srgbClr val="CC3300"/>
              </a:solidFill>
              <a:round/>
              <a:headEnd/>
              <a:tailEnd/>
            </a:ln>
          </p:spPr>
        </p:cxnSp>
        <p:cxnSp>
          <p:nvCxnSpPr>
            <p:cNvPr id="17" name="直接连接符 49"/>
            <p:cNvCxnSpPr>
              <a:cxnSpLocks noChangeShapeType="1"/>
            </p:cNvCxnSpPr>
            <p:nvPr/>
          </p:nvCxnSpPr>
          <p:spPr bwMode="auto">
            <a:xfrm rot="16200000" flipH="1">
              <a:off x="153153" y="4926807"/>
              <a:ext cx="642934" cy="29"/>
            </a:xfrm>
            <a:prstGeom prst="line">
              <a:avLst/>
            </a:prstGeom>
            <a:noFill/>
            <a:ln w="38100" algn="ctr">
              <a:solidFill>
                <a:srgbClr val="CC3300"/>
              </a:solidFill>
              <a:round/>
              <a:headEnd/>
              <a:tailEnd/>
            </a:ln>
          </p:spPr>
        </p:cxnSp>
        <p:cxnSp>
          <p:nvCxnSpPr>
            <p:cNvPr id="18" name="直接箭头连接符 50"/>
            <p:cNvCxnSpPr>
              <a:cxnSpLocks noChangeShapeType="1"/>
            </p:cNvCxnSpPr>
            <p:nvPr/>
          </p:nvCxnSpPr>
          <p:spPr bwMode="auto">
            <a:xfrm>
              <a:off x="451745" y="5253060"/>
              <a:ext cx="737534" cy="1588"/>
            </a:xfrm>
            <a:prstGeom prst="straightConnector1">
              <a:avLst/>
            </a:prstGeom>
            <a:noFill/>
            <a:ln w="38100" algn="ctr">
              <a:solidFill>
                <a:srgbClr val="CC3300"/>
              </a:solidFill>
              <a:round/>
              <a:headEnd/>
              <a:tailEnd type="arrow" w="med" len="med"/>
            </a:ln>
          </p:spPr>
        </p:cxnSp>
      </p:gr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二、基本概念</a:t>
            </a:r>
            <a:endParaRPr lang="zh-CN" altLang="en-US" sz="4000" dirty="0">
              <a:latin typeface="Times New Roman" pitchFamily="18" charset="0"/>
              <a:ea typeface="华文新魏" pitchFamily="2" charset="-122"/>
            </a:endParaRPr>
          </a:p>
        </p:txBody>
      </p:sp>
      <p:sp>
        <p:nvSpPr>
          <p:cNvPr id="12" name="TextBox 11"/>
          <p:cNvSpPr txBox="1"/>
          <p:nvPr/>
        </p:nvSpPr>
        <p:spPr>
          <a:xfrm>
            <a:off x="179512" y="980728"/>
            <a:ext cx="8964488" cy="738664"/>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主制造商</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4" name="矩形 3"/>
          <p:cNvSpPr/>
          <p:nvPr/>
        </p:nvSpPr>
        <p:spPr>
          <a:xfrm>
            <a:off x="611560" y="1597701"/>
            <a:ext cx="7200000" cy="1800000"/>
          </a:xfrm>
          <a:prstGeom prst="rect">
            <a:avLst/>
          </a:prstGeom>
        </p:spPr>
        <p:txBody>
          <a:bodyPr wrap="square">
            <a:spAutoFit/>
          </a:bodyPr>
          <a:lstStyle/>
          <a:p>
            <a:pPr>
              <a:lnSpc>
                <a:spcPct val="150000"/>
              </a:lnSpc>
            </a:pPr>
            <a:r>
              <a:rPr lang="zh-CN" altLang="en-US" sz="2400" b="1" dirty="0" smtClean="0">
                <a:latin typeface="华文仿宋" pitchFamily="2" charset="-122"/>
                <a:ea typeface="华文仿宋" pitchFamily="2" charset="-122"/>
              </a:rPr>
              <a:t>主制造商是一个相对概念，一般指为某种</a:t>
            </a:r>
            <a:r>
              <a:rPr lang="zh-CN" altLang="en-US" sz="2400" b="1" dirty="0" smtClean="0">
                <a:solidFill>
                  <a:srgbClr val="FF0000"/>
                </a:solidFill>
                <a:latin typeface="华文仿宋" pitchFamily="2" charset="-122"/>
                <a:ea typeface="华文仿宋" pitchFamily="2" charset="-122"/>
              </a:rPr>
              <a:t>功用</a:t>
            </a:r>
            <a:r>
              <a:rPr lang="zh-CN" altLang="en-US" sz="2400" b="1" dirty="0" smtClean="0">
                <a:latin typeface="华文仿宋" pitchFamily="2" charset="-122"/>
                <a:ea typeface="华文仿宋" pitchFamily="2" charset="-122"/>
              </a:rPr>
              <a:t>提供</a:t>
            </a:r>
            <a:r>
              <a:rPr lang="zh-CN" altLang="en-US" sz="2400" b="1" dirty="0" smtClean="0">
                <a:solidFill>
                  <a:srgbClr val="FF0000"/>
                </a:solidFill>
                <a:latin typeface="华文仿宋" pitchFamily="2" charset="-122"/>
                <a:ea typeface="华文仿宋" pitchFamily="2" charset="-122"/>
              </a:rPr>
              <a:t>产品</a:t>
            </a:r>
            <a:r>
              <a:rPr lang="en-US" altLang="zh-CN" sz="2400" b="1" dirty="0" smtClean="0">
                <a:solidFill>
                  <a:srgbClr val="FF0000"/>
                </a:solidFill>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服务</a:t>
            </a:r>
            <a:r>
              <a:rPr lang="zh-CN" altLang="en-US" sz="2400" b="1" dirty="0" smtClean="0">
                <a:latin typeface="华文仿宋" pitchFamily="2" charset="-122"/>
                <a:ea typeface="华文仿宋" pitchFamily="2" charset="-122"/>
              </a:rPr>
              <a:t>的法人实体。在航空领域，指向航空器使用者提供航空器的法人实体。</a:t>
            </a:r>
            <a:endParaRPr lang="zh-CN" altLang="en-US" sz="2400" dirty="0">
              <a:latin typeface="华文仿宋" pitchFamily="2" charset="-122"/>
              <a:ea typeface="华文仿宋" pitchFamily="2" charset="-122"/>
            </a:endParaRPr>
          </a:p>
        </p:txBody>
      </p:sp>
      <p:sp>
        <p:nvSpPr>
          <p:cNvPr id="5" name="TextBox 4"/>
          <p:cNvSpPr txBox="1"/>
          <p:nvPr/>
        </p:nvSpPr>
        <p:spPr>
          <a:xfrm>
            <a:off x="179512" y="3510818"/>
            <a:ext cx="8964488" cy="656846"/>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供应商</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6" name="矩形 5"/>
          <p:cNvSpPr/>
          <p:nvPr/>
        </p:nvSpPr>
        <p:spPr>
          <a:xfrm>
            <a:off x="611560" y="4050938"/>
            <a:ext cx="7200000" cy="1754326"/>
          </a:xfrm>
          <a:prstGeom prst="rect">
            <a:avLst/>
          </a:prstGeom>
        </p:spPr>
        <p:txBody>
          <a:bodyPr wrap="square">
            <a:spAutoFit/>
          </a:bodyPr>
          <a:lstStyle/>
          <a:p>
            <a:pPr>
              <a:lnSpc>
                <a:spcPct val="150000"/>
              </a:lnSpc>
            </a:pPr>
            <a:r>
              <a:rPr lang="zh-CN" altLang="en-US" sz="2400" b="1" dirty="0" smtClean="0">
                <a:latin typeface="华文仿宋" pitchFamily="2" charset="-122"/>
                <a:ea typeface="华文仿宋" pitchFamily="2" charset="-122"/>
              </a:rPr>
              <a:t> 供应商是一个商业术语，一般指为某个</a:t>
            </a:r>
            <a:r>
              <a:rPr lang="zh-CN" altLang="en-US" sz="2400" b="1" dirty="0" smtClean="0">
                <a:solidFill>
                  <a:srgbClr val="FF0000"/>
                </a:solidFill>
                <a:latin typeface="华文仿宋" pitchFamily="2" charset="-122"/>
                <a:ea typeface="华文仿宋" pitchFamily="2" charset="-122"/>
              </a:rPr>
              <a:t>法人实体</a:t>
            </a:r>
            <a:r>
              <a:rPr lang="zh-CN" altLang="en-US" sz="2400" b="1" dirty="0" smtClean="0">
                <a:latin typeface="华文仿宋" pitchFamily="2" charset="-122"/>
                <a:ea typeface="华文仿宋" pitchFamily="2" charset="-122"/>
              </a:rPr>
              <a:t>提供</a:t>
            </a:r>
            <a:r>
              <a:rPr lang="zh-CN" altLang="en-US" sz="2400" b="1" dirty="0" smtClean="0">
                <a:solidFill>
                  <a:srgbClr val="FF0000"/>
                </a:solidFill>
                <a:latin typeface="华文仿宋" pitchFamily="2" charset="-122"/>
                <a:ea typeface="华文仿宋" pitchFamily="2" charset="-122"/>
              </a:rPr>
              <a:t>产品</a:t>
            </a:r>
            <a:r>
              <a:rPr lang="en-US" altLang="zh-CN" sz="2400" b="1" dirty="0" smtClean="0">
                <a:solidFill>
                  <a:srgbClr val="FF0000"/>
                </a:solidFill>
                <a:latin typeface="华文仿宋" pitchFamily="2" charset="-122"/>
                <a:ea typeface="华文仿宋" pitchFamily="2" charset="-122"/>
              </a:rPr>
              <a:t>/</a:t>
            </a:r>
            <a:r>
              <a:rPr lang="zh-CN" altLang="en-US" sz="2400" b="1" dirty="0" smtClean="0">
                <a:solidFill>
                  <a:srgbClr val="FF0000"/>
                </a:solidFill>
                <a:latin typeface="华文仿宋" pitchFamily="2" charset="-122"/>
                <a:ea typeface="华文仿宋" pitchFamily="2" charset="-122"/>
              </a:rPr>
              <a:t>服务</a:t>
            </a:r>
            <a:r>
              <a:rPr lang="zh-CN" altLang="en-US" sz="2400" b="1" dirty="0" smtClean="0">
                <a:latin typeface="华文仿宋" pitchFamily="2" charset="-122"/>
                <a:ea typeface="华文仿宋" pitchFamily="2" charset="-122"/>
              </a:rPr>
              <a:t>的</a:t>
            </a:r>
            <a:r>
              <a:rPr lang="zh-CN" altLang="en-US" sz="2400" b="1" dirty="0" smtClean="0">
                <a:solidFill>
                  <a:srgbClr val="FF0000"/>
                </a:solidFill>
                <a:latin typeface="华文仿宋" pitchFamily="2" charset="-122"/>
                <a:ea typeface="华文仿宋" pitchFamily="2" charset="-122"/>
              </a:rPr>
              <a:t>法人实体</a:t>
            </a:r>
            <a:r>
              <a:rPr lang="zh-CN" altLang="en-US" sz="2400" b="1" dirty="0" smtClean="0">
                <a:latin typeface="华文仿宋" pitchFamily="2" charset="-122"/>
                <a:ea typeface="华文仿宋" pitchFamily="2" charset="-122"/>
              </a:rPr>
              <a:t>，两个实体间的关系（即责任和义务）一般由</a:t>
            </a:r>
            <a:r>
              <a:rPr lang="zh-CN" altLang="en-US" sz="2400" b="1" dirty="0" smtClean="0">
                <a:solidFill>
                  <a:srgbClr val="FF0000"/>
                </a:solidFill>
                <a:latin typeface="华文仿宋" pitchFamily="2" charset="-122"/>
                <a:ea typeface="华文仿宋" pitchFamily="2" charset="-122"/>
              </a:rPr>
              <a:t>商业合同</a:t>
            </a:r>
            <a:r>
              <a:rPr lang="zh-CN" altLang="en-US" sz="2400" b="1" dirty="0" smtClean="0">
                <a:latin typeface="华文仿宋" pitchFamily="2" charset="-122"/>
                <a:ea typeface="华文仿宋" pitchFamily="2" charset="-122"/>
              </a:rPr>
              <a:t>进行约束。</a:t>
            </a: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Times New Roman" pitchFamily="18" charset="0"/>
                <a:ea typeface="华文新魏" pitchFamily="2" charset="-122"/>
              </a:rPr>
              <a:t>二、基本概念</a:t>
            </a:r>
            <a:endParaRPr lang="zh-CN" altLang="en-US" sz="4000" dirty="0">
              <a:latin typeface="Times New Roman" pitchFamily="18" charset="0"/>
              <a:ea typeface="华文新魏" pitchFamily="2" charset="-122"/>
            </a:endParaRPr>
          </a:p>
        </p:txBody>
      </p:sp>
      <p:sp>
        <p:nvSpPr>
          <p:cNvPr id="12" name="TextBox 11"/>
          <p:cNvSpPr txBox="1"/>
          <p:nvPr/>
        </p:nvSpPr>
        <p:spPr>
          <a:xfrm>
            <a:off x="179512" y="1021637"/>
            <a:ext cx="8964488" cy="656846"/>
          </a:xfrm>
          <a:prstGeom prst="rect">
            <a:avLst/>
          </a:prstGeom>
          <a:noFill/>
        </p:spPr>
        <p:txBody>
          <a:bodyPr wrap="square" rtlCol="0" anchor="ctr">
            <a:spAutoFit/>
          </a:bodyPr>
          <a:lstStyle/>
          <a:p>
            <a:pPr marL="450850" indent="-450850" eaLnBrk="0" hangingPunct="0">
              <a:lnSpc>
                <a:spcPct val="150000"/>
              </a:lnSpc>
              <a:spcBef>
                <a:spcPts val="1200"/>
              </a:spcBef>
              <a:buSzPct val="70000"/>
              <a:buFont typeface="Wingdings" pitchFamily="2" charset="2"/>
              <a:buChar char="Q"/>
              <a:defRPr/>
            </a:pPr>
            <a:r>
              <a:rPr lang="zh-CN" altLang="en-US" sz="2800" b="1" kern="0" dirty="0" smtClean="0">
                <a:solidFill>
                  <a:srgbClr val="000066"/>
                </a:solidFill>
                <a:latin typeface="Times New Roman" panose="02020603050405020304" pitchFamily="18" charset="0"/>
                <a:ea typeface="黑体" pitchFamily="49" charset="-122"/>
              </a:rPr>
              <a:t>航空器供应商的分类</a:t>
            </a:r>
            <a:endParaRPr lang="en-US" altLang="zh-CN" sz="2800" b="1" kern="0" dirty="0" smtClean="0">
              <a:solidFill>
                <a:srgbClr val="000066"/>
              </a:solidFill>
              <a:latin typeface="Times New Roman" panose="02020603050405020304" pitchFamily="18" charset="0"/>
              <a:ea typeface="黑体" pitchFamily="49" charset="-122"/>
            </a:endParaRPr>
          </a:p>
        </p:txBody>
      </p:sp>
      <p:sp>
        <p:nvSpPr>
          <p:cNvPr id="4" name="矩形 3"/>
          <p:cNvSpPr/>
          <p:nvPr/>
        </p:nvSpPr>
        <p:spPr>
          <a:xfrm>
            <a:off x="611560" y="1597700"/>
            <a:ext cx="8280920" cy="3970318"/>
          </a:xfrm>
          <a:prstGeom prst="rect">
            <a:avLst/>
          </a:prstGeom>
        </p:spPr>
        <p:txBody>
          <a:bodyPr wrap="square">
            <a:spAutoFit/>
          </a:bodyPr>
          <a:lstStyle/>
          <a:p>
            <a:pPr>
              <a:lnSpc>
                <a:spcPct val="150000"/>
              </a:lnSpc>
              <a:buFont typeface="Arial" pitchFamily="34" charset="0"/>
              <a:buChar char="•"/>
            </a:pPr>
            <a:r>
              <a:rPr lang="zh-CN" altLang="en-US" sz="2400" b="1" dirty="0" smtClean="0">
                <a:latin typeface="华文仿宋" pitchFamily="2" charset="-122"/>
                <a:ea typeface="华文仿宋" pitchFamily="2" charset="-122"/>
              </a:rPr>
              <a:t> 按</a:t>
            </a:r>
            <a:r>
              <a:rPr lang="zh-CN" altLang="en-US" sz="2400" b="1" dirty="0" smtClean="0">
                <a:solidFill>
                  <a:srgbClr val="FF0000"/>
                </a:solidFill>
                <a:latin typeface="华文仿宋" pitchFamily="2" charset="-122"/>
                <a:ea typeface="华文仿宋" pitchFamily="2" charset="-122"/>
              </a:rPr>
              <a:t>产品</a:t>
            </a:r>
            <a:r>
              <a:rPr lang="zh-CN" altLang="en-US" sz="2400" b="1" dirty="0" smtClean="0">
                <a:latin typeface="华文仿宋" pitchFamily="2" charset="-122"/>
                <a:ea typeface="华文仿宋" pitchFamily="2" charset="-122"/>
              </a:rPr>
              <a:t>划分：设备供应商、系统供应商、机体供应商以及</a:t>
            </a:r>
            <a:endParaRPr lang="en-US" altLang="zh-CN" sz="2400" b="1" dirty="0" smtClean="0">
              <a:latin typeface="华文仿宋" pitchFamily="2" charset="-122"/>
              <a:ea typeface="华文仿宋" pitchFamily="2" charset="-122"/>
            </a:endParaRPr>
          </a:p>
          <a:p>
            <a:pPr>
              <a:lnSpc>
                <a:spcPct val="150000"/>
              </a:lnSpc>
            </a:pPr>
            <a:r>
              <a:rPr lang="en-US" altLang="zh-CN" sz="2400" b="1" dirty="0" smtClean="0">
                <a:latin typeface="华文仿宋" pitchFamily="2" charset="-122"/>
                <a:ea typeface="华文仿宋" pitchFamily="2" charset="-122"/>
              </a:rPr>
              <a:t>                           </a:t>
            </a:r>
            <a:r>
              <a:rPr lang="zh-CN" altLang="en-US" sz="2400" b="1" dirty="0" smtClean="0">
                <a:latin typeface="华文仿宋" pitchFamily="2" charset="-122"/>
                <a:ea typeface="华文仿宋" pitchFamily="2" charset="-122"/>
              </a:rPr>
              <a:t>材料和标准件供应商</a:t>
            </a:r>
            <a:endParaRPr lang="en-US" altLang="zh-CN" sz="2400" b="1" dirty="0" smtClean="0">
              <a:latin typeface="华文仿宋" pitchFamily="2" charset="-122"/>
              <a:ea typeface="华文仿宋" pitchFamily="2" charset="-122"/>
            </a:endParaRPr>
          </a:p>
          <a:p>
            <a:pPr>
              <a:lnSpc>
                <a:spcPct val="150000"/>
              </a:lnSpc>
              <a:buFont typeface="Arial" pitchFamily="34" charset="0"/>
              <a:buChar char="•"/>
            </a:pPr>
            <a:r>
              <a:rPr lang="zh-CN" altLang="en-US" sz="2400" b="1" dirty="0" smtClean="0">
                <a:latin typeface="华文仿宋" pitchFamily="2" charset="-122"/>
                <a:ea typeface="华文仿宋" pitchFamily="2" charset="-122"/>
              </a:rPr>
              <a:t> 按</a:t>
            </a:r>
            <a:r>
              <a:rPr lang="zh-CN" altLang="en-US" sz="2400" b="1" dirty="0" smtClean="0">
                <a:solidFill>
                  <a:srgbClr val="FF0000"/>
                </a:solidFill>
                <a:latin typeface="华文仿宋" pitchFamily="2" charset="-122"/>
                <a:ea typeface="华文仿宋" pitchFamily="2" charset="-122"/>
              </a:rPr>
              <a:t>工作性质</a:t>
            </a:r>
            <a:r>
              <a:rPr lang="zh-CN" altLang="en-US" sz="2400" b="1" dirty="0" smtClean="0">
                <a:latin typeface="华文仿宋" pitchFamily="2" charset="-122"/>
                <a:ea typeface="华文仿宋" pitchFamily="2" charset="-122"/>
              </a:rPr>
              <a:t>划分：设计供应商、制造供应商、设计制造供</a:t>
            </a:r>
            <a:endParaRPr lang="en-US" altLang="zh-CN" sz="2400" b="1" dirty="0" smtClean="0">
              <a:latin typeface="华文仿宋" pitchFamily="2" charset="-122"/>
              <a:ea typeface="华文仿宋" pitchFamily="2" charset="-122"/>
            </a:endParaRPr>
          </a:p>
          <a:p>
            <a:pPr>
              <a:lnSpc>
                <a:spcPct val="150000"/>
              </a:lnSpc>
            </a:pPr>
            <a:r>
              <a:rPr lang="zh-CN" altLang="en-US" sz="2400" b="1" dirty="0" smtClean="0">
                <a:latin typeface="华文仿宋" pitchFamily="2" charset="-122"/>
                <a:ea typeface="华文仿宋" pitchFamily="2" charset="-122"/>
              </a:rPr>
              <a:t>                                   应商</a:t>
            </a:r>
            <a:endParaRPr lang="en-US" altLang="zh-CN" sz="2400" b="1" dirty="0" smtClean="0">
              <a:latin typeface="华文仿宋" pitchFamily="2" charset="-122"/>
              <a:ea typeface="华文仿宋" pitchFamily="2" charset="-122"/>
            </a:endParaRPr>
          </a:p>
          <a:p>
            <a:pPr>
              <a:lnSpc>
                <a:spcPct val="150000"/>
              </a:lnSpc>
              <a:buFont typeface="Arial" pitchFamily="34" charset="0"/>
              <a:buChar char="•"/>
            </a:pPr>
            <a:r>
              <a:rPr lang="en-US" altLang="zh-CN" sz="2400" b="1" dirty="0" smtClean="0">
                <a:latin typeface="华文仿宋" pitchFamily="2" charset="-122"/>
                <a:ea typeface="华文仿宋" pitchFamily="2" charset="-122"/>
              </a:rPr>
              <a:t> </a:t>
            </a:r>
            <a:r>
              <a:rPr lang="zh-CN" altLang="en-US" sz="2400" b="1" dirty="0" smtClean="0">
                <a:latin typeface="华文仿宋" pitchFamily="2" charset="-122"/>
                <a:ea typeface="华文仿宋" pitchFamily="2" charset="-122"/>
              </a:rPr>
              <a:t>按</a:t>
            </a:r>
            <a:r>
              <a:rPr lang="zh-CN" altLang="en-US" sz="2400" b="1" dirty="0" smtClean="0">
                <a:solidFill>
                  <a:srgbClr val="FF0000"/>
                </a:solidFill>
                <a:latin typeface="华文仿宋" pitchFamily="2" charset="-122"/>
                <a:ea typeface="华文仿宋" pitchFamily="2" charset="-122"/>
              </a:rPr>
              <a:t>经营性质</a:t>
            </a:r>
            <a:r>
              <a:rPr lang="zh-CN" altLang="en-US" sz="2400" b="1" dirty="0" smtClean="0">
                <a:latin typeface="华文仿宋" pitchFamily="2" charset="-122"/>
                <a:ea typeface="华文仿宋" pitchFamily="2" charset="-122"/>
              </a:rPr>
              <a:t>划分：独资供应商（国内</a:t>
            </a:r>
            <a:r>
              <a:rPr lang="en-US" altLang="zh-CN" sz="2400" b="1" dirty="0" smtClean="0">
                <a:latin typeface="华文仿宋" pitchFamily="2" charset="-122"/>
                <a:ea typeface="华文仿宋" pitchFamily="2" charset="-122"/>
              </a:rPr>
              <a:t>/</a:t>
            </a:r>
            <a:r>
              <a:rPr lang="zh-CN" altLang="en-US" sz="2400" b="1" dirty="0" smtClean="0">
                <a:latin typeface="华文仿宋" pitchFamily="2" charset="-122"/>
                <a:ea typeface="华文仿宋" pitchFamily="2" charset="-122"/>
              </a:rPr>
              <a:t>国外）、合资供应商</a:t>
            </a:r>
            <a:endParaRPr lang="en-US" altLang="zh-CN" sz="2400" b="1" dirty="0" smtClean="0">
              <a:latin typeface="华文仿宋" pitchFamily="2" charset="-122"/>
              <a:ea typeface="华文仿宋" pitchFamily="2" charset="-122"/>
            </a:endParaRPr>
          </a:p>
          <a:p>
            <a:pPr>
              <a:lnSpc>
                <a:spcPct val="150000"/>
              </a:lnSpc>
              <a:buFont typeface="Arial" pitchFamily="34" charset="0"/>
              <a:buChar char="•"/>
            </a:pPr>
            <a:r>
              <a:rPr lang="en-US" altLang="zh-CN" sz="2400" b="1" dirty="0" smtClean="0">
                <a:latin typeface="华文仿宋" pitchFamily="2" charset="-122"/>
                <a:ea typeface="华文仿宋" pitchFamily="2" charset="-122"/>
              </a:rPr>
              <a:t> </a:t>
            </a:r>
            <a:r>
              <a:rPr lang="zh-CN" altLang="en-US" sz="2400" b="1" dirty="0" smtClean="0">
                <a:latin typeface="华文仿宋" pitchFamily="2" charset="-122"/>
                <a:ea typeface="华文仿宋" pitchFamily="2" charset="-122"/>
              </a:rPr>
              <a:t>按</a:t>
            </a:r>
            <a:r>
              <a:rPr lang="zh-CN" altLang="en-US" sz="2400" b="1" dirty="0" smtClean="0">
                <a:solidFill>
                  <a:srgbClr val="FF0000"/>
                </a:solidFill>
                <a:latin typeface="华文仿宋" pitchFamily="2" charset="-122"/>
                <a:ea typeface="华文仿宋" pitchFamily="2" charset="-122"/>
              </a:rPr>
              <a:t>注册地</a:t>
            </a:r>
            <a:r>
              <a:rPr lang="zh-CN" altLang="en-US" sz="2400" b="1" dirty="0" smtClean="0">
                <a:latin typeface="华文仿宋" pitchFamily="2" charset="-122"/>
                <a:ea typeface="华文仿宋" pitchFamily="2" charset="-122"/>
              </a:rPr>
              <a:t>划分：国内供应商、国外供应商</a:t>
            </a:r>
            <a:endParaRPr lang="en-US" altLang="zh-CN" sz="2400" b="1" dirty="0" smtClean="0">
              <a:latin typeface="华文仿宋" pitchFamily="2" charset="-122"/>
              <a:ea typeface="华文仿宋" pitchFamily="2" charset="-122"/>
            </a:endParaRPr>
          </a:p>
          <a:p>
            <a:pPr>
              <a:lnSpc>
                <a:spcPct val="150000"/>
              </a:lnSpc>
              <a:buFont typeface="Arial" pitchFamily="34" charset="0"/>
              <a:buChar char="•"/>
            </a:pPr>
            <a:r>
              <a:rPr lang="zh-CN" altLang="en-US" sz="2400" b="1" dirty="0" smtClean="0">
                <a:latin typeface="华文仿宋" pitchFamily="2" charset="-122"/>
                <a:ea typeface="华文仿宋" pitchFamily="2" charset="-122"/>
              </a:rPr>
              <a:t> 按</a:t>
            </a:r>
            <a:r>
              <a:rPr lang="zh-CN" altLang="en-US" sz="2400" b="1" dirty="0" smtClean="0">
                <a:solidFill>
                  <a:srgbClr val="FF0000"/>
                </a:solidFill>
                <a:latin typeface="华文仿宋" pitchFamily="2" charset="-122"/>
                <a:ea typeface="华文仿宋" pitchFamily="2" charset="-122"/>
              </a:rPr>
              <a:t>重要性</a:t>
            </a:r>
            <a:r>
              <a:rPr lang="zh-CN" altLang="en-US" sz="2400" b="1" dirty="0" smtClean="0">
                <a:latin typeface="华文仿宋" pitchFamily="2" charset="-122"/>
                <a:ea typeface="华文仿宋" pitchFamily="2" charset="-122"/>
              </a:rPr>
              <a:t>划分：重要供应商、一般供应商</a:t>
            </a:r>
            <a:endParaRPr lang="zh-CN" altLang="en-US" sz="2400" dirty="0">
              <a:latin typeface="华文仿宋" pitchFamily="2" charset="-122"/>
              <a:ea typeface="华文仿宋" pitchFamily="2" charset="-122"/>
            </a:endParaRPr>
          </a:p>
        </p:txBody>
      </p:sp>
    </p:spTree>
    <p:extLst>
      <p:ext uri="{BB962C8B-B14F-4D97-AF65-F5344CB8AC3E}">
        <p14:creationId xmlns="" xmlns:p14="http://schemas.microsoft.com/office/powerpoint/2010/main" val="302390283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1339</Words>
  <Application>Microsoft Office PowerPoint</Application>
  <PresentationFormat>全屏显示(4:3)</PresentationFormat>
  <Paragraphs>220</Paragraphs>
  <Slides>22</Slides>
  <Notes>21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25" baseType="lpstr">
      <vt:lpstr>Office 主题</vt:lpstr>
      <vt:lpstr>Visio</vt:lpstr>
      <vt:lpstr>Clip</vt:lpstr>
      <vt:lpstr>幻灯片 1</vt:lpstr>
      <vt:lpstr>航空器适航管理  ——供应商适航管理</vt:lpstr>
      <vt:lpstr>目录</vt:lpstr>
      <vt:lpstr>一、引言</vt:lpstr>
      <vt:lpstr>一、引言</vt:lpstr>
      <vt:lpstr>一、引言</vt:lpstr>
      <vt:lpstr>一、引言</vt:lpstr>
      <vt:lpstr>二、基本概念</vt:lpstr>
      <vt:lpstr>二、基本概念</vt:lpstr>
      <vt:lpstr>二、基本概念</vt:lpstr>
      <vt:lpstr>二、基本概念</vt:lpstr>
      <vt:lpstr>二、基本概念</vt:lpstr>
      <vt:lpstr>幻灯片 13</vt:lpstr>
      <vt:lpstr>幻灯片 14</vt:lpstr>
      <vt:lpstr>关系</vt:lpstr>
      <vt:lpstr>幻灯片 16</vt:lpstr>
      <vt:lpstr>例子</vt:lpstr>
      <vt:lpstr>接口</vt:lpstr>
      <vt:lpstr>适航规章及程序要求</vt:lpstr>
      <vt:lpstr>适航规章及程序要求</vt:lpstr>
      <vt:lpstr>适航规章及程序要求</vt:lpstr>
      <vt:lpstr>适航规章及程序要求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dc:creator>
  <cp:lastModifiedBy>THINK</cp:lastModifiedBy>
  <cp:revision>1</cp:revision>
  <dcterms:created xsi:type="dcterms:W3CDTF">2016-11-22T01:50:40Z</dcterms:created>
  <dcterms:modified xsi:type="dcterms:W3CDTF">2016-11-22T01:53:24Z</dcterms:modified>
</cp:coreProperties>
</file>